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58" r:id="rId5"/>
    <p:sldId id="259" r:id="rId6"/>
    <p:sldId id="260" r:id="rId7"/>
    <p:sldId id="261" r:id="rId8"/>
    <p:sldId id="269" r:id="rId9"/>
    <p:sldId id="262" r:id="rId10"/>
    <p:sldId id="263" r:id="rId11"/>
    <p:sldId id="264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4:52:24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237 126 2816,'0'0'1269,"0"-10"2960,-4 32-3093,1-13-909,-1-1 0,0 0 0,0 0 0,0-1 0,-1 1 0,0-1 0,-1 0-1,-8 9 1,1-1 105,10-12-284,1 0 0,-1 0 0,0 0 0,0 0 0,0-1 0,0 1 0,0-1 1,0 0-1,-1 0 0,1 0 0,-1-1 0,0 1 0,1-1 0,-1 0 0,0 0 1,0 0-1,0 0 0,0-1 0,0 1 0,0-1 0,0 0 0,0 0 0,1-1 0,-1 1 1,0-1-1,0 0 0,0 0 0,0 0 0,1-1 0,-1 1 0,0-1 0,1 0 1,-1 0-1,1 0 0,0 0 0,0-1 0,0 1 0,0-1 0,0 0 0,0 0 0,1 0 1,-1 0-1,1 0 0,-3-7 0,2 6-55,1-1 0,0 0 0,0 1 0,0-1 1,1 0-1,0 0 0,0 0 0,0 0 0,0 0 0,1-1 0,0 1 1,0-5-1,1 6-15,0-1-1,0 1 1,0 0 0,0 0 0,1 0 0,0 1 0,0-1 0,0 0-1,0 1 1,0-1 0,1 1 0,-1 0 0,1-1 0,6-4 0,0 0 79,0 1 0,0 0 1,1 0-1,0 0 0,0 2 1,0-1-1,1 1 0,0 1 1,0 0-1,0 0 0,22-3 1,-6 2 69,-13 1 1,0 2 0,25-2 0,-36 4-118,0 0 1,1 0-1,-1 0 1,0 0-1,1 1 0,-1 0 1,0-1-1,0 1 1,0 0-1,0 1 0,0-1 1,0 1-1,0-1 1,0 1-1,0 0 0,-1 0 1,4 3-1,-2-1 29,1 0 0,-1 1-1,-1 0 1,1 0 0,-1 0-1,0 0 1,0 0 0,0 0-1,-1 1 1,1 0 0,-1-1-1,-1 1 1,1 0 0,-1 0-1,1 9 1,-2 11 86,0 1 1,-2-1-1,-7 33 1,0 14 76,-11 86-101,6-86-65,-12 52 102,19-98 12,-1-1 0,-17 38 0,-1-22 479,15-31-346,11-11-284,0 0 0,0 0 0,0 1 0,0-1 0,0 0 0,0 0 0,0 0-1,0 0 1,-1 0 0,1 0 0,0 1 0,0-1 0,0 0 0,0 0 0,0 0 0,-1 0 0,1 0 0,0 0 0,0 0-1,0 0 1,0 0 0,0 0 0,-1 0 0,1 0 0,0 0 0,0 0 0,0 0 0,0 0 0,-1 0 0,1 0 0,0 0-1,0 0 1,0 0 0,0 0 0,-1 0 0,1 0 0,0 0 0,0 0 0,0 0 0,0 0 0,0 0 0,-1 0 0,1 0 0,0-1-1,0 1 1,0 0 0,0 0 0,0 0 0,0 0 0,0 0 0,-1-1 0,1 2-23,0-1 31,0 0-1,0 0 1,0 0-1,0 0 1,0 0-1,0 0 0,0 0 1,0 0-1,0 0 1,0 0-1,0-1 1,0 1-1,0 0 1,0 0-1,0 0 1,0 0-1,0 0 1,0 0-1,0 0 1,0 0-1,0 0 1,0 0-1,0 0 1,0 0-1,0 0 1,0 0-1,1 0 1,-1 0-1,0 0 0,0 0 1,0 0-1,0 0 1,0 0-1,0 0 1,0 0-1,0 0 1,0 0-1,0 0 1,0 0-1,-1-1 171,-1 3-256,-1 7 234,2-7-73,-4-6-79,4 4-268,1-1-1,-1 0 1,1 0-1,-1 0 1,1 0-1,-1 0 1,1 0-1,-1 1 0,1-1 1,0 0-1,0 0 1,-1 0-1,1 0 1,0 0-1,0 0 0,0 0 1,0 0-1,0 0 1,1-2-1,5-21-4156,-1 9 2273,-2-1 240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4:52:58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25 2144,'2'-4'181,"0"-4"389,-2 8-560,1 0 0,-1 0 0,0 0 0,0-1 0,0 1 0,0 0 0,0 0 0,0 0 0,0 0 0,0 0 0,1 0 1,-1 0-1,0 0 0,0 0 0,0 0 0,0 0 0,0 0 0,0 0 0,0 0 0,0 0 0,1 0 0,-1 0 0,0 0 0,0 1 0,0-1 0,0 0 0,0 0 0,0 0 0,0 0 0,0 0 0,1 0 1,-1 0-1,0 0 0,0 0 0,0 0 0,0 0 0,0 0 0,0 1 0,0-1 0,0 0 0,0 0 0,0 0 0,0 0 0,0 0 0,0 0 0,0 0 0,0 0 0,0 1 0,0-1 0,0 0 0,0 0 1,0 0-1,0 0 0,0 0 0,0 0 0,0 0 0,0 1 0,0-1 0,1 1 1099,-1-1-1014,0-1 0,-1 1 0,1 0 0,0 0 0,0-1 0,0 1 0,1 0 0,-1-1 0,0 1 0,0 0 0,0-1 0,0 1 0,0 0-1,0-1 1,0 1 0,0 0 0,1 0 0,-1-1 0,0 1 0,0 0 0,0-1 0,5-3 4249,-1-1-2516,-5 5-1806,1 0 0,0 0 0,0 0 0,0 0 0,0 0 0,0 0 0,0 0 0,0 0 0,-1 0 1,1 0-1,0 0 0,0 0 0,0 0 0,0 0 0,0 0 0,-1 0 0,1 0 0,0 0 0,0 0 0,0 0 0,0 0 0,0 0 0,-1 0 0,1 0 0,0 0 0,0 0 0,0 0 0,0 0 0,0 0 0,0 0 0,0 0 0,-1 0 0,1 1 0,0-1 0,0 0 0,0 0 0,0 0 0,0 0 0,0 0 0,0 0 0,0 0 0,0 1 0,0-1 0,0 0 0,-1 0 0,1 0 0,-6 6 111,-67 79 1275,64-74-1344,1 1 0,0 0-1,1 0 1,0 1 0,-5 15 0,7-18-31,-8 21 145,2 1-1,1 0 0,-6 38 1,-9 105 445,23-162-574,1 1 0,1 0 0,0-1 0,1 1 0,0 0 0,2-1 0,-1 1 0,1-1-1,1 0 1,1 0 0,6 15 0,-10-25 17,1 0-1,0 0 1,0 0-1,0-1 1,0 1-1,0 0 1,0-1-1,1 1 1,-1-1-1,1 0 1,-1 0-1,1 0 1,0 0-1,0 0 1,0-1 0,0 1-1,5 1 1,-5-3-10,1 1 1,-1-1 0,0 0 0,0 1-1,0-2 1,0 1 0,1 0 0,-1-1-1,0 1 1,0-1 0,0 0 0,0 0-1,0 0 1,0 0 0,0-1 0,0 1-1,-1-1 1,1 0 0,3-2 0,3-4-22,-1 0 0,0 0 0,-1-1 0,0 0 0,0 0 0,-1 0 0,0-1 0,0 0 0,-2 0 0,1-1 0,6-20 0,-3-2-63,0-1 0,4-58 0,-11 83 18,0 1 0,-1-1 0,-1 1 0,1-1 0,-2 1 0,-2-12 0,4 19 3,0 0 0,-1 0 0,1 0 0,-1 0 0,1 0 0,-1 0 0,0 0 0,1 0 0,-1 1 0,0-1 0,1 0-1,-2 0 1,2 0 0,-1 1-1,1 0 0,0 0 0,0 0 1,0 0-1,-1 0 0,1-1 0,0 1 1,0 0-1,-1 0 0,1 0 0,0 0 1,0 0-1,-1 0 0,1 0 0,0 0 0,0 0 1,-1 0-1,1 0 0,0 0 0,0 0 1,-1 0-1,1 0 0,0 0 0,0 1 1,-1-1-1,1 0 0,0 0 0,0 0 1,-1 0-1,1 0 0,0 1 0,0-1 1,0 0-1,0 0 0,-1 0 0,1 0 0,0 1 1,0-1-1,0 0 0,0 0 0,0 1 1,-1-1-1,1 0 0,0 0 0,0 1 1,0-1-1,0 0 0,0 1 0,-2 5 0,1 0 0,-1 1 0,1-1 0,1 1 0,-1-1 0,1 1 0,1 10 0,2 4 7,6 21 0,-6-28 41,-1-9-20,-1 0 0,1 0 1,0 0-1,1 0 0,-1-1 0,1 1 1,-1-1-1,1 0 0,1 1 1,-1-2-1,7 7 0,-8-8 16,0 0-1,0 0 1,0-1-1,0 1 1,0-1-1,0 0 1,0 0-1,1 0 1,-1 0-1,1 0 1,-1 0-1,0 0 1,1-1-1,-1 1 1,1-1-1,0 0 0,-1 0 1,1 0-1,-1 0 1,1 0-1,-1 0 1,1-1-1,-1 0 1,5-1-1,-1-1 0,0 0-1,0-1 1,-1 1 0,1-1-1,-1-1 1,0 1-1,8-10 1,29-41 159,-14 17-83,20-22-90,-47 58-48,0 1 1,0 0-1,1 0 0,-1 0 0,0 0 1,0 0-1,1 0 0,-1 0 1,0 0-1,1 1 0,-1-1 1,3 0-1,-3 1 20,0 0 0,-1 0 1,1 0-1,-1 0 0,1 0 1,0 0-1,-1 0 0,1 0 0,0 1 1,-1-1-1,1 0 0,-1 0 0,1 1 1,-1-1-1,1 0 0,-1 1 1,1-1-1,-1 1 0,1-1 0,-1 1 1,0-1-1,1 1 0,-1-1 1,1 1-1,-1-1 0,0 1 0,0-1 1,1 1-1,-1-1 0,0 1 0,0 0 1,0-1-1,0 1 0,0 0 1,1-1-1,-1 1 0,0 0 0,1 18-35,1-1 0,-2 1 0,-4 37 0,2-23 77,1-25-9,0 14 36,2 40-1,-1-57-30,1 1 1,0-1 0,0 1-1,0-1 1,1 1 0,0-1-1,0 0 1,0 0-1,1 0 1,-1 0 0,1 0-1,6 7 1,-8-11 13,1 1-1,-1-1 1,1 0 0,-1 0 0,1 0-1,-1 0 1,1 0 0,0 0-1,0 0 1,-1 0 0,1-1 0,0 1-1,0-1 1,0 1 0,0-1-1,0 0 1,0 0 0,0 0-1,-1 0 1,1 0 0,0 0 0,0 0-1,0-1 1,0 1 0,3-2-1,3-1 52,-1 0-1,1-1 1,-1 0-1,11-8 0,-13 9-81,125-89-158,-129 91 127,0 0 0,0 1 0,0-1 0,0 0 0,0 0 0,1 0 0,-1 1 0,0-1 0,0 1 0,1-1 0,-1 1 0,0-1 0,1 1 0,-1 0 0,1-1 0,-1 1 0,0 0 0,1 0 0,-1 0 0,1 0 0,-1 1 0,1-1 0,-1 0 0,0 0 0,1 1 0,-1-1 0,2 2-1,-2-1 7,1 0-1,-1 1 0,1-1 1,-1 1-1,0-1 0,0 1 1,0-1-1,0 1 0,0 0 1,0 0-1,0 0 0,0 0 1,-1-1-1,1 1 0,-1 0 1,1 0-1,-1 0 0,0 3 1,1 10 19,-1 0 1,0 0-1,-1 0 0,-1 0 1,-6 24-1,-27 74 2,14-51-12,-79 209 285,96-261-271,-30 58 332,31-61-249,-2-1 1,1 1-1,-1-1 1,1-1-1,-2 1 1,1-1-1,-10 8 1,13-11-68,0-1 1,0 0-1,0 0 1,0 1-1,0-1 1,0 0-1,-1-1 1,1 1-1,0 0 1,-1-1-1,1 1 1,0-1-1,-1 0 1,1 0-1,-1 0 1,1 0-1,0 0 1,-1 0-1,1-1 1,-5 0-1,4-1-15,-1 0 0,0 0 0,1 0 0,0 0 1,-1-1-1,1 1 0,0-1 0,0 0 0,1 0 0,-1 0 0,0 0 0,-3-6 0,-2-6 0,1 1 0,0-1-1,1-1 1,-5-16 0,8 19-33,1 0-1,0 0 1,1-1 0,0 1 0,1 0-1,1-1 1,0 1 0,1 0 0,3-16-1,-2 22 34,-1-1 0,1 1 0,0 1-1,1-1 1,0 0 0,0 1 0,0-1 0,1 1-1,0 1 1,0-1 0,0 1 0,9-7 0,7-5 120,2 2 0,26-14 1,-40 24-109,23-12 223,65-22 1,-27 13-15,84-33 150,-127 50-1121,-12 8-1414,-2 6-3601,-1 7 2206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01:21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12 4480,'-1'-3'460,"2"-6"5848,-2 18-5546,-6 14-492,2-8-23,0 1 0,1 0 1,-1 18-1,3 10 699,7 87 0,1-16-379,-6-93-475,-1-11 73,1 1 0,0-1 0,1 1 0,3 12 0,-1-18-641,-2-15-2803,-1 1 1653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7:34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2 7808,'-1'0'180,"0"-1"-1,0 1 1,0 0 0,0 0 0,0-1 0,-1 1-1,1 0 1,0 0 0,0 0 0,0 0 0,0 1 0,0-1-1,0 0 1,0 0 0,0 1 0,0-1 0,0 0-1,-1 1 1,0 0 10,1 0 0,0 1 1,-1-1-1,1 0 0,0 0 0,0 1 0,0-1 0,0 1 0,0-1 0,1 1 0,-1-1 0,0 3 1,-52 132 4766,-11 74-3339,51-156-1154,-2-2 0,-29 69 0,39-112-102,0 1 0,1 1 0,1-1 0,0 0 0,0 1 0,-1 14 0,4-25-32,19-5-79,6 3-208,44-7 0,-11 0-38,202-3-48,-253 11 3435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7:34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12 197 5472,'0'-1'137,"-1"1"1,0-1-1,0 1 1,0-1 0,1 0-1,-1 1 1,0-1-1,0 0 1,1 0-1,-1 0 1,1 0-1,-1 1 1,1-1-1,-1 0 1,1 0-1,0 0 1,-1 0 0,1 0-1,0-1 1,0 0 283,1 1 0,0 0 1,0 0-1,0-1 1,0 1-1,0 0 1,0 0-1,0 0 0,0 0 1,1 1-1,-1-1 1,2-1-1,4-3 294,6-3 248,0 0 1,0 1 0,1 0 0,0 1 0,20-5 0,78-15 1216,-31 8-1333,99-19-906,-146 31-1178,-13 0-2342,-21 6 3476,0 0-1,0 0 1,0 0-1,1 0 1,-1 0-1,0 0 1,0 0-1,0-1 1,1 1-1,-1 0 1,0 0-1,0 0 1,0 0-1,1 0 1,-1 0-1,0-1 1,0 1-1,0 0 1,0 0-1,1 0 1,-1 0-1,0-1 1,0 1-1,0 0 1,0 0-1,0 0 0,0-1 1,0 1-1,0 0 1,0 0-1,0 0 1,0-1-1,0 1 1,0 0-1,0 0 1,0-1-1,0 1 1,0 0-1,0 0 1,0 0-1,0-1 1,0 1-1,0 0 1,0 0-1,0-1 1,-1 0-353,1 1 1,-1-1 0,0 0 0,1 1-1,-1-1 1,1 1 0,-1-1-1,0 1 1,0-1 0,1 1 0,-1-1-1,0 1 1,-1-1 0,-14-2-2233,-5 3 16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7:34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44 9632,'-2'-2'39,"-10"-8"3798,12 9-3659,1 1-1,-1 0 1,1-1 0,0 1 0,-1 0-1,1-1 1,0 1 0,-1 0 0,1 0-1,0-1 1,-1 1 0,1 0 0,0 0-1,-1 0 1,1 0 0,0 0-1,0 0 1,-1 0 0,1 0 0,0 0-1,0 1 1,72-6 4073,214 1-1537,-145-7-5247,-112 7-469,2 0-2357,-30 4 4615,1 0-1,-1 0 1,0 0 0,0 1-1,0-1 1,0 0 0,0 1 0,0 0-1,0 0 1,0-1 0,0 1-1,3 3 1,4 3-1597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7:35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0 5888,'-3'1'263,"0"0"0,0 0 0,0 0 0,1 0 0,-1 0 0,0 1 0,1-1 1,-1 1-1,0 0 0,1 0 0,0 0 0,-4 4 0,2-2 222,2 1 0,-1-1 0,0 1 0,1 0 0,0-1 1,-3 9-1,4-8-87,-3 4 331,2-1 0,-1 1 1,1 0-1,1 0 0,-2 12 0,3-19-625,0 1 1,0-1-1,1 0 0,-1 0 0,0 0 1,1 0-1,0 0 0,-1 0 0,1 0 1,0 0-1,0 0 0,0 0 1,0 0-1,0 0 0,1 0 0,-1-1 1,0 1-1,1-1 0,-1 1 0,1-1 1,0 1-1,-1-1 0,1 0 0,0 0 1,0 0-1,0 0 0,0 0 0,3 1 1,0-1-52,1 1 0,0-1 0,-1 0-1,1-1 1,0 0 0,0 1 0,-1-2 0,1 1 0,0-1 0,-1 0 0,11-3 0,6-2 1,32-17 0,-48 21-3,3-3 11,1 0-1,-1 0 1,0-1 0,11-9-1,-15 11-11,-1 0 0,1 0 0,-1-1 0,0 0 0,0 1 0,0-2 0,-1 1 0,5-9 0,-8 12-38,1 1 0,-1 0 0,0-1 1,0 1-1,0-1 0,0 1 0,0 0 1,0-1-1,0 1 0,0-1 1,0 1-1,0-1 0,-1 1 0,1 0 1,-1-1-1,1 1 0,-1 0 0,0-1 1,1 1-1,-1 0 0,0 0 0,0 0 1,0 0-1,0 0 0,0 0 0,0 0 1,0 0-1,-2-2 0,-1 1-18,0-1-1,1 0 1,-1 1-1,0 0 1,-1 0 0,1 0-1,-7-1 1,-2 1-347,1 1 0,-1 1 1,0 0-1,1 0 0,-24 5 1,-1 0-594,33-5 515,1 0-1,-1 1 1,1 0-1,-1 0 0,1 0 1,-1 0-1,1 0 1,0 1-1,0-1 0,0 1 1,0 0-1,0 0 1,-5 4-1,23-5-6554,21-5 4522,2-3 293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7:36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52 158 7872,'1'0'69,"-1"0"-1,0-1 1,0 1 0,0 0 0,0 0-1,0 0 1,0 0 0,0 0 0,-1 0-1,1-1 1,0 1 0,0 0 0,0 0 0,0 0-1,0 0 1,0 0 0,0 0 0,0 0-1,0-1 1,0 1 0,0 0 0,0 0-1,0 0 1,0 0 0,-1 0 0,1 0 0,0 0-1,0 0 1,0 0 0,0 0 0,0 0-1,0-1 1,0 1 0,-1 0 0,1 0-1,0 0 1,0 0 0,0 0 0,0 0-1,0 0 1,0 0 0,-1 0 0,1 0 0,0 0-1,0 0 1,0 0 0,0 0 0,0 0-1,0 1 1,-1-1 0,1 0 0,0 0-1,0 0 1,0 0 0,0 0 0,0 0 0,0 0-1,0 0 1,0 0 0,-1 0 0,1 0-1,0 1 1,2 8 4073,0-6-3923,0-1 0,0 1 0,1 0 0,-1-1 0,1 1 0,-1-1 0,1 0-1,0 0 1,0 0 0,0 0 0,0 0 0,0-1 0,0 1 0,1-1 0,-1 0 0,0 0 0,1 0 0,-1-1 0,1 1-1,-1-1 1,1 0 0,5 0 0,7 0 90,0-2 1,0 0-1,23-6 0,-23 5-242,10-3 232,32-11 0,-51 15-259,0-1-1,-1 0 1,0 0-1,1-1 1,-1 0 0,0 0-1,0 0 1,-1-1 0,9-8-1,-13 11-44,0 1-1,1-1 1,-1 1-1,0-1 0,0 0 1,0 0-1,0 1 1,-1-1-1,1 0 0,0 0 1,-1 0-1,1 0 1,-1 0-1,0 0 0,1 0 1,-1 1-1,0-1 1,0 0-1,0 0 0,-1 0 1,1 0-1,0 0 1,-1 0-1,1 0 0,-1 0 1,0 0-1,0 0 1,0 1-1,0-1 0,0 0 1,0 1-1,0-1 1,0 1-1,0-1 1,-3-1-1,-1-2-18,0 1 0,0 0 0,-1 0-1,1 0 1,-1 1 0,0-1 0,0 1 0,0 1 0,-8-3 0,1 1 37,0 1 1,0 1 0,0 0 0,0 0 0,0 1 0,0 1 0,0 0-1,-1 1 1,-12 3 0,18-3 39,1 1 0,-1 1 0,0-1 0,1 1 0,0 0 0,0 1 0,0-1 0,0 1 0,0 1 0,1 0 0,0 0 0,0 0 0,0 0 0,0 1 1,1 0-1,-6 9 0,5-6 38,0-1 0,0 1 0,1 1 0,1-1 0,0 1 0,0 0 0,0 0 0,2 0 1,-1 0-1,1 0 0,-1 21 0,3-18 87,0-1 0,1 1 1,1-1-1,0 0 0,1 0 0,7 21 0,-8-26-89,2-1-1,-1 1 1,0-1-1,1 0 0,0-1 1,1 1-1,-1-1 1,1 1-1,0-1 0,0-1 1,1 1-1,-1-1 1,12 7-1,0-2-183,1-2 0,0 0 0,0 0-1,0-2 1,0 0 0,1-1 0,0-2 0,0 1 0,29-2-1,17-3-3885,93-15-1,-142 15 2945,-2 0-834,0 0-1,18-6 0,-13 0-32,24-12 0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7:38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9 2080,'-1'-7'15706,"1"7"-15636,0 0 0,0 0 1,-1 0-1,1 0 0,0 0 0,0 1 0,0-1 0,0 0 1,0 0-1,0 0 0,0 0 0,0 0 0,0 0 0,0 1 1,-1-1-1,1 0 0,0 0 0,0 0 0,0 0 0,0 0 1,0 1-1,0-1 0,0 0 0,0 0 0,0 0 0,0 0 1,0 1-1,0-1 0,0 0 0,1 0 0,-1 0 0,0 0 1,0 0-1,0 0 0,0 1 0,0-1 0,0 0 0,0 0 1,0 0-1,0 0 0,0 0 0,1 0 0,-1 0 0,0 1 1,0-1-1,0 0 0,11 4 1094,14-2-271,27-3 32,58-10 0,-65 10-454,-35 1-4835,7 0-9822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7:38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5728,'0'-1'328,"-1"1"0,1-1 1,0 0-1,0 1 0,0-1 0,0 0 0,0 1 1,0-1-1,0 0 0,0 1 0,0-1 1,1 0-1,-1 1 0,0-1 0,0 0 1,0 1-1,1-1 0,-1 0 0,0 1 1,1-1-1,-1 1 0,1-1 0,-1 0 1,1 1-1,-1-1 0,1 0 0,1 0 68,0 0 0,0 0 0,0 0-1,0 0 1,0 0 0,1 0-1,-1 0 1,3 0 0,2-1 8,0 1-1,0 0 1,0 1-1,13 0 1,-16 1-276,0 0 0,0 0 0,0 0 0,-1 0 0,1 1 0,-1-1 0,1 1 0,-1 0 0,1 0 0,-1 0 0,0 1 0,0-1 0,0 1 0,-1 0 0,1-1 0,0 1 0,-1 0 0,0 1 0,0-1 0,4 7-1,1 6 166,0 0 0,-1 1-1,6 23 1,-7-22-130,26 98 637,-28-107-842,0 0 0,1 0 0,1 0 0,-1 0-1,1-1 1,1 0 0,-1 0 0,1 0 0,1-1-1,8 9 1,-13-15-342,1 1-1,0 0 1,0 0-1,0-1 1,0 0-1,0 1 1,0-1-1,0 0 1,0-1-1,0 1 1,1-1-1,4 1 1,42-2-6457,-24-1 4457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7:39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611 1 7040,'-5'0'512,"0"0"0,1 0 1,-1 0-1,0 0 0,0 1 1,0 0-1,0 0 0,1 1 1,-1-1-1,0 1 0,-5 3 1,-9 5 1065,-23 16 0,29-17-1357,-14 10 657,1 1-1,1 1 1,-28 30 0,-61 81 994,48-54-1437,-8-4-399,31-33-898,16-17-1053,9-11-5690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7:39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700 11 5216,'1'-2'419,"4"-6"1133,-5 8-1532,0 0 1,1 0-1,-1 0 0,0 0 1,0-1-1,0 1 0,0 0 1,6 3 4965,-6-3-4909,0 0 0,1 0 1,-1 0-1,0 0 0,0 0 1,1 1-1,-1-1 0,0 0 0,0 0 1,0 0-1,0 0 0,1 1 1,-1-1-1,0 0 0,0 0 1,0 1-1,0-1 0,0 0 1,1 0-1,-1 1 0,0-1 1,0 0-1,0 0 0,0 1 1,0-1-1,0 0 0,0 0 1,0 1-1,0-1 0,0 0 0,0 0 1,0 1-1,0-1 0,0 0 1,-1 0-1,1 1 0,0-1 1,0 0-1,0 1 0,-4 11 820,0-6-540,-1 0 1,1 0-1,-1-1 1,0 1 0,-11 8-1,-35 23 735,7-5-495,20-12-201,2 2 1,-33 38-1,-33 57 392,52-66-336,-71 75-1,78-95-418,-2-2 0,-2-2 0,0 0 1,-43 24-1,65-44-1278,1 0 1,-13 11-1,42-27-5331,-2 2 4363,9-10-549,5-5-1574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7:40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5 570 2912,'-3'7'1233,"3"-7"-1213,0 0 0,0 0 0,0 1 1,-1-1-1,1 0 0,0 1 0,0-1 0,0 0 1,0 1-1,-1-1 0,1 0 0,0 1 0,0-1 0,0 0 1,0 1-1,0-1 0,0 0 0,0 1 0,0-1 0,0 1 1,0-1-1,0 0 0,1 1 0,0 2 573,0-1-1,0 1 1,0-1 0,0 1-1,0-1 1,1 0-1,-1 0 1,3 3 0,-3-4-423,0 0 0,0 0 0,0 0 0,0-1 0,0 1 1,0 0-1,1-1 0,-1 1 0,0-1 0,0 1 0,0-1 1,0 0-1,1 1 0,-1-1 0,0 0 0,0 0 0,1 0 1,-1 0-1,0 0 0,1 0 0,0-1 0,15-3 335,-1-1-1,0-1 1,-1-1-1,21-11 1,-7 1-422,-1 0-1,0-2 1,-1-1 0,-2-1-1,28-29 1,-13 7-37,-2-1 0,34-55 0,-55 76-19,4-8 293,0 0 0,-2-1 0,24-55 0,-42 85-274,0 0 0,-1 0 0,1 0 1,-1 1-1,1-1 0,-1 0 0,0 0 0,0 0 0,0 0 0,0 0 0,0 1 0,0-1 1,0 0-1,-1 0 0,0-2 0,1 3-23,-1 0-1,1 1 1,-1-1-1,0 0 1,1 1 0,-1-1-1,1 0 1,-1 1 0,0-1-1,0 1 1,1-1 0,-1 1-1,0-1 1,0 1 0,0 0-1,1 0 1,-1-1 0,0 1-1,0 0 1,0 0 0,0 0-1,0 0 1,1 0 0,-1 0-1,0 0 1,0 0-1,0 0 1,0 0 0,0 0-1,0 0 1,1 1 0,-1-1-1,0 0 1,-1 1 0,-3 1 29,0 1 0,0 0-1,0 0 1,0 0 0,1 0 0,-1 0 0,1 1 0,-7 7 0,1-1 35,1-1 13,1 1 0,-1 0 0,2 1-1,-1 0 1,2 0 0,-1 0-1,2 1 1,-6 13 0,-1 11 395,-13 55 0,20-66-277,0 0 0,-1 35-1,6-47-107,0-1 1,1 1-1,0-1 0,1 1 0,1-1 0,7 23 0,-6-23-38,1 0-1,0-1 0,0 0 1,2 0-1,-1 0 1,15 17-1,-18-25-337,0 0 0,0 0 0,0-1 0,1 1 0,-1-1 1,1 0-1,0 1 0,-1-1 0,1-1 0,5 3 0,-5-3-394,0-1-1,-1 1 1,1-1 0,0 1 0,0-1-1,-1 0 1,1-1 0,0 1 0,0-1-1,-1 1 1,1-1 0,-1 0 0,6-2-1,6-5-2539,1-7-1594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01:21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47 6400,'-12'-7'2058,"12"7"-1993,0 0 0,-1 0 0,1 0 0,0 0 0,0 0 0,0 0 0,0 0 0,0 0 0,-1 0 0,1 0 0,0 0 0,0 0 0,0 0 0,0 0 0,0 0 0,0 0 0,-1 0 0,1-1 0,0 1 0,0 0 0,0 0 0,0 0 0,0 0 0,0 0 0,0 0 0,0 0 0,-1-1 0,1 1 0,0 0 0,0 0 0,0 0 0,0 0 0,0 0 0,0 0 0,0-1 0,0 1 0,0 0 0,0 0 0,0 0 0,0 0 0,0 0 0,0-1 0,0 1 0,0 0 0,0 0 0,0 0 0,0 0 0,0 0 0,0-1 0,0 1 0,0 0 0,1 0 0,-1 0 0,6-2 2437,-5 2-2380,116-19 4561,-59 12-4243,63 0-1,-55 11-391,-52-3-112,4 6 21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7:40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84 8064,'-1'0'108,"1"0"0,-1 0-1,1 0 1,-1 0 0,1 0 0,-1 0 0,1 0 0,0 0 0,-1 0 0,1 0 0,-1 0 0,1 1 0,-1-1 0,1 0-1,0 0 1,-1 0 0,1 1 0,-1-1 0,1 0 0,0 0 0,-1 1 0,1-1 0,0 0 0,-1 1 0,1-1-1,0 0 1,0 1 0,-1 0 0,1 13 1110,2 0-493,8 88 3434,-5-53-1807,-11-54-2085,5 2-310,0 0 0,0 0 0,1 0 0,0 0 0,-1 0 0,1 0 0,0-1 0,1 1 0,-1 0 0,1 0 0,-1 0-1,1 0 1,0 0 0,2-5 0,3-7-61,13-23 0,-10 22 30,0-1 87,0-1 0,2 2 0,0-1 0,14-15 0,-20 27 21,-1 0 0,1 1-1,0 0 1,0 0 0,1 1-1,-1-1 1,7-2 0,-8 4 11,0 1 0,-1-1 0,1 1 1,0 0-1,0 1 0,0-1 0,0 1 1,0-1-1,0 1 0,0 1 0,0-1 1,6 1-1,-6 1 51,0-1 1,0 0 0,0 1-1,0 0 1,-1 0 0,1 0-1,0 0 1,-1 0 0,0 1-1,1 0 1,3 4 0,-6-6-58,1 0 1,-1 1-1,0-1 0,0 1 1,0-1-1,0 1 1,0 0-1,0-1 0,0 1 1,0 0-1,-1 0 1,1-1-1,-1 1 0,1 0 1,-1 0-1,0 0 1,0 0-1,0 0 0,0 0 1,0 0-1,0 0 1,0-1-1,-1 1 0,1 0 1,-1 0-1,-1 3 1,0 0-28,-1-1 0,0 0 0,0 0 0,0 0 1,0 0-1,-1 0 0,1-1 0,-1 1 0,0-1 0,0 0 1,-1-1-1,-7 5 0,-5 1-27,0-2 1,-23 7-1,-2 0 194,26-7-200,-31 5-1,46-11 38,1 0-1,-1 0 0,1 0 0,0 1 1,-1-1-1,1 0 0,-1 0 0,1 0 0,-1 0 1,1 0-1,-1 1 0,1-1 0,0 0 1,-1 0-1,1 1 0,0-1 0,-1 0 1,1 1-1,0-1 0,-1 0 0,1 1 1,0-1-1,-1 0 0,1 1 0,0-1 1,0 1-1,0-1 0,-1 0 0,1 1 1,0-1-1,0 1 0,0-1 0,0 1 0,0-1 1,0 1-1,0-1 0,0 1 0,0-1 1,0 0-1,0 1 0,0-1 0,0 1 1,0-1-1,1 1 0,-1-1 0,0 1 1,0-1-1,0 0 0,1 1 0,-1-1 1,0 1-1,0-1 0,1 0 0,0 1 0,0 2 126,1-1 0,0 1-1,1-1 1,-1 0-1,0 0 1,1 0-1,4 3 1,11 5-20,0-2-1,1 0 1,0-1-1,1-1 1,22 4 0,103 11-6631,-129-20 4845,18 4-5918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7:49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77 3072,'5'-34'4821,"-5"30"-4006,-1-1 1,1 1-1,-1-1 1,-1-5-1,2 9-726,0 0 0,0 1 0,0-1 0,0 0 0,-1 1 0,1-1 0,0 0 0,0 1 0,-1-1 0,1 1 0,0-1 0,-1 1 0,1-1 0,-1 1 0,1-1 0,-1 1 0,1-1 0,-1 1 0,1-1 0,-1 1 0,1 0 0,-1-1 0,1 1 0,-1 0 0,0-1 0,1 1 0,-1 0 0,0 0 0,1 0 0,-1-1 0,1 1 0,-1 0 0,0 0 0,1 0 0,-1 0 0,0 0 0,1 0 0,-1 1 0,-1-1 0,1 1-34,0 0 0,0 1 0,0-1 0,0 0 0,0 0-1,0 1 1,1-1 0,-1 1 0,0-1 0,1 1 0,-1-1 0,1 1 0,-1 0 0,1-1-1,0 1 1,0 1 0,-2 4 191,-6 26 419,2 1 0,-4 50-1,7-37-180,-1 21-2,-3 94 307,0-3-1317,21-167-5813,4-13-240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7:50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0 101 3392,'1'-5'5984,"123"10"-1360,-29-6-3825,75 1-185,36 2-258,-66-2-109,-104 0-211,171-2 263,-139-3-124,241-22 61,59-13-198,-4 17 105,530 19 1228,-822 5-1376,603 18 543,421 36 961,-615-53-534,-252-4-810,357-6 549,-530 8-604,274 8-93,-177 0-2178,-153-8 1984,1 0 1,-1 0-1,0 0 1,0 0-1,1 0 1,-1 0-1,0 0 1,1 0-1,-1 0 0,0 0 1,0 0-1,1 0 1,-1 0-1,0-1 1,0 1-1,1 0 0,-1 0 1,0 0-1,1-1-746,-1 0 747,0 1-1,0 0 1,1 0-1,-1-1 1,0 1-1,0 0 0,0 0 1,0-1-1,0 1 1,0 0-1,0-1 1,0 1-1,0-1 1,-1-10-2102,0 11 2161,-7-25-5675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7:44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 21 2816,'0'0'10693,"-18"3"-6496,17-3-3917,-12 0 968,13-1-1231,0 1 1,-1 0-1,1 0 0,0 0 0,0 0 0,-1 0 1,1 0-1,0 0 0,0 0 0,-1-1 0,1 1 1,0 0-1,0 0 0,0 0 0,-1 0 0,1-1 1,0 1-1,0 0 0,0 0 0,0 0 0,-1-1 1,1 1-1,0 0 0,0 0 0,0-1 0,0 1 1,0 0-1,0 0 0,0-1 0,0 1 0,0 0 1,0-1-1,0 1 0,0 0 0,0 0 0,0-1 1,0 1-1,0 0 0,0 0 0,0-1 0,0 1 1,0 0-1,0 0 0,0-1 0,1 1 0,-1 0 1,0 0-1,0 0 0,0-1 0,1 1 0,-1-1-6,0 1 0,0 0-1,0-1 1,0 1 0,1 0-1,-1-1 1,0 1-1,0 0 1,1-1 0,-1 1-1,0 0 1,0 0 0,1-1-1,-1 1 1,0 0-1,1 0 1,-1-1 0,0 1-1,1 0 1,-1 0 0,0 0-1,1 0 1,-1-1-1,1 1 1,-1 0 0,0 0-1,1 0 1,-1 0 0,1 0-1,0 0 1,-1 1-6,0-1 0,0 0 0,0 0 1,1 1-1,-1-1 0,0 0 0,0 0 1,0 1-1,0-1 0,0 0 0,0 1 0,0-1 1,0 0-1,0 1 0,0-1 0,0 0 1,0 1-1,0-1 0,0 0 0,0 1 0,0-1 1,0 0-1,0 0 0,0 1 0,0-1 0,0 0 1,-1 1-1,1-1 0,0 0 0,0 0 1,0 1-1,-1-1 0,1 0 0,0 1 0,-15 19 731,15-21-735,0 0-1,1-1 1,-1 1-1,0 0 1,1-1-1,-1 1 0,1 0 1,0 0-1,-1-1 1,1 1-1,0 0 1,0 0-1,-1 0 0,1 0 1,0 0-1,0 0 1,2-1-1,6-8-77,-8 6-8,-1 4 47,0 1-180,1 3 284,0 0 1,0 0-1,1-1 1,-1 1-1,1-1 1,0 1-1,0-1 1,0 0-1,3 4 1,4 5 228,1 5-23,0 1 0,-1 0 0,0 0 0,10 36 0,-15-39-93,-1 1 0,-1 0 1,-1 0-1,0 0 1,-1 16-1,-2-1 43,-11 50 0,10-70-261,0 0-1,0 0 1,-1 0 0,-1-1 0,0 1 0,0-1 0,-1 0 0,0-1 0,-1 0 0,0 0 0,0 0 0,-1 0 0,0-1 0,-1-1 0,1 0 0,-13 8 0,1-2-999,-1-2 0,0-1 0,-1-1 0,1 0-1,-2-2 1,-43 9 0,61-14 95,0-1 1,-1-1-1,1 1 0,0-1 1,-10 0-1,12-1 663,1 1-1,0-1 1,0 1 0,0-1-1,0 0 1,0 0 0,0 0 0,0 0-1,0 0 1,0 0 0,0-1 0,1 1-1,-1-1 1,0 1 0,1-1-1,-2-2 1,-2-2-705,1-1 0,0 0-1,-4-10 1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7:45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1138 2304,'5'0'4810,"0"0"-3992,1-1-1,-1 0 1,0-1-1,10-3 0,8-2 504,105-31 1822,-111 31-2866,0-1-1,0 0 0,-1-1 0,0-1 0,18-15 0,-10 5 22,-2-2-1,0 0 1,30-42-1,44-85 278,-25 7-275,-59 114-186,-2 0 1,-1-1-1,6-38 1,-9 18 3,-3 0 1,-1-1 0,-8-75-1,4 107-20,0-1 0,-1 2 0,-5-19-1,6 30-85,1 1 1,-1-1-1,-1 1 0,1 0 0,-1 0 0,0 0 0,0 0 0,0 0 0,0 1 0,-1 0 0,0-1 0,0 1 0,-7-5 0,9 7-36,0 1 0,0 0 0,0 0 0,0 0 0,0 0 0,1 1 0,-1-1 0,-1 1 0,1-1 0,0 1 0,0-1 0,0 1 0,0 0 0,0 0 0,0 0 0,0 0 0,-3 1 0,2 0-7,0 0 0,0 0 0,1 0 0,-1 1 0,0-1 0,1 1 0,-1-1 0,1 1 0,-1 0 0,-3 4 0,-1 3-18,0 0 0,0 0 0,1 0 1,0 1-1,-6 14 0,-22 50 242,4 1-1,-25 95 1,40-108 102,2 1 1,2 1-1,-1 84 1,11-98-70,8 79 0,-4-104-110,2 0-1,0-1 1,2 0 0,0 0 0,13 25-1,-16-40-81,-2-4-24,0 0-1,0-1 1,1 1 0,0 0-1,0-1 1,5 6 0,-2-3-97,-6-6-20,1 0 0,-1-1 0,0 1-1,1-1 1,-1 1 0,1 0-1,-1-1 1,1 1 0,-1-1 0,1 1-1,-1-1 1,1 1 0,0-1-1,-1 0 1,1 1 0,-1-1-1,1 0 1,0 1 0,0-1 0,-1 0-1,1 0 1,0 0 0,-1 1-1,1-1 1,0 0 0,0 0 0,-1 0-1,1 0 1,0 0 0,-1-1-1,1 1 1,0 0 0,0 0-1,-1 0 1,1-1 0,0 1 0,-1 0-1,1 0 1,0-1 0,0 0-1,12-7-2398,0-1-1,0-1 1,-2 0-1,1 0 0,11-14 1,0 0 458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7:45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1 187 4736,'-1'-5'3202,"2"17"-1978,23 116 4133,-17-64-3561,-2 67 0,0-44-100,-5-85-1312,0-4 134,2-28-268,1 0 0,9-38 0,-2 17-291,-3 6-7,2 1 0,3 1 0,17-46 0,-22 73 12,0 0-1,0 1 1,1 0-1,1 0 1,1 1-1,0 0 1,1 1-1,0 0 1,1 1 0,0 0-1,19-13 1,-27 21-7,1 2 0,-1-1-1,1 0 1,0 1 0,0 0 0,0 0 0,0 0 0,0 1 0,8-1 0,-12 2 37,1 0-1,-1-1 1,1 2 0,-1-1-1,1 0 1,-1 0 0,0 0-1,1 1 1,-1-1 0,1 1-1,-1-1 1,1 1-1,-1 0 1,0-1 0,0 1-1,1 0 1,-1 0 0,0 0-1,0 0 1,0 0 0,0 0-1,0 0 1,0 0 0,0 0-1,0 1 1,0-1 0,-1 0-1,1 1 1,0-1 0,-1 0-1,0 1 1,1-1-1,-1 1 1,1-1 0,-1 1-1,0-1 1,0 2 0,1 8 49,-1-1 0,0 0-1,0 0 1,-1 0 0,0 0 0,-1 0 0,0 0 0,-1 0 0,0 0 0,0-1 0,-1 1 0,0-1 0,-1 0 0,-6 10-1,-10 11 112,-1-1-1,-39 41 1,57-67-100,1 1 0,0 0 0,0-1 0,0 1 1,0 0-1,1 1 0,-1-1 0,1 0 0,0 1 1,1-1-1,-1 1 0,1 0 0,-1-1 0,2 1 1,-1 0-1,0 0 0,1 0 0,0 0 0,0 0 1,0-1-1,1 1 0,0 0 0,0 0 0,0 0 0,0-1 1,1 1-1,0 0 0,0-1 0,0 0 0,5 8 1,0-1 63,1 0 1,0 0 0,1 0-1,11 10 1,46 36 78,-33-29-65,-15-12-300,49 39 226,-58-49-799,0 0 1,0-1 0,13 6-1,-21-11 484,1 1 0,0-1 0,-1 1 1,1-1-1,0 1 0,-1-1 0,1 0 0,0 0 0,-1 0 0,1 0 0,0 0 0,-1 0 0,1-1 0,0 1 0,-1-1 0,1 1 0,2-2 0,0 0-684,1-1-1,-1 1 0,0-1 1,7-7-1,14-15-5196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7:46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4160,'-26'0'16123,"29"0"-18007,20 8 2722,1-1 0,0-2 0,26 3 0,75 3-198,-39-6-456,12 0-653,-101-5-577,0 1 0,0-1 0,0 1 0,0 0 0,0 0 0,1 0 0,-1 0 0,0 1 0,-2 1 0,-26 18-3276,30-20 4246,-29 22-3940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7:46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13 108 7296,'-11'-4'1584,"10"2"-136,19-1 716,-13 3-1915,312-59 8343,-224 39-8075,-50 12-749,-1 2 0,1 2 0,73 3 0,-58 5-2958,-52-3 2217,0 0 1,0 1-1,0-1 1,-1 1-1,1 0 1,-1 1-1,7 3 1,-11-5 721,0-1 0,0 1 1,-1-1-1,1 1 0,0-1 1,0 1-1,-1 0 0,1-1 1,-1 1-1,1 0 0,0 0 1,-1-1-1,1 1 0,-1 1 1,-2 7-3446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7:56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26 2400,'4'-10'3018,"2"-5"7527,-6 20-9527,-9 151 864,0 0-1130,9-129-630,1 14 14,-2 0-1,-13 78 0,13-110-117,0 1-1,1 15 0,0-18-148,0-1 1,0 1-1,0 0 0,-1-1 0,0 1 0,-4 11 0,-3 6-2055,8-39-6029,0 8 7312,2 0 0,-1-1 0,0 1 0,4-8 0,4-9-1476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7:57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375 4 5152,'0'-4'6496,"-7"16"-3675,-19 40-139,13-28-2278,-1-1 0,-1-1 0,-24 29 0,22-32-201,0-1-1,-36 30 1,-46 24 12,62-46-184,26-16-44,10-9 32,-1 1-1,1-1 1,0 0 0,-1 1-1,1-1 1,0 0 0,-1 0-1,0 0 1,1 0-1,-1-1 1,1 1 0,-1 0-1,0-1 1,-2 1-1,3-1 228,11 0 127,116-9 810,-101 6-1102,56-6 148,-23 1-338,60 1 0,-94 6 47,-19 0 22,1 0-1,0 1 1,0 0-1,0 0 1,0 1-1,0 0 1,0-1-1,0 2 1,-1-1 0,10 4-1,-14-4-892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01:22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5312,'0'-1'137,"1"1"-78,-1 0 1,0 0 0,0-1 0,1 1 0,-1 0 0,0 0-1,0 0 1,0 0 0,0-1 0,1 1 0,-1 0 0,0 0-1,0-1 1,0 1 0,0 0 0,0 0 0,0-1 0,0 1 0,0 0-1,0 0 1,0-1 0,0 1 0,0 0 0,0-1 0,0 1-1,0 0 1,0 0 0,0-1 0,0 1 0,0 0 0,0 0-1,0-1 1,0 1 0,0 0 0,0 0 0,-1-1 0,1 1 0,0 0-1,0 0 1,0 0 0,0-1 0,-1 1 0,1 0 0,0 0-1,0 0 1,-1-1 0,1 50 4197,0-21-3522,0 386 2481,0-397-3035,0 0 0,2 0 1,0 0-1,5 20 0,-6-42-3003,1-10-485,-2 8 2151,4-10-870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8:01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61 2720,'-7'-8'14183,"10"5"-13519,47-2 670,-11-3-1140,1 2 1,60-2 0,-28 3-166,75-7 142,-60 11-12,-83 1-94,-36 0-742,-77-3-1996,85 2 2711,0 0 0,0 2-1,-24 3 1,-73 15 530,116-18-540,-40 11 86,29-8 104,-26 5-1,8 1 203,23-6-392,2 0-28,8-3 1,-1 0 0,1-1 0,0 1 0,-1-1 0,1 1 0,0-1 0,-1 0 0,1 1 0,-1-1 0,-2 0 0,4 0 1,-1 0 1,1 0-1,-1 0 1,1 0-1,0 0 0,-1 0 1,1 0-1,0 0 0,-1 0 1,1 1-1,0-1 0,-1 0 1,1 0-1,0 0 1,-1 0-1,1 1 0,0-1 1,-1 0-1,1 0 0,0 1 1,-1-1-1,-8 8-97,8-7 85,5 16-332,-3-9 410,0 0 0,0 0 0,-1 0 0,0 0-1,-1 8 1,0-8 17,1 0 0,0 1 0,0-1 1,1 0-1,2 10 0,-2-9 63,1 0 0,-1 0 0,-1 18 0,0-27-138,0 1 796,1-1-756,-1-1 0,1 0 0,-1 0 0,1 1 0,-1-1 0,1 0 0,-1 0 0,0 0 0,1 0 0,-1 1 0,0-1 0,0-2 0,1-7-84,0 0 0,1 1 0,0-1 0,3-10 0,2-8-110,-3 14 86,1 1 0,0-1 0,1 1 0,1 1 1,0-1-1,10-13 0,-6 8-145,7-2-48,-18 20 320,2 0-143,5 0 79,174 3 1067,231-3-315,-411 0-671,-1 2-249,0-1 165,0 1 1,-1-1-1,1 0 0,-1 1 1,1-1-1,-1 0 1,0 1-1,0-1 0,1 0 1,-1 0-1,0 1 0,0-1 1,-2 1-1,-19 18-30,9-8-33,-107 89 194,3-2-37,0 4 158,-13 12-284,105-90 130,1 0-1,-30 41 1,50-61-86,1-1-1,-1 1 1,1-1 0,-1 0-1,-1 0 1,1 0-1,0-1 1,-6 4 0,1 0 457,20-9-304,-5 1-171,3-1 43,-1 0-1,1-1 1,14-5-1,-15 4-19,1 1 0,0 0 0,13-2 0,150-13 46,-143 16-136,-4 2 44,0 1-1,0 1 0,28 5 1,11 2 84,-53-8-47,9 1 4,1 0 1,29 9-1,-47-10-83,4-1-2864,-9-1 2255,0 1 0,0-1 1,-1 1-1,1-1 1,0 0-1,0 0 0,0 0 1,0 0-1,0 0 1,0 0-1,0 0 0,-2-3 1,-20-19-4578,10 6 1922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8:01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23 114 4736,'-22'-6'8661,"32"5"-6661,193-41 3148,64-12-5091,-258 53-756,1-1 1,15-6-1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8:02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96 2816,'-5'-3'667,"-15"-7"2785,19 9-3248,0 1-1,0-1 0,1 1 1,-1-1-1,0 1 0,1-1 1,-1 0-1,0 1 0,1-1 1,-1 0-1,1 1 0,-1-1 1,1 0-1,-1 0 1,1 1-1,0-1 0,-1 0 1,1 0-1,-1-1 0,-12-7 3611,12 9-3665,1-1 1,-1 1-1,0-1 1,1 1-1,-1-1 1,0 0-1,1 1 1,-1-1 0,1 0-1,-1 1 1,1-1-1,-1 0 1,1 0-1,-1 0 1,1 1-1,0-1 1,-1 0 0,1 0-1,0 0 1,0 0-1,0 0 1,0 0-1,0 1 1,0-1 0,0 0-1,0 0 1,0 0-1,0-1 1,1 1-69,-1-1 0,1 1 0,0 0 0,-1 0 0,1-1 0,0 1 0,0 0 0,-1 0 0,1 0 0,0 0 0,0 0 0,0 0 0,0 0 0,1 0 1,-1 1-1,0-1 0,0 0 0,2 0 0,2-2-34,-1 1 1,1 0 0,0 0-1,0 0 1,1 1 0,-1 0-1,0 0 1,0 0 0,1 0-1,-1 1 1,0 0 0,1 0-1,-1 1 1,0-1 0,8 3-1,-13-3-46,1 0-1,0 0 1,-1 0-1,1 1 0,-1-1 1,1 0-1,0 1 1,-1-1-1,1 0 0,-1 1 1,1-1-1,-1 1 1,1-1-1,-1 1 0,1-1 1,-1 1-1,1-1 1,-1 1-1,0 0 0,1-1 1,-1 1-1,0 0 1,1-1-1,-1 1 0,0 0 1,0 0-1,0 1 28,0 0-1,0 0 1,0 0-1,0 1 1,0-1-1,-1 0 1,1 0-1,-1 0 0,0 2 1,-3 5 138,-1 0 0,-9 15 0,13-23-166,-2 4-1,-16 23 87,2 0 0,-19 43-1,25-48-92,7-16 36,1 0 0,-5 16 0,8-22-9,0-1 0,-1 1 0,1 0 0,0 0 0,1 0 0,-1-1 0,0 1 0,0 0 0,0 0 0,0 0 0,1-1 0,-1 1 1,0 0-1,1 0 0,-1-1 0,0 1 0,1 0 0,-1-1 0,1 1 0,-1-1 0,1 1 0,-1 0 0,1-1 0,0 1 0,-1-1 0,1 1 0,0-1 0,-1 0 0,1 1 0,0-1 0,0 0 0,-1 1 0,1-1 0,0 0 0,1 0 0,4 2 107,0 0 1,0-1-1,10 0 1,-13 0-84,15-1 75,-1 0 0,0-1 0,28-5 0,-17 2-248,53-10-1120,-28 2-6905,-48 9 5744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8:06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75 2400,'1'0'28,"-1"0"1,1 0-1,-1 0 0,0 0 1,1 0-1,-1-1 0,0 1 1,1 0-1,-1 0 1,0 0-1,1-1 0,-1 1 1,0 0-1,1 0 0,-1-1 1,0 1-1,0 0 0,1-1 1,-1 1-1,0 0 1,0-1-1,-6-8 7145,7 12-6993,0 0 0,0 0 1,0 0-1,0 0 0,-1 0 0,1 1 0,-1-1 0,0 0 0,0 0 1,0 0-1,-1 0 0,1 0 0,-2 6 0,-1 10 189,-12 281 1711,13-278-1790,-9 37 1,-1 5 477,7-24-336,3-39 49,-3-5-238,-1-4-157,4-2 19,0 1-1,0-1 0,1 0 1,1 0-1,0 0 0,1-11 1,-1-4 7,0-44 64,-2 2 211,13-112-1,-10 168-327,-1 9-13,0 1 0,0-1 0,0 1 1,0-1-1,0 1 0,0-1 0,0 0 1,1 1-1,-1-1 0,1 1 0,-1 0 1,1-1-1,-1 1 0,1-1 0,0 1 1,0 0-1,1-2 0,-1 2 333,6 12 269,3 3-464,27 128 316,-11-36-510,-16-66-5,-5-18 136,1-1 0,1 0 0,14 30 1,-19-48-100,0 2 79,0-1 0,1 1 0,-1-1 1,1 0-1,6 6 0,-9-9-71,1-1 0,-1 0 0,1 0 0,0 0-1,-1 1 1,1-1 0,-1 0 0,1 0 0,0 0 0,-1 0 0,1 0 0,0 0 0,-1 0 0,1-1-1,-1 1 1,1 0 0,0 0 0,-1 0 0,1 0 0,-1-1 0,1 1 0,-1 0 0,2-1 0,11-10 223,-8 4-232,1-1 0,-2 1 0,1-1 0,-1 0 1,0 0-1,0 0 0,2-13 0,14-64 15,-16 61-33,50-218 125,-47 215-268,-1 7-680,0-1 1,-2 0-1,4-42 0,-8 62 663,0 0 1,0 0-1,0 1 1,0-1-1,0 0 1,0 0-1,-1 0 1,1 0-1,0 0 1,-1 0-1,1 0 1,-1-1-1,1 2-13,0 0 0,-1 0 0,1-1 0,0 1 1,0 0-1,0 0 0,-1 0 0,1 0 0,0-1 0,0 1 0,-1 0 0,1 0 0,0 0 0,-1 0 0,1 0 0,0 0 0,0 0 0,-1 0 0,1 0 0,0 0 0,-1 0 1,1 0-1,0 0 0,0 0 0,-1 0 0,1 0 0,-2 1-396,0 0 1,0 0 0,0 0-1,0 1 1,1-1 0,-1 0-1,0 1 1,1-1-1,0 1 1,-3 2 0,-13 22-3979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8:06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11 239 4736,'-9'-7'1342,"8"1"744,2 5-1834,1 1 1,0-1 0,-1 0 0,1 0-1,0 1 1,0-1 0,-1 1-1,1-1 1,0 1 0,2 0 0,14-3 713,-1 2 0,31 1 1,4-1 347,365-39 1790,-114 2-2418,257-31-220,-66 23-635,-163 25-5481,-306 21 3394,-24 0 2154,-1 0-1,1 0 1,-1 0 0,1 0-1,-1 0 1,1 0-1,0 0 1,-1 0-1,1 0 1,-1 0-1,1 1 1,-1-1-1,1 0 1,-1 0 0,0 1-1,1-1 1,-1 0-1,1 1 1,-3 7-3306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8:07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6048,'4'6'4206,"11"18"110,-11-15-3807,-1 0 0,0 1 1,0-1-1,-1 1 0,0 0 0,1 16 0,-5 62 455,0-28-671,-1 2-2053,24-80-10751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8:07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53 4160,'-1'-1'114,"0"1"-1,0 0 1,1 0 0,-1 0-1,0-1 1,1 1 0,-1-1-1,0 1 1,1 0-1,-1-1 1,0 1 0,1-1-1,-1 1 1,1-1 0,-1 0-1,1 1 1,-2-2 0,2 2-56,0-1-1,0 1 1,0-1 0,0 1-1,0 0 1,0-1 0,0 1 0,0-1-1,0 1 1,0 0 0,0-1 0,1 1-1,-1-1 1,0 1 0,0 0 0,0-1-1,0 1 1,1 0 0,-1-1 0,0 1-1,0 0 1,1 0 0,-1-1-1,0 1 1,1 0 0,-1 0 0,0-1-1,1 1 1,-1 0 0,0 0 0,1 0-1,-1-1 1,0 1 0,1 0 0,-1 0-1,1 0 1,0 0 0,15-5 1218,0 1 0,29-4 0,-11 2-502,-30 5-688,7-1 67,0 0 0,0 0 0,0 1 0,0 0 0,0 1 0,13 1 1,-24-1-114,1 0 1,0 0-1,0 0 1,0 0 0,0 1-1,-1-1 1,1 0 0,0 0-1,0 1 1,0-1 0,-1 0-1,1 1 1,0-1 0,0 1-1,-1-1 1,1 1-1,-1-1 1,1 1 0,0 0-1,-1-1 1,1 1 0,-1 0-1,1-1 1,-1 1 0,1 1-1,-1-1 3,0 0-1,0 0 0,0 0 1,0 1-1,0-1 1,0 0-1,0 0 0,-1 0 1,1 1-1,0-1 1,-1 0-1,1 0 1,-1 0-1,1 0 0,-2 1 1,-2 5 51,0-1 1,-1 0-1,0-1 1,-6 6 0,-16 8 115,23-17-231,0 0-1,1 0 0,-1 1 1,1-1-1,-1 1 0,1 0 1,-5 6-1,8-8 9,-1-1 0,1 0-1,0 0 1,0 1 0,0-1 0,0 0 0,0 1 0,0-1-1,0 0 1,0 1 0,0-1 0,0 0 0,0 1 0,0-1 0,0 0-1,0 1 1,0-1 0,0 0 0,0 1 0,0-1 0,1 0 0,-1 0-1,0 1 1,0-1 0,0 0 0,0 1 0,1-1 0,-1 0-1,0 0 1,12 11-178,17 5 116,0-4 262,-19-7 0,1-1 1,-1 1-1,0 1 1,0-1-1,17 14 0,-27-18-122,1 0-1,0-1 1,-1 1-1,1 0 0,0 0 1,-1-1-1,1 1 0,-1 0 1,1 0-1,-1 0 0,0 0 1,1 0-1,-1 0 0,0 0 1,0 0-1,0-1 0,1 1 1,-1 0-1,0 0 0,0 0 1,0 0-1,0 0 0,-1 2 1,0-1 41,0 1 0,0-1 1,0 0-1,0 1 0,0-1 1,0 0-1,-1 0 1,-3 4-1,-2 2 63,-1-1 0,0 0 1,-12 8-1,8-7-322,-1 0 1,0-2-1,1 1 1,-2-2-1,1 0 0,-27 7 1,29-10-639,0 0 0,0-1 0,0 0 1,0-1-1,-18-2 0,29 2 691,0 1-1,-1-1 1,1 0 0,0-1-1,-1 1 1,1 0-1,0 0 1,0 0 0,-1 0-1,1 0 1,0 0 0,0 0-1,-1 0 1,1 0 0,0 0-1,0-1 1,-1 1 0,1 0-1,0 0 1,0 0 0,-1-1-1,1 1 1,0 0 0,0 0-1,0 0 1,0-1 0,0 1-1,-1 0 1,1 0 0,0-1-1,4-7-1989,13-8-832,12-3 715,3-1-156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8:08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38 6880,'-23'-10'2229,"23"10"-2152,0 0 1,-1-1-1,1 1 0,0 0 1,0 0-1,-1 0 0,1-1 1,0 1-1,-1 0 0,1 0 1,0 0-1,-1 0 0,1 0 1,0 0-1,-1 0 0,1 0 1,0 0-1,-1 0 0,1 0 1,0 0-1,-1 0 0,1 0 1,0 0-1,-1 0 0,1 0 0,0 0 1,0 0-1,-1 1 0,1-1 1,0 0-1,-1 0 0,1 1 1,0-1 105,0 0 0,0 1 0,1-1 0,-1 0 0,0 0 0,1 1 0,-1-1 0,0 0 0,0 0 1,1 1-1,-1-1 0,1 0 0,-1 0 0,0 0 0,1 1 0,-1-1 0,0 0 0,1 0 0,-1 0 0,1 0 0,-1 0 0,1 0 1,19 1 758,1 0 0,25-4 0,-3 1-275,368-25 1061,-406 26-1686,0 1 0,0 0 0,0 0 0,0 0-1,0 1 1,0-1 0,0 1 0,0 1 0,0-1 0,-1 0 0,1 1 0,0 0 0,-1 0 0,9 6 0,-13-7-12,1 0 1,0-1-1,-1 1 0,1 0 1,-1 0-1,1 0 0,-1 0 0,1 0 1,-1 0-1,0 0 0,1 0 1,-1 0-1,0 0 0,0 0 1,0 0-1,0 0 0,0 0 0,0 0 1,0 0-1,0 0 0,0 0 1,0 0-1,0 0 0,-1 0 1,0 2-1,-13 25 483,10-22-459,-7 10 47,-1-1 0,-25 27 0,8-11-84,-7 9-241,-25 30-881,51-58 261,1 1 0,0 0 0,-12 26 1,20-37 564,0 0 0,0 0 1,0 0-1,1 0 0,-1 0 0,0 1 1,1-1-1,0 0 0,-1 1 1,1-1-1,0 0 0,0 1 0,0-1 1,1 0-1,-1 0 0,0 1 1,1-1-1,-1 0 0,1 0 0,0 1 1,0-1-1,1 2 0,14 15-6243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8:13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11 498 4160,'-11'-4'2796,"16"-1"1449,10-11-2268,23-32 73,23-35-20,-47 62-1652,-1-1 0,-2 0 0,0-1 0,-1 0 0,-1-1 0,-2 0 0,8-36 0,-14 48-190,2-1 0,0 1 0,0 0 0,1 0 0,6-12 0,-8 21-151,0 0 0,-1 0 0,1 0 0,0 1 0,0-1 0,1 1 0,-1-1 0,0 1 0,1 0 0,4-3 0,-5 4-28,0 0-1,0 0 1,0 0 0,0 0-1,0 1 1,0-1 0,0 1-1,1 0 1,-1-1-1,0 1 1,0 0 0,0 0-1,1 0 1,-1 1 0,0-1-1,0 0 1,4 2 0,-2-1 23,0 1 1,0-1 0,-1 1-1,1 0 1,-1 0-1,1 0 1,-1 0 0,1 1-1,-1-1 1,0 1-1,0 0 1,0 0 0,-1 0-1,1 0 1,-1 0-1,0 1 1,0-1 0,0 1-1,0-1 1,0 1 0,-1 0-1,1 0 1,-1 0-1,0 0 1,0 5 0,1 1 16,-1 1 1,0-1-1,0 1 1,-2-1-1,1 1 1,-3 11 0,-16 61 195,18-77-226,-1 1 0,1-1 0,0 1 1,1-1-1,-1 1 0,1 0 0,1-1 1,-1 1-1,1 0 0,0-1 0,1 1 1,-1-1-1,5 9 0,-5-11 8,1-1 1,0 1-1,0-1 0,0 0 0,1 0 0,-1 0 1,1 0-1,-1 0 0,1 0 0,0-1 1,0 1-1,1-1 0,-1 0 0,0 0 0,1 0 1,-1 0-1,1 0 0,-1-1 0,1 0 0,0 0 1,0 0-1,0 0 0,7 0 0,-2-1 36,1 0 0,-1 0 0,1-1 0,-1-1-1,0 0 1,1 0 0,15-6 0,2-3-112,30-18 1,-51 25-863,7-2 1086,-10 7-3325,3 22-11287,-3-13 13059,-2 10-1614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8:14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14 180 7296,'-3'-1'163,"-8"-1"2686,20-3 213,2 1-2512,92-32 1582,-64 24-1580,59-27 1,-68 21-137,-28 17-364,-1 0-1,0 0 0,1 0 1,-1 0-1,0 0 0,0 0 1,0 0-1,0 0 0,0-1 1,0 1-1,0 0 0,0-1 1,0 1-1,-1-1 0,1 1 1,-1-1-1,1 1 0,0-3 1,-2 3-10,1-1 0,0 1 0,-1 0 1,1-1-1,-1 1 0,1 0 0,-1-1 0,1 1 1,-1 0-1,0 0 0,0 0 0,0 0 0,0-1 1,0 1-1,0 1 0,0-1 0,0 0 0,0 0 0,0 0 1,0 0-1,-1 1 0,1-1 0,0 1 0,-1-1 1,1 1-1,-2-1 0,-4-1 171,0 0-1,0 0 1,-13-1-1,10 3-91,-1-1-1,1 2 1,-1-1-1,0 1 1,1 1-1,-20 5 1,22-5-50,1 1-1,0 0 1,0 0 0,0 0-1,1 1 1,-1 0 0,1 1-1,0-1 1,0 1 0,-8 9-1,13-13-36,-1 1 0,1-1 0,0 1 0,-1 0 0,1 0 0,0 0 0,0 0 0,0 0 0,1 0 0,-1 0 0,0 0 0,1 0 0,-1 0 0,1 0 0,0 0 1,0 1-1,0-1 0,0 3 0,1-2 22,0 0 0,0 0 0,0 0 0,0 0 0,0-1 1,0 1-1,1 0 0,0-1 0,-1 1 0,1-1 1,4 5-1,1-1 51,0 0 1,0 0 0,0-1-1,1 0 1,0 0-1,0-1 1,15 6 0,-6-5-257,0 0 1,0-1 0,1-1 0,0 0-1,0-2 1,-1 0 0,37-3 0,-34 0-1608,-1-1 1,0-1 0,0 0 0,20-9-1,-13 2-1140,-2-4-2314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01:22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17 231 3808,'-6'-14'889,"5"10"-620,-1 1-1,1-1 0,-1 1 0,1-1 0,0 1 0,0-1 0,1 1 1,-1-1-1,1 0 0,0 0 0,0 1 0,0-1 0,0 0 1,1-4-1,4-9 852,0 2 1,1-1 0,1 0 0,10-16-1,-15 27-1019,1 1 0,0-1 0,1 1 0,-1 0-1,1 0 1,0 0 0,0 1 0,0-1 0,0 1 0,0 0-1,1 0 1,0 1 0,-1-1 0,1 1 0,0 0 0,0 0-1,9-2 1,-10 4-100,0 0 0,0 0 0,0 0 0,0 1 0,0-1 0,0 1-1,0 0 1,0 0 0,0 0 0,0 1 0,-1-1 0,1 1 0,0 0 0,-1 0 0,1 0 0,-1 0-1,6 6 1,-2-2 119,0 1-1,-1-1 1,0 1 0,0 1-1,-1-1 1,9 16-1,-12-18-7,0 0-1,-1 0 0,1-1 0,-1 1 0,0 0 0,-1 0 1,1 0-1,-1 0 0,0 0 0,0 0 0,0 0 0,-1 0 0,0 0 1,0 0-1,0 0 0,-1 0 0,-2 7 0,1-7-5,1 1 1,-1-1-1,0 0 0,0 1 0,-1-1 1,0-1-1,0 1 0,0-1 0,0 1 0,-1-1 1,1 0-1,-1-1 0,-10 7 0,11-8-96,-1 0-1,0 0 0,1 0 1,-1-1-1,0 0 0,0 0 1,0 0-1,0 0 0,0-1 1,0 0-1,0 0 0,0 0 1,0-1-1,0 0 0,-6-1 1,1 0-1966,10 2 1795,0 0 0,0 0-1,-1 0 1,1 0 0,0 0 0,0 0 0,0 0-1,-1 0 1,1 0 0,0 0 0,0 0 0,-1 0-1,1 0 1,0 0 0,0 0 0,-1 0 0,1 0 0,0 0-1,0 0 1,0 1 0,-1-1 0,1 0 0,0 0-1,-1 2-1449,1-2 1449,-1 0 1,1 1 0,4 6-2596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8:14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54 5312,'-31'-28'2949,"33"27"-2174,0-1 0,0 0 0,1 0 0,-1 1 1,5-3-1,1 1-464,0 1 0,0 0-1,0 0 1,0 0 0,1 1 0,-1 0 0,0 1 0,0 0 0,1 0 0,-1 1 0,0 0 0,11 3 0,-17-4-240,-1 1 1,1 0-1,0 0 0,0 0 0,-1 0 1,1 1-1,0-1 0,-1 0 0,0 1 1,1-1-1,-1 1 0,0 0 0,1-1 1,-1 1-1,0 0 0,0 0 0,-1 0 1,1-1-1,0 1 0,-1 0 1,1 0-1,-1 0 0,1 0 0,-1 0 1,0 0-1,0 0 0,0 4 0,0 1 86,-1 0 0,0 1 0,0-1 0,-1 0 0,0 0 0,-3 10-1,-7 9 389,-22 37 0,9-18-45,24-44-484,0 0 1,0 1 0,0-1-1,1 0 1,-1 1-1,1-1 1,-1 1 0,1 0-1,0-1 1,-1 1 0,1-1-1,0 1 1,0-1 0,0 1-1,0 1 1,1-1-6,0-1 0,-1 0 0,1 0 1,0 0-1,-1 0 0,1 0 0,0 0 1,0-1-1,0 1 0,0 0 0,0 0 1,0 0-1,0-1 0,0 1 0,0-1 0,0 1 1,1-1-1,-1 1 0,2 0 0,7 2-105,1 0 0,-1-1 0,1 0 0,-1-1-1,1 0 1,0-1 0,11 0 0,79-13-6531,-75 9 3348,2-1-1379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8:17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1 481 1984,'2'3'455,"0"1"1,0-1-1,0 0 1,0 0-1,1-1 1,-1 1-1,1 0 1,0-1-1,0 0 0,0 1 1,0-1-1,0 0 1,0-1-1,4 2 1,-4-2-158,-1 0 1,0-1-1,1 0 1,-1 1-1,1-1 1,-1 0-1,1-1 1,0 1-1,-1 0 1,0-1-1,1 1 1,-1-1-1,1 0 1,-1 1-1,0-1 1,1-1-1,2-1 1,5-3 307,0-1 0,14-13 0,-1 1-86,64-38 48,10-6 209,-84 54-704,-1-1 0,0-1 0,-1 0-1,0 0 1,10-16 0,-14 17 21,-1 1 1,0-1-1,0-1 0,-1 1 1,0-1-1,-1 0 1,-1 0-1,0 0 0,3-14 1,-4 13 60,-1 1 0,0 0 1,-1-23-1,-1 28-122,0 0 0,0 0-1,0 0 1,-1 1 0,0-1 0,0 0 0,0 1-1,-1 0 1,-5-8 0,8 12-23,0 0 0,-1 1-1,1-1 1,0 0 0,-1 1 0,1-1-1,-1 1 1,1-1 0,-1 1 0,0-1-1,1 1 1,-1-1 0,1 1 0,-1-1 0,0 1-1,0 0 1,1-1 0,-1 1 0,0 0-1,1 0 1,-1-1 0,-1 1 0,1 0-13,-1 1 1,1-1-1,0 1 0,0-1 1,0 1-1,0 0 1,-1-1-1,1 1 1,0 0-1,0 0 1,1 0-1,-1-1 1,0 1-1,-1 2 1,-9 12 162,0 0 1,1 1-1,0 0 1,2 1-1,-8 20 0,10-23-34,-4 6 29,3-4-37,-1 1-1,2 0 0,-8 29 0,11-28-42,0 0 0,0 23 0,3-34-62,0-1 0,1 1-1,0-1 1,0 1-1,0-1 1,1 1 0,0-1-1,0 0 1,6 11 0,-1-5 98,-4-4 20,2-1-1,-1 0 1,1 1 0,11 11 0,-14-17-97,0 0 1,0 0-1,0-1 1,0 1-1,1-1 1,-1 1 0,0-1-1,1 0 1,0 0-1,-1 0 1,1 0-1,-1-1 1,1 1-1,0-1 1,0 1-1,-1-1 1,1 0 0,0 0-1,5-1 1,9-3 12,0 0 0,0-1 1,0-1-1,0-1 0,-1 0 1,22-14-1,21-9-112,38-13-164,-95 43 144,1 8 122,-1 5 0,0 0 1,-1 19-1,-1-30 480,2-2-362,3-1-176,0 0 1,0 0-1,0 0 0,0-1 0,0 0 1,0 0-1,0 0 0,7-5 1,15-6-114,-23 12 132,11-5-11,-1 0 0,1 2 1,0-1-1,0 2 0,1 0 1,19 0-1,-32 2 33,-1 2 1,1-1-1,-1 0 0,0 0 0,1 1 0,-1-1 0,0 1 1,0 0-1,1 0 0,-1 0 0,0 0 0,0 0 1,0 0-1,0 0 0,0 1 0,0-1 0,0 1 0,-1-1 1,1 1-1,0 0 0,-1 0 0,0 0 0,1 0 0,-1 0 1,0 0-1,0 0 0,2 4 0,-1 3 69,0-1-1,0 0 0,0 1 1,-1-1-1,-1 1 1,0 10-1,1-15-27,-1 0 0,1 1-1,0-1 1,2 7 0,1 12 67,-4-22-64,0-22-13450,2 2 9999,5-1-1695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8:18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24 1888,'-2'-8'562,"1"8"-399,1-1 0,3-14 12858,-4 35-10882,-3 21-1,-1 11-1477,-3 32 296,-1 26-415,9-94-529,0 0 0,-2 0-1,0 0 1,-8 28 0,8-34-325,1-9 139,1 0 0,0 0 1,0 1-1,-1-1 0,1 0 0,0 0 0,-1 0 0,1 1 0,-1-1 1,-1 2-1,19-16-9907,-8 2 6347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8:19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9 7968,'-8'-4'1052,"7"3"-799,-1 1 0,1-1 0,-1 0 1,0 1-1,0-1 0,1 1 0,-1 0 0,0-1 0,-3 1 1,4 1 13,0-1 0,-1 0 0,1 1 0,-1-1-1,1 1 1,0 0 0,-1-1 0,1 1 0,0 0 0,-1 1 0,-6 3 274,-8 4 69,0 0 0,0 2 0,1 0 0,1 0 0,-22 23-1,32-29-509,-1 0-1,1 1 1,0 0-1,0 0 1,1 0-1,0 0 0,-5 13 1,7-14-50,0-1-1,0 1 1,0-1 0,1 1 0,0 0-1,0-1 1,0 1 0,0-1 0,1 1 0,0 0-1,0-1 1,0 1 0,2 4 0,-2-5 2,1-1 0,0 0 0,0 0 0,0 0 0,0-1 0,0 1 0,0 0 0,1-1 0,-1 1 0,1-1 0,0 0 0,-1 0 0,1 0 0,0 0 0,1 0 0,-1-1 1,0 0-1,0 1 0,0-1 0,1 0 0,3 0 0,2 1-10,1-1 0,-1 0 0,0 0 0,1-1 0,-1-1 1,16-2-1,-11 1-23,-1-1 0,1-1 1,-1-1-1,1 1 0,-1-2 1,18-11-1,-13 6 130,-1 0 0,-1-2 0,27-26-1,-41 37-99,0 0-1,0 0 1,-1 0-1,1 0 1,0 0-1,-1 0 1,0 0-1,0 0 1,1-1-1,-1 1 1,-1-1-1,1 1 1,0-1-1,-1 1 1,1-1-1,-1 1 0,1-6 1,-2 6-23,1 0 1,-1 0 0,1 1-1,-1-1 1,0 0-1,0 0 1,0 0-1,0 1 1,0-1-1,0 0 1,0 1-1,0-1 1,-1 1-1,1-1 1,-1 1 0,1 0-1,-1 0 1,1 0-1,-1-1 1,0 1-1,1 1 1,-1-1-1,0 0 1,0 0-1,-2 0 1,-2-1-80,-1 1 0,0-1 0,1 1 0,-1 1 0,0-1 0,1 1 0,-1 0 0,-9 2 0,-56 12-1113,58-11 729,10-2 123,-1 0 0,1 0 0,1 0 0,-1 1 1,0 0-1,0-1 0,1 1 0,-1 1 0,1-1 0,-1 0 0,1 1 0,0 0 0,0 0 1,-3 3-1,5-4-5,-1 1 0,1-1 0,-1 1 1,1-1-1,0 1 0,0 0 0,1 0 1,-1-1-1,0 1 0,1 0 0,0 0 1,-1 0-1,1 0 0,1 0 0,-1-1 1,0 1-1,0 0 0,1 0 0,0 0 0,1 5 1,2 0-370,-1 0 1,2 0-1,7 12 1,-9-16 641,0 0 1,-1 0 0,1 1-1,-1-1 1,0 0 0,0 1 0,0 0-1,0-1 1,-1 1 0,0 0-1,0 0 1,0 0 0,-1 0 0,0-1-1,0 1 1,0 5 0,-3 0 490,0-1 1,0 0-1,-1 0 0,-1 0 1,1 0-1,-1 0 1,-1-1-1,-9 11 1,1 1 659,-9 10 291,11-16-479,-12 21 1,22-31-709,0 0 0,0 0 0,0 1 0,0-1 0,1 0 0,-1 1 0,1-1 1,0 1-1,1 0 0,-1 4 0,1-7-137,0 1 0,0-1 0,1 0 1,-1 0-1,0 0 0,1 0 0,0 0 1,-1 0-1,1-1 0,0 1 0,0 0 0,0 0 1,0 0-1,1-1 0,-1 1 0,0-1 0,1 1 1,-1-1-1,1 1 0,-1-1 0,1 0 0,0 0 1,0 1-1,-1-1 0,1-1 0,0 1 1,0 0-1,2 0 0,2 1 51,0 0 0,0-1 0,0 0-1,0-1 1,0 1 0,-1-1 0,1 0 0,8-1 0,-2-1 7,0-1 1,0 0-1,-1 0 0,1-1 1,-1-1-1,0 0 1,0-1-1,-1 0 0,0 0 1,17-14-1,-24 17-74,0 0 0,0 0 0,0 0 0,0 0-1,-1 0 1,1 0 0,-1-1 0,0 0 0,0 1 0,0-1-1,-1 0 1,1 0 0,-1 0 0,0 0 0,0 0-1,0-4 1,-1 6-68,1 0 0,-1 0 0,0-1 0,-1 1 0,1 0 0,0 0 0,-1-1 0,1 1 0,-1 0 0,0 0 0,0 0 0,1 0 0,-1 0 0,-1 0 0,1 0 0,0 0 0,0 1 0,-1-1 0,1 0 0,-1 1 0,1-1 0,-1 1 0,0-1 0,0 1 0,0 0-1,0 0 1,0 0 0,0 0 0,0 0 0,-4-1 0,-1 0-324,0 1 0,0 0-1,0 0 1,0 1-1,-1 0 1,1 0 0,0 1-1,0 0 1,0 0-1,0 1 1,0-1 0,-11 6-1,16-6 92,0-1 0,0 1 0,0 0-1,1 0 1,-1 0 0,0 1 0,1-1 0,-1 0-1,-1 2 1,3-3 156,0 1-1,-1-1 1,1 0-1,0 1 0,0-1 1,0 0-1,-1 1 1,1-1-1,0 1 0,0-1 1,0 0-1,0 1 1,0-1-1,0 1 1,0-1-1,0 0 0,0 1 1,0-1-1,0 1 1,0-1-1,0 1 0,0-1 1,0 0-1,0 1 1,0-1-1,1 1 1,-1-1-1,0 0 0,0 1 1,0-1-1,1 0 1,-1 1-1,0-1 0,1 0 1,-1 1-1,0-1 1,1 0-1,-1 0 1,0 1-1,1-1 0,-1 0 1,0 0-1,1 0 1,-1 1-1,1-1 0,-1 0 1,1 0-1,8 3-586,0 0 0,-1-1 0,1 0 0,1-1 0,-1 0 0,0 0 0,0-1 0,0 0 0,0-1 1,0 0-1,18-4 0,8-7-1255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8:20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41 5152,'-5'-3'525,"3"1"-176,0 0 0,0 1 0,-1-1 1,1 1-1,-1-1 0,1 1 0,-1 0 0,1 0 0,-1 0 0,0 0 1,1 1-1,-1-1 0,-5 0 0,8 1-283,0 0 0,0 0 0,0 0 0,0 0-1,1 0 1,-1 0 0,0 0 0,0 0 0,0-1 0,0 1 0,0 0 0,0 0-1,0 0 1,1 0 0,-1 0 0,0-1 0,0 1 0,0 0 0,0 0 0,0 0-1,0 0 1,0 0 0,0-1 0,0 1 0,0 0 0,0 0 0,0 0 0,0 0-1,0-1 1,0 1 0,0 0 0,0 0 0,0 0 0,0 0 0,0-1 0,0 1-1,0 0 1,-1 0 0,1 0 0,0 0 0,0-1 0,0 1 0,0 0 0,0 0-1,0 0 1,0 0 0,-1 0 0,1 0 0,0 0 0,0 0 0,0-1 0,0 1-1,0 0 1,-1 0 0,1 0 0,0 0 0,0 0 0,0 0 0,0 0 0,-1 0 0,1 0-1,0 0 1,0 0 0,0 0 0,0 0 0,-1 0 0,1 0 0,0 0 0,12-9 1313,-8 8-1220,0 0 1,1 0-1,-1 0 0,0 1 0,0-1 0,1 1 0,-1 0 1,0 0-1,1 1 0,-1-1 0,0 1 0,6 2 0,-8-3-120,0 1 0,0 0-1,0-1 1,0 1-1,0 0 1,0 0-1,0 0 1,0 0-1,0 1 1,0-1 0,-1 1-1,1-1 1,-1 1-1,1-1 1,-1 1-1,1 0 1,-1 0 0,0-1-1,0 1 1,0 0-1,0 0 1,0 0-1,0 1 1,-1-1 0,1 3-1,0 1 69,-1 1 0,-1-1-1,1 0 1,-1 1 0,0-1 0,0 1 0,-1-1-1,-2 7 1,-25 51 417,11-26-564,16-34 29,0 1 0,1 0 1,-1-1-1,1 1 0,0 0 0,0 0 0,0 0 0,1 8 0,0-11 7,0 1 1,1-1-1,-1 1 1,1-1-1,0 1 1,0-1-1,0 0 1,0 0-1,1 1 1,-1-1-1,0 0 1,1 0-1,-1 0 1,1 0-1,0 0 1,0-1-1,0 1 1,4 2-1,4 3 138,0-1 0,0 0 0,1-1-1,20 7 1,51 11 782,-24-7-266,-40-11-490,-12-4-49,0 0 1,-1 1-1,1 0 1,0 0-1,-1 0 0,1 1 1,-1 0-1,0 0 1,8 5-1,-13-7-85,0-1 0,1 0-1,-1 1 1,1-1 0,-1 1 0,0-1-1,1 1 1,-1-1 0,0 1 0,0-1-1,1 1 1,-1-1 0,0 1-1,0-1 1,0 1 0,0-1 0,1 1-1,-1 0 1,0-1 0,0 1 0,0-1-1,0 1 1,-1-1 0,1 1-1,0 0 1,0-1 0,0 1 0,0-1-1,0 1 1,-1-1 0,1 1 0,0-1-1,-1 1 1,1-1 0,0 1 0,-1-1-1,1 1 1,0-1 0,-1 0-1,1 1 1,-1-1 0,1 0 0,-1 1-1,1-1 1,-1 0 0,1 1 0,-1-1-1,1 0 1,-1 0 0,1 0-1,-2 1 1,-4 1 28,0 0 0,-1 0 0,-9 2 0,9-3-56,-31 7-837,0-1-1,-48 1 0,31-6-3053,1-2-3998,44 0 1635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8:20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92 4992,'-18'-5'4074,"35"6"961,11-1-4534,276-22 3817,-137 6-3452,878-30 649,-1004 46-1961,139-3 1065,-61 2-7427,-146 5 1923,0-1 3040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8:25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89 2720,'1'-5'1159,"-2"2"-727,-8 3 5459,8 1-5620,-1 0 0,1 0 0,0 0 0,0 0 0,0 0 0,0 0 0,0 0 0,1 1 0,-1-1 0,0 1 0,0-1-1,1 0 1,-1 1 0,1 1 0,-3 7 522,1-5-420,1 1-1,0-1 1,0 0 0,-1 7-1,16-20 396,8-12 8,23-31 0,-41 47-797,-1 1-1,1 0 1,0-1-1,0 2 1,0-1-1,0 0 1,1 1-1,-1 0 1,6-2-1,1 0 5,-1 1 0,23-5-1,188-11 104,1 18-128,-123 2 462,-97-1-73,-2 8-420,-1 0 37,0-1 0,0 1 0,0 0 0,-1 0 0,0-1 0,-1 1 0,1-1 0,-1 0 0,-8 13 0,5-11 49,0 0 0,-1-1 1,0 0-1,-1 0 0,0 0 1,0-1-1,-10 6 0,-11 6 154,-1-2-1,-2-2 0,-59 22 0,88-35-157,-26 8 61,-25 11-54,-92 47-1,139-64-1,-23 13 35,-32 25 0,8-1-236,54-40 174,0-1 12,-1 0 0,1 0 0,0 1 0,0-1 0,0 0 0,-1 0 0,1 1 0,0-1 0,0 0 0,-1 0 0,1 0 0,0 1 0,-1-1 0,1 0-1,0 0 1,0 0 0,-1 0 0,1 0 0,0 0 0,-1 0 0,1 0 0,0 1 0,-1-1 0,1 0 0,0 0 0,-1-1 0,0 1 0,1 0 97,14 0 10,21-1 27,38-7-1,22-2-39,-37 9-209,75 7 1,-104-2 120,0 1 1,-1 1 0,1 1-1,41 17 1,-41-9 150,5 1-312,-33-16-132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8:26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49 4160,'-2'0'112,"2"0"-52,-1 0-1,0 0 1,1 0 0,-1 0 0,0 0-1,1 0 1,-1 0 0,0 0 0,1 0 0,-1 0-1,0 0 1,1 0 0,-1 0 0,-8-10 8566,15 11-8324,12 0 479,-1 0 1,21-2-1,-2 0-613,191-10-3195,-167 7-58,-31 1-563,45-10 0,-39 5 1755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8:26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3392,'0'0'283,"1"0"0,0 0 0,-1 1 0,1-1 0,-1 0 0,1 0 0,-1 1 0,1-1-1,-1 0 1,1 0 0,-1 1 0,1-1 0,-1 1 0,0-1 0,1 0 0,-1 1 0,0-1 0,1 1 0,-1-1 0,0 1 0,1-1 0,-1 2 0,7 18 2910,-5-10-2466,0 0 0,0 17 0,-2 64 1436,0-30-7227,9-62 1485,4-2 1697,0 0-1798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8:27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395 2 2976,'0'-1'40,"1"1"0,-1 0 0,1 0 0,-1 0 0,0 0 0,1 0-1,-1 0 1,1 0 0,-1 0 0,1 0 0,-1 0 0,0 0 0,1 0 0,-1 0 0,1 0 0,-1 1 0,0-1 0,1 0 0,-1 0 0,1 0 0,-1 1 0,0-1 0,1 0-1,-1 0 1,0 1 0,1-1 0,-1 0 0,0 1 0,0-1 0,1 0 0,-1 1 0,0-1 0,0 1 0,0-1 0,1 0 0,-1 1 0,0-1 0,0 1 0,0-1-1,0 1 1,0-1 0,0 0 0,0 1 0,0 1 1333,1-1-1093,-1 0-1,1 0 1,0 0-1,-1 1 1,1-1-1,-1 0 1,0 0-1,1 0 1,-1 0-1,0 1 1,0-1-1,0 0 0,0 0 1,0 3-1,-1 1 114,0 1 0,0-1 0,0 0-1,-1 0 1,0 1 0,0-1-1,0-1 1,-1 1 0,0 0 0,-6 8-1,0 0 174,3-3-264,-2 0 0,1-1 0,-1 0 1,-1 0-1,1-1 0,-1 0 1,-16 9-1,-78 43 1074,58-36-1171,-5 3-247,-10 5-915,21-9-4257,46-25 433,1 0 3770,18-10-2935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01:22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36 5824,'0'-1'276,"0"0"-1,0-1 1,0 1 0,0 0-1,0-1 1,-1 1 0,1 0-1,0 0 1,-1-1 0,1 1 0,-1 0-1,1 0 1,-1 0 0,0-1-1,0 1 1,1 0 0,-1 0-1,0 0 1,-1-1 0,0 1-87,0 0 0,0 0 0,0 0 1,0 0-1,0 0 0,0 0 0,0 1 1,0-1-1,-1 0 0,-2 1 0,-5-1 149,0 1 0,1 0 0,-1 1 0,-11 2 0,9 0-123,0 0 0,1 1 0,-1 1 0,1 0 0,0 1 1,0 0-1,1 0 0,-14 12 0,21-16-166,0 0 1,1 1 0,-1-1-1,1 1 1,0-1-1,-1 1 1,1 0-1,0 0 1,1 0-1,-1 0 1,1 0 0,-1 0-1,1 0 1,0 1-1,0-1 1,0 1-1,0-1 1,1 6 0,0-5 39,0 1 1,1 0 0,-1-1-1,1 1 1,0-1 0,1 1-1,-1-1 1,1 0 0,0 1-1,0-1 1,0 0 0,1 0-1,4 6 1,0-2 48,0 1-1,1-1 1,0 0-1,0-1 1,1 0-1,16 10 1,-18-13-309,0 0 0,0-1 0,1 0 0,-1 0 0,1 0 0,0-1 0,-1 0 1,1-1-1,0 0 0,9 0 0,12-1-1131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8:28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 6304,'-11'3'4067,"17"-1"-2712,-4-2-1161,14 3 877,-14-3-956,0 1-1,1-1 1,-1 0-1,1 1 1,-1 0-1,1-1 0,-1 1 1,0 0-1,1 0 1,1 2-1,-1-1-7,-1-1 1,0 1-1,0 0 0,0-1 0,0 1 0,0 0 1,0 0-1,0 1 0,-1-1 0,3 4 1,-4-5-68,0 1 1,1-1 0,-1 0 0,0 0 0,0 1 0,0-1 0,0 0 0,0 1 0,0-1 0,-1 0 0,1 0 0,0 1 0,-1-1 0,1 0 0,-1 0-1,1 1 1,-1-1 0,1 0 0,-1 0 0,0 0 0,0 0 0,0 0 0,1 0 0,-3 2 0,-13 12 327,-9 11-619,25-25 249,-1-1 0,1 0 0,0 0 0,0 1 1,0-1-1,0 0 0,0 1 0,0-1 0,-1 0 0,1 1 0,0-1 0,0 0 0,0 1 0,0-1 0,0 0 1,0 1-1,1-1 0,-1 0 0,0 1 0,0-1 0,0 0 0,0 1 0,0-1 0,0 0 0,0 0 0,1 1 0,-1-1 1,0 0-1,0 0 0,0 1 0,1-1 0,-1 0 0,0 0 0,0 1 0,1-1 0,10 7 255,-10-7-202,6 4 184,1-1 1,-1 1-1,0 1 1,-1 0-1,1 0 0,8 9 1,-14-14-187,0 1 0,-1 0 0,1 0 0,-1-1 0,1 1 0,-1 0 0,0 0 0,1 0 0,-1-1 0,0 1 0,1 0 0,-1 0 0,0 0 0,0 0 0,0 0 0,0 0 0,0 0 0,0 0 0,0-1 0,0 1 0,0 0 0,0 0 0,-1 2 0,0-2-57,0 1 1,0 0-1,0-1 1,0 1-1,-1-1 1,1 1-1,0-1 1,-1 0-1,1 1 1,-4 1-1,0 0-330,0 0-1,1-1 1,-2 0 0,1 1 0,0-2-1,-11 4 1,-16-3-3738,30-2 3707,1 0 0,-1 0 1,1 0-1,0 0 0,-1 0 0,1-1 1,-1 1-1,1-1 0,0 1 0,-1-1 1,1 1-1,0-1 0,-1 1 0,1-1 1,0 0-1,0 0 0,0 0 1,-2-1-1,-5-9-3103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8:45.4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43 137 5216,'-5'-2'488,"2"1"-148,0-1 0,0 1 0,-1-1 1,1 1-1,-1 0 0,-13 0 12304,24 1-13407,51 0 1993,274 7 751,-68 2-1850,101 9 74,-148 3 35,-43-13-155,-174-8 176,1 0-251,-1 0 0,0 0-1,0 0 1,0 0-1,1-1 1,-1 1 0,0 0-1,0 0 1,0 0 0,1 0-1,-1 0 1,0 0 0,0 0-1,0-1 1,0 1-1,0 0 1,1 0 0,-1 0-1,0 0 1,0-1 0,0 1-1,0 0 1,0 0 0,0 0-1,0-1 1,0 1-1,0 0 1,1 0 0,-1 0-1,0-1 1,-6-6 33,0 0-1,0 1 1,-1-1-1,0 1 1,0 1-1,-14-10 1,5 4-85,-16-11-44,-53-43-20,83 62 147,0 2-91,0-1-1,0 0 1,0 0 0,1 0-1,-1 0 1,-2-4-1,4 6 43,0 0-1,0 0 0,-1-1 0,1 1 0,0 0 0,0 0 1,0-1-1,0 1 0,0 0 0,0 0 0,0-1 0,0 1 1,0 0-1,0-1 0,0 1 0,0 0 0,0 0 0,1-1 0,-1 1 1,0 0-1,0 0 0,0 0 0,0-1 0,0 1 0,0 0 1,1 0-1,-1-1 0,13-3 8,-5 3-14,1 1 1,-1 0-1,1 1 1,0 0-1,-1 0 1,1 1-1,-1 0 1,0 1-1,1-1 1,7 5-1,-6-3 36,-8-3-19,0-1 0,0 1 0,0 0 0,0 0 0,0 0-1,0 0 1,0 1 0,0-1 0,-1 1 0,1-1 0,0 1-1,-1-1 1,1 1 0,-1 0 0,0-1 0,1 1 0,-1 0-1,0 0 1,0 0 0,0 0 0,-1 0 0,1 1 0,0-1 0,-1 0-1,1 0 1,-1 0 0,0 1 0,0-1 0,0 0 0,0 0-1,0 0 1,-1 3 0,-1 6 64,-1 0 0,0 1 0,-1-2 0,0 1 0,-6 11 0,4-9 27,-10 23 23,-21 51 173,5-7-412,31-77 289,0 0-449,0-1 1,0 1-1,0-1 0,1 1 1,-1 0-1,1-1 0,-1 4 1,1-5-10,1 1 0,-1-1 0,0 0 1,0 0-1,1 0 0,-1 1 1,1-1-1,0 0 0,-1 0 0,1 0 1,0 0-1,-1 0 0,1 0 0,0 0 1,0 0-1,0 0 0,0-1 0,0 1 1,1 1-1,0-1-161,0 0 0,0 0-1,0 0 1,0 0 0,0 0 0,0 0 0,1-1 0,-1 1 0,0-1 0,0 1-1,1-1 1,-1 0 0,0 0 0,3 0 0,31-7-2017,-33 6 2142,51-17-3682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8:48.6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1056 2656,'-8'-4'1170,"7"0"1633,16-3 1415,-11 5-4393,11-6 966,0-1 0,-1-1 1,17-14-1,-8 7-234,45-33 327,51-38 189,-89 62-774,49-50 0,-54 47-202,0-1 0,-3 0 0,0-2 0,20-40 0,-23 33 63,-2-1 0,-1-1 0,-2-1 0,-2 0 0,-2-1 0,9-85 0,-18 116-98,-1 0 0,-1 1 0,0-1-1,0 0 1,-6-18 0,6 25-47,0 1-1,-1-1 0,1 1 1,-1 0-1,0 0 0,-1 0 1,1 0-1,-1 0 0,1 0 1,-1 1-1,0-1 0,0 1 1,-1 0-1,1 0 0,-1 0 1,0 0-1,-4-2 0,7 5-30,-1-1 0,1 0-1,-1 1 1,0-1 0,0 1-1,1-1 1,-1 1 0,0 0-1,0-1 1,0 1 0,1 0-1,-1 0 1,0 1-1,0-1 1,0 0 0,1 1-1,-4 0 1,2 0 8,0 1-1,1-1 1,-1 1-1,0 0 1,1 0-1,0-1 1,-1 2 0,1-1-1,-3 4 1,-1 2 13,0 0 0,1 1 1,1-1-1,-1 1 0,-4 15 1,-10 34 259,3 0 0,3 1-1,2 1 1,3 0 0,-1 89 0,9-127-12,2 0 1,1 1-1,10 38 0,-4-37 348,-1-7-300,9 10-3,-16-26-279,-1 0-1,1 0 0,0 0 0,-1 0 1,1-1-1,0 1 0,0 0 0,0 0 1,-1-1-1,1 1 0,0 0 0,0-1 1,0 1-1,0-1 0,2 1 0,-1 0-16,-1-1-1,0 1 1,0-1-1,0 1 1,0 0-1,0-1 0,0 1 1,0 0-1,0 0 1,0 0-1,1 1 1,-1-1 7,0 0 1,0 1 0,0-1-1,0 0 1,0 0 0,0 0-1,1 0 1,-1 0 0,3 2-1,10 8 23,-7-2-30,-5-5 1,0-1 0,1 1 0,0-1 1,-1 0-1,5 3 0,-4-4 34,-2-1-26,0 0-75,1 5 11,2 1-1507,18 11-12320,-3-10 9651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8:49.3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65 171 6464,'-16'-14'2090,"16"13"-2040,-1 1 1,1-1-1,-1 1 0,1-1 0,0 1 0,-1 0 0,1-1 0,-1 1 0,1 0 0,-1-1 0,1 1 0,-1 0 0,1 0 0,-1-1 0,1 1 1,-1 0-1,0 0 0,1 0 0,-1 0 0,1 0 0,-1 0 0,0 0 0,-1 0 164,0 0 692,2 1-202,-2 6-133,1-1 0,-1 1 0,2-1 0,-1 11-1,0 0-69,-4 114 1706,1-20-862,3-98-1139,-3 22 249,4-31-273,-2 7 266,0-10-105,0-6 135,0-4-399,1 0 1,-1 0 0,2 0 0,0 0-1,1-18 1,12-44 49,-8 43 5,1 3-134,0 1 0,2-1 0,0 1 0,2 1 0,18-34 0,-17 39 81,1 0 1,0 1-1,1 0 1,1 1-1,1 0 1,31-26 0,-43 40-57,0 0 0,0 0 0,0 0 1,0 0-1,0 1 0,0-1 0,0 1 0,1 0 1,-1 0-1,0 0 0,1 0 0,5 0 0,-7 1-15,0 0 0,0 0-1,0 1 1,1-1-1,-1 1 1,0-1-1,0 1 1,0 0-1,0 0 1,0 0-1,0 0 1,0 0-1,0 0 1,0 1-1,0-1 1,-1 1 0,1-1-1,-1 1 1,1-1-1,1 4 1,-1-2 5,1 0 1,-1 1-1,0-1 1,-1 1-1,1-1 1,-1 1-1,0 0 1,1 0-1,-2 0 0,1-1 1,0 1-1,-1 0 1,0 0-1,0 0 1,0 6-1,-1-4 4,0-1-1,0 1 0,-1 0 0,0-1 0,0 1 1,0-1-1,0 0 0,-1 1 0,0-1 0,-4 6 1,2-5-14,1-1 36,0 1-1,-1-1 0,1 1 1,-7 4-1,8-8-8,1 0 0,0-1 0,-1 1 0,1-1 0,-1 0 0,0 0 0,1 0 0,-1 0 0,0 0 0,0-1 0,1 1 1,-1-1-1,0 0 0,-3 0 0,5 0-40,1 0 1,-1 0-1,1 0 1,-1 0 0,0 0-1,1 0 1,-1 0-1,1 0 1,-1 0 0,1 0-1,-1 0 1,0 0-1,1 0 1,-1 1 0,1-1-1,-1 0 1,1 0-1,-1 1 1,1-1 0,-1 0-1,1 0 1,-1 1-1,1-1 1,-1 1 0,1-1-1,-1 0 1,1 1-1,0-1 1,-1 1 0,1-1-1,0 1 1,-1-1-1,1 2 1,0 0 40,0 0 0,1 0 0,-1 0 1,1 0-1,-1 0 0,1 0 0,0 0 0,0 0 0,2 4 1,12 18 513,1-1 0,32 37 1,-38-49-505,16 18-174,29 27 1,-48-49-4243,-6-6 3641,0 0 0,0 0 0,0 0 0,0 0 0,1 0 0,-1-1 0,0 1 0,0 0 0,1 0 0,1 0 0,-2-1 443,0 0 1,0 0-1,0 0 0,0 0 0,1 0 0,-1-1 1,0 1-1,0 0 0,0-1 0,0 1 1,0-1-1,0 1 0,1-1 0,-1 1 1,1-2-1,21-14-4207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8:49.9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 43 5408,'-14'-27'2264,"12"11"10649,2 16-12753,11 3 3359,11 6-2818,-10-3-583,0 0 0,0-1 0,0 0 1,0-1-1,1-1 0,0 0 1,0 0-1,0-1 0,0-1 1,15 0-1,61-1-86,-87 0 5,-12 27-22676,1-14 20319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8:50.3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 65 6720,'-5'0'-146,"-10"0"8311,22 0-6073,14-1-668,0-1 0,27-6 0,1-1-922,6-1-660,9-2-2195,-51 11 706,-1 0 0,1 0 0,13 2 0,-22 0 970,0-1-1,0 1 0,-1-1 0,1 0 1,0-1-1,0 1 0,-1-1 0,1 1 1,0-1-1,-1 0 0,1-1 1,5-1-1,10-10-1738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8:52.4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 2 5632,'0'0'135,"0"0"0,-1-1 0,1 1 0,-1 0 0,1 0 0,-1 0 0,0-1 0,1 1 0,-1 0 0,1 0 0,-1 0 0,1 0 0,-1 0 0,1 0 0,-1 0 0,1 0 0,-1 0 0,0 1 0,1-1 0,-1 0 0,1 0 0,-1 0 0,1 1 0,-1-1 0,0 1 0,-4 12 4209,2-3-3126,1-1-61,0 0 0,0 0 0,1 0 1,1 0-1,0 13 0,0-20-1065,0-1-1,1 1 0,-1 0 1,1 0-1,-1-1 1,1 1-1,0 0 0,0-1 1,-1 1-1,1-1 0,0 1 1,1-1-1,-1 0 1,0 1-1,0-1 0,1 0 1,1 2-1,2 1 48,0-1 1,-1 0-1,1 0 0,9 3 1,2 0 8,0-1 0,1-1 0,-1-1 0,34 3 0,71-4 128,-72-2-306,127-6 201,-157 4-134,-1-1 1,1-1-1,19-6 0,-29 5-64,0-1-298,-12 9 280,0 0-1,0 0 1,0 0-1,0 1 1,0-1-1,-3 6 0,-11 14 3,-1-8 42,-2 0 0,1-1 0,-2 0 0,-24 11 1,8-5 9,26-13 15,-13 6-34,1 1 0,0 1-1,1 1 1,1 1 0,-21 21 0,40-35-158,-1 0 1,1 0 0,0 0 0,0 0 0,0 0-1,0 1 1,1-1 0,-1 1 0,1-1-1,0 1 1,0 0 0,0 5 0,0-5-469,1 0 1,0 1 0,0-1-1,1 0 1,-1 1 0,1-1 0,0 0-1,0 0 1,1 1 0,2 4-1,8 19-2078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8:52.8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72 105 6048,'-11'-3'1274,"-1"1"1,0 0 0,-24 0-1,47-1 3624,6-1-3748,-14 3-1037,26-2 1340,46-10 0,-9-1-829,0 4-1,77-3 1,-104 10-559,133-11 182,42-3-4014,-206 16 2754,0 1 1,1 0 0,-1 1-1,0 0 1,9 2-1,2 3-3957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8:53.4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157 65 4800,'2'0'1557,"16"-2"-321,-14 2-747,0-1 0,0 1-1,0-1 1,0 1 0,0 1 0,5 0-1,-8-1-386,0 0-1,0 1 0,0-1 0,0 0 1,0 1-1,0-1 0,0 1 1,0 0-1,0-1 0,0 1 0,0 0 1,-1 0-1,1-1 0,0 1 1,0 0-1,-1 0 0,1 0 0,-1 0 1,1 0-1,-1 0 0,1 0 1,-1 0-1,1 0 0,-1 0 0,0 0 1,0 0-1,1 2 0,0 6 123,-1 1 0,0-1 0,0 0-1,-1 0 1,0 0 0,-1 0 0,0 0-1,0 0 1,-1 0 0,0-1 0,-1 1-1,-4 7 1,4-7-117,-1-1 0,1-1 0,-2 1 0,1-1 0,-1 0 0,0 0-1,-1 0 1,1-1 0,-1 0 0,-1 0 0,1-1 0,-9 5 0,13-9-76,1 1-1,0-1 1,0 0 0,-1 0 0,1-1 0,-1 1-1,1 0 1,0-1 0,-1 0 0,1 1 0,-1-1 0,1 0-1,-1 0 1,1 0 0,-1-1 0,1 1 0,-1-1-1,1 1 1,-1-1 0,1 0 0,0 0 0,-1 0-1,1 0 1,0 0 0,0-1 0,0 1 0,0-1 0,0 1-1,0-1 1,0 0 0,0 1 0,1-1 0,-1 0-1,1 0 1,-2-3 0,-3-6-24,0-2-1,1 1 1,1 0 0,0-1-1,1 0 1,0 0 0,1 0-1,0 0 1,1 0 0,1-1-1,1-19 1,-1 29-22,0-1 0,1 1-1,0-1 1,0 1 0,0-1-1,0 1 1,1 0 0,0-1 0,-1 1-1,2 0 1,-1 0 0,0 0 0,1 0-1,0 1 1,0-1 0,0 1-1,6-6 1,-4 6 62,0-1-1,1 1 1,-1 0-1,1 0 1,0 1 0,0-1-1,0 1 1,0 1-1,0-1 1,0 1 0,1 0-1,7 0 1,0 0 128,0 1-1,-1 1 1,1 0 0,0 1 0,0 0 0,25 8 0,-30-7-62,-1 1 0,0-1 0,0 1 0,0 1 0,0 0 0,-1 0 1,0 0-1,0 1 0,0 0 0,0 0 0,8 12 0,-1 2 48,-2 0 0,-1 1-1,0 0 1,-2 1 0,0 0 0,7 31-1,-11-34-8,-1 0-1,0 0 1,-1 1-1,-2-1 1,0 27-1,-1-32-81,-2-1-1,0 1 1,0 0 0,-1 0-1,-1-1 1,-1 0 0,0 0 0,-9 18-1,-9 9 36,-2-1 0,-34 42-1,-66 64-472,122-141 337,-20 21-1205,-31 35-4680,46-50 2668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8:54.5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145 133 2720,'1'1'354,"-1"0"-1,0-1 1,1 1 0,-1 0 0,0-1 0,1 1-1,-1 0 1,0 0 0,0 0 0,0-1-1,0 1 1,0 0 0,0 0 0,0 0-1,-2 8 211,-1 0 0,1-1 0,-2 1 0,1-1-1,-7 10 1,-10 26 704,6-4-561,-39 118 2069,37-117-2088,13-34-468,-1 0 0,2 0 0,-1 0-1,1 1 1,0-1 0,0 1 0,0 14 0,2-21 95,1-1 304,5-3-478,-1 0 1,0-1 0,0 1-1,0-1 1,0 0 0,0 0-1,-1-1 1,0 0 0,7-8-1,-7 7-91,68-87 239,11-14-359,19-6-1468,3 4-3656,-78 81 3025,24-17-5564,-38 31 4933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01:23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0 3808,'-4'5'5733,"-17"23"-5189,-98 121 1691,-35 52-305,146-188-1836,0-1 0,2 1 0,-1 0-1,2 1 1,-1-1 0,2 1 0,0 0 0,1 0-1,0 1 1,1-1 0,0 1 0,2-1 0,-1 1-1,2 0 1,0-1 0,5 24 0,2 4 285,2 1 0,2-1 1,1-1-1,3 0 0,1-1 0,2-1 1,1 0-1,39 53 0,-38-64 53,1-1 0,43 42 0,-62-67-389,0 1-1,0-1 0,0 0 1,0 0-1,0 0 1,7 3-1,-9-5-294,1 0 0,-1 1-1,1-1 1,-1 0-1,1 1 1,-1-1-1,1 0 1,-1 0-1,1 0 1,-1 0-1,1-1 1,-1 1-1,1 0 1,-1-1-1,1 1 1,-1-1 0,1 1-1,-1-1 1,2-1-1,10-11-6680,1 1 2064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8:56.8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23 770 4640,'-5'-2'1036,"-12"7"7474,26-9-6878,9-2-598,-9 3-788,0 0 0,0-1 0,0 0 1,-1 0-1,0-1 0,0 0 0,13-11 0,-4-2-124,1 0 0,-2-2 0,-1 0 0,-1-1 0,15-27 0,48-118 272,-44 90-347,-15 38 31,1-2 68,-2-1 1,14-49-1,-29 78-168,0 0-1,0 0 0,-2-1 0,1 1 0,-1 0 0,-3-15 0,3 26 23,0 0 1,0 0-1,0 0 0,0 0 0,0 0 0,0 0 0,0 0 0,-1 0 0,1 1 0,0-1 0,-1 0 0,1 0 0,-1 0 0,1 1 1,-1-1-1,1 0 0,-1 0 0,1 1 0,-1-1 0,0 0 0,1 1 0,-1-1 0,0 1 0,1-1 0,-1 1 0,0-1 0,0 1 1,0 0-1,0-1 0,1 1 0,-1 0 0,0 0 0,0-1 0,0 1 0,0 0 0,0 0 0,0 0 0,0 0 0,-1 0 1,0 1 12,-1 0 0,0-1 0,1 1 1,-1 0-1,0 1 0,1-1 1,-1 0-1,1 1 0,0-1 0,0 1 1,-1 0-1,-1 2 0,-7 8 135,0 1 0,1 0 0,1 0-1,0 1 1,1 1 0,-13 29-1,-25 98 633,33-98-519,-31 120 495,37-129-379,2-1 1,-3 65-1,8-93-307,0 0-1,1 0 1,0 0 0,0 0-1,0 0 1,1 0 0,0 0-1,0-1 1,1 1 0,-1 0 0,1-1-1,5 7 1,-6-8-128,1-1 0,0 0 0,0 0 1,0 0-1,0-1 0,0 1 0,1-1 0,3 3 0,-3-3-340,-1-1 0,1 1 0,-1-1 0,1 0 0,0 0 0,0 0 0,0-1 0,-1 1 0,7-1 0,26 0-6252,-14 0 1045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8:57.4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87 6880,'0'2'304,"0"0"1,0 0-1,0 0 1,0 0-1,1 0 1,-1 0-1,0 0 1,1 0-1,-1 0 0,3 3 1,-1 5 196,13 109 4065,53 249 1017,-59-328-5119,8 48 496,-14-74-371,-3-20-115,-2-22-326,-2-176-599,4 134 486,10-110-191,-5 143 137,1 0 0,21-63 0,-22 83 32,-3 12 3,-1 0 0,1 0-1,-1 0 1,1 0 0,1 1-1,-1-1 1,1 1 0,4-7-1,-4 9 54,-1-1-1,1 0 0,0 1 1,-1-1-1,7-3 0,-8 6-28,0-1 0,0 1-1,0-1 1,0 1 0,1 0-1,-1-1 1,0 1 0,0 0-1,0 0 1,1 0 0,-1 0-1,0 0 1,0 0 0,0 0-1,1 0 1,-1 1 0,0-1 0,0 0-1,0 1 1,0-1 0,1 1-1,0 0 1,4 2 119,0 1 0,0-1 0,-1 1 0,1 1 0,-1-1-1,0 1 1,0 0 0,-1 0 0,1 0 0,-1 1 0,6 11 0,-8-14-78,0 1 0,0 0-1,-1 0 1,0 0 0,0 0 0,0 0 0,0 0 0,-1 1-1,1-1 1,-1 0 0,0 0 0,-1 0 0,1 0 0,-1 1-1,1-1 1,-1 0 0,0 0 0,-1 0 0,1 0-1,-1 0 1,-2 3 0,1-1-227,-1 0-1,-1 0 0,1-1 1,-1 1-1,0-1 1,0 0-1,0-1 1,0 1-1,-1-1 0,0 0 1,0 0-1,-9 3 1,-32 12-4392,-1-6-3376,25-9 4144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9:12.1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4146 4276 2720,'0'-1'36,"0"1"1,0 0 0,0 0-1,0 0 1,0 0-1,0 0 1,0-1-1,0 1 1,0 0-1,0 0 1,0 0-1,0 0 1,0 0-1,0-1 1,0 1 0,0 0-1,0 0 1,-1 0-1,1 0 1,0 0-1,0 0 1,0 0-1,0 0 1,0-1-1,0 1 1,0 0-1,0 0 1,-1 0 0,1 0-1,0 0 1,0 0-1,0 0 1,0 0-1,0 0 1,-1 0-1,1 0 1,0 0-1,0 0 1,0 0 0,0 0-1,0 0 1,-1 0-1,1 0 1,0 0-1,0 0 1,0 0-1,0 0 1,-2 0 1010,4-5-414,9-10-10,3-5-112,0 0 0,2 1 0,0 0 1,27-23-1,31-14 256,35-30 77,-85 62-637,0-1 0,-2-1 0,25-39 0,42-95 165,9-64 132,-75 161-377,23-109-1,31-271 18,-31 10 118,-44 405-257,4-63 111,-10-122 0,-28-87 270,2 144 160,24 137-510,0-1 0,-2 1 1,0 0-1,-1 1 0,-20-30 0,17 32 20,0 0 0,-2 1 0,0 1 0,0 0 0,-2 2 1,1-1-1,-32-17 0,-8 0-102,-68-26-1,-9-5 123,100 44-12,-134-74 112,138 76-135,0 1 0,-47-17 1,-64-12 74,69 22-52,-204-53 19,204 57 74,-253-37 58,208 39-94,-8-3-98,-206-24 466,-125-25-191,325 43-256,-125-23 163,3-19-105,-183-69 252,88 28-275,255 78-26,-138-38-14,184 54-31,-66-11-1,95 22-42,7 1 111,0-1 1,0 0 0,-12-4-1,14 3-68,6 2 2,0 1 0,0-1 0,-1 1 0,1-1 0,0 1 0,0 0 0,0-1 0,0 1 0,0 0 0,-1 0 0,-1 0 0,-16-8 77,14 3-77,5 5-12,1-1 0,-1 1 0,1 0 0,-1 0 0,1-1 0,-1 1 0,1 0 0,-1 0 0,1 0 0,-1 0-1,1-1 1,-1 1 0,1 0 0,0 0 0,-1 0 0,1 0 0,-1 0 0,2 1 0,7-2 36,0 0 0,0-1 1,10-2-1,3-1 89,7-1-121,66-9-69,28 9 112,-51 1-123,-52 3 216,-16 1-165,1 1 0,-1-1 0,0 1 0,1 0 0,6 1 0,-10-1 13,-1 1 14,0-1 0,1 0-1,-1 0 1,0 0-1,1 1 1,-1-1-1,1 0 1,-1 0-1,0 0 1,1 0-1,-1 0 1,1 0-1,-1 0 1,1 0-1,-1 0 1,0 0-1,1 0 1,-1 0-1,1 0 1,-1 0-1,1 0 1,-1-1-1,0 1 1,1 0 0,-1 0-1,0 0 1,1-1-1,0 0 190,10 1 335,-7-6-324,-5 4-94,-12 1-129,-2 2-220,-16-4 385,-57 2 0,41 2-105,-47 5-278,32 0 273,-34 5-70,70-7 176,-54 15-78,72-18-113,-39 3-199,57 20 190,-3-9 103,-2-7-38,-1 1 1,0 0 0,0 0 0,3 13 0,10 47-429,14 61 388,-30-126 52,30 84 131,-26-76-43,0-1 0,1 1 1,0-1-1,1 0 0,0-1 1,1 1-1,15 15 0,-22-25 582,8-6 170,-1-12-707,0 0 0,-1-1-1,0 0 1,-2 0-1,5-24 1,-1 4-17,3-3-61,29-71 0,-30 90-103,0 0 1,1 1-1,2 1 0,25-32 1,-20 32-272,0 1 0,41-30 0,-57 47 220,-1 1-1,1-1 1,0 1-1,-1 0 1,1 0-1,0 0 1,0 0-1,5-1 1,-6 2-53,9 15-309,-9-12 451,-1 1 0,-1 0 0,1-1 0,0 1 0,-1-1 0,0 1 0,0 0 0,0 0 0,0-1 0,-1 1 0,1 0 0,-1-1 0,0 1 0,0-1 0,-3 7 0,-44 51 98,37-49-40,0 0-1,-1-1 1,0 0-1,0-1 1,-1 0-1,-1-1 1,1 0-1,-24 10 0,34-18-464,0 0-1,1-1 0,-1 1 1,0 0-1,0-1 0,0 0 1,-4 0-1,4 0-2192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9:13.9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123 1 2080,'-3'3'908,"1"-1"-483,2-1-313,0 1-1,-1 0 1,0-1 0,1 1-1,-1-1 1,0 1-1,0-1 1,0 1 0,0-1-1,0 1 1,0-1-1,-2 2 1,2-3 400,-4 7 848,5-7-1267,-1 0 1,1 0-1,-1 0 1,1-1-1,0 1 1,-1 0-1,1 0 1,-1 0-1,1 0 1,-1 0 0,1 0-1,-1 0 1,1 0-1,-1 0 1,1 0-1,-1 0 1,1 0-1,-1 0 1,1 0-1,0 1 1,-1-1-1,1 0 1,-1 1-1,-5 0 516,5-1-465,1 0-87,0 0 0,-1 1 1,1-1-1,0 0 0,0 0 0,0 1 1,0-1-1,0 0 0,0 1 0,0-1 1,0 0-1,0 1 0,0-1 0,0 0 0,0 1 1,0-1-1,0 0 0,0 1 0,0-1 1,0 0-1,0 1 0,0-1 0,1 0 1,-1 0-1,0 1 0,2 2 7,0 0 0,0 0 0,1 0 0,-1 0 0,1-1 0,-1 1 0,1-1 0,0 1 0,0-1 0,0 0-1,0 0 1,0-1 0,1 1 0,-1 0 0,7 1 0,6 1-17,0 0-1,21 3 0,-20-5 40,139 19-11,-141-19-72,0 1 1,18 5-1,8 1 227,-24-8 1231,-26-1-1402,-7 2 70,1 0 0,-1 1 0,1 1 0,0 1 0,-21 8 0,28-10-135,-10 4 32,0 1 1,1 0 0,0 1-1,0 1 1,1 0 0,-20 18-1,30-22 2,-27 22 81,2 2 0,1 1 0,-32 42 0,50-57-34,8-11-105,1-1 0,-1 2 0,1-1 0,-1 0 0,1 1 0,1-1 0,-4 10 0,-4 8-23,8-20 50,0 1-1,0 0 1,0-1 0,-1 8 0,2-4 35,0-2 894,2-12-482,1-1-300,0 0 0,0 1 0,0-1 0,-1 0 0,0-10 0,2-13 149,0 8-205,-1 1-1,-1 0 1,-1-1-1,-5-30 1,4 48-168,1 0 0,0 0 0,-1 0 0,1 0 0,1 0 0,1-9 1,-2 12-91,1 0 1,0 0 0,0 0 0,0 0-1,0 0 1,0 0 0,1 0 0,-1 1 0,0-1-1,1 0 1,-1 1 0,1-1 0,0 1-1,-1-1 1,1 1 0,0 0 0,3-2 0,11-5-2021,1 1 1,23-7 0,16-7-326,-34 10 833,28-21-1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9:58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9 478 2144,'-9'12'7882,"11"-12"-7741,0-1 0,0 1 0,0-1 0,0 1-1,-1-1 1,1 1 0,0-1 0,-1 0-1,1 0 1,0 0 0,-1 0 0,1 0 0,-1 0-1,1-1 1,-1 1 0,0 0 0,2-3 0,19-28 243,-20 28-199,13-25 143,-1 0-1,14-45 1,-6 16-47,-3 9-19,26-64 410,-31 85-610,-7 19-463,-7 9 384,0 0-1,0 0 1,0 0 0,-1 0-1,1 0 1,0 0 0,0 0-1,0 0 1,0 1 0,0-1-1,0 0 1,0 0 0,0 0-1,0 0 1,0 0-1,0 0 1,0 0 0,0 0-1,0 0 1,0 0 0,1 0-1,-1 0 1,0 1 0,0-1-1,0 0 1,0 0 0,0 0-1,0 0 1,0 0-1,0 0 1,0 0 0,0 0-1,0 0 1,0 0 0,0 0-1,0 0 1,0 0 0,0 0-1,0 0 1,0 0 0,1 0-1,-1 0 1,0 0-1,0 0 1,0 0 0,0 0-1,0 0 1,0 0 0,0 0-1,0 0 1,0 0 0,0 0-1,0 0 1,1 0 0,-1 0-1,0 0 1,0 0-1,0 0 1,0 0 0,0 0-1,0 0 1,0 0 0,0 0-1,0 0 1,-5 115-251,1-44 301,2-11 20,-6 88 177,8-143-219,-37 378 533,3-119 726,30-241-882,3-11-130,0 1 888,-1-14-457,0-9-57,1 1-563,0-1 0,1 1 0,1-14 0,1 1-3,1-66-5,20-123 0,0 64-114,-9 38 45,-6 30-64,43-189-840,-48 258 836,0-1 0,1 1 0,0 0 0,1 0 0,0 1 1,1-1-1,0 1 0,0 0 0,1 1 0,0 0 0,13-12 0,-16 16 39,1 1 1,-1 0-1,0 0 1,1 0-1,0 1 1,-1-1-1,1 1 1,0 0-1,0 0 1,1 1-1,-1 0 1,0 0-1,0 0 1,1 0-1,-1 1 1,0 0-1,1 0 1,-1 0-1,0 1 1,1 0-1,-1 0 1,0 0-1,0 1 1,9 3-1,-7-2 26,-1 1 0,0 0 1,0 0-1,0 0 0,-1 1 0,1 0 0,-1 0 0,0 0 0,-1 1 1,1 0-1,-1 0 0,0 0 0,-1 0 0,1 0 0,-1 1 0,0 0 1,-1 0-1,2 8 0,3 10 30,-2 1 1,-1 1 0,1 43-1,-4-41 70,-4 52-1,2-71-30,-1 0-1,0 0 1,0 0-1,-1-1 1,0 1-1,-1 0 1,0-1-1,-1 0 1,-5 9-1,1-6 176,0 0 1,-1 0-1,-22 20 0,27-28-167,0-1-1,-1 0 0,1 0 0,-1-1 0,1 0 0,-1 0 0,0 0 0,0 0 1,0-1-1,0 0 0,0 0 0,-1-1 0,1 0 0,0 0 0,0 0 0,-7-2 1,4 1-14,1 0 1,0-1-1,0 0 1,0-1 0,0 1-1,0-2 1,1 1 0,0-1-1,-1 0 1,1 0-1,-8-8 1,2 2 124,10 9-471,1-1 1,-1 0-1,0 0 0,1-1 1,0 1-1,-3-3 0,5 4 98,-1 0-1,1 1 0,0-1 1,-1 1-1,1-1 0,0 0 0,0 1 1,0-1-1,0 0 0,0 1 1,0-1-1,-1 0 0,2 1 1,-1-1-1,0 0 0,0 1 1,0-1-1,0 1 0,0-1 0,0 0 1,1 1-1,-1-1 0,0 0 1,0 1-1,1-1 0,-1 1 1,1-1-1,-1 1 0,0-1 1,1 1-1,-1-1 0,1 1 0,-1-1 1,1 1-1,0-1 0,2-1-761,1-1-1,-1 1 0,0 0 0,1 0 0,4-2 1,-6 3 465,20-7-2120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40:01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345 617 1728,'1'-1'221,"1"-1"0,-1 1 0,0-1 0,1 1 0,0-1 0,-1 1 0,1 0 0,0 0 0,0 0 0,-1 0 0,1 0 0,4-1 0,0-1 655,-4 2-681,-1 0 1,1 0-1,-1 0 0,0 0 0,1 0 0,-1 0 0,0-1 1,0 1-1,0-1 0,1-1 0,5-5 1519,-7 8-1669,0 0-1,1-1 0,-1 1 1,0 0-1,0 0 0,0 0 1,0-1-1,1 1 0,-1 0 1,0 0-1,0-1 0,0 1 1,0 0-1,0 0 0,0-1 1,0 1-1,0 0 0,0 0 1,0-1-1,0 1 0,0 0 1,0 0-1,0-1 0,0 1 1,0 0-1,0 0 0,0-1 1,0 1-1,0 0 0,0 0 1,0-1-1,0 1 0,-1 0 1,1 0-1,0-1 0,0 1 1,0 0-1,0 0 0,-1 0 1,1-1-1,0 1 0,0 0 1,0 0-1,-1 0 0,1 0 1,0 0-1,0 0 0,-1-1 0,1 1 1,0 0-1,0 0 0,-1 0 1,1 0-1,-21-6 880,11 4-853,0 2 0,0-1 0,-1 1 0,1 1 0,0 0 0,0 0 0,0 1 0,0 0 0,0 1 0,1 0 0,-1 1 1,-13 6-1,11-3 13,-1 1 0,1 0 0,1 1 0,-1 0 0,2 0 0,-1 1 0,1 1 0,-14 18 0,8-7-88,1 1 0,1 0 0,1 1 0,1 0 0,1 1 0,1 0 0,-12 52 0,21-71 89,0 0 0,1 1 0,0-1 0,0 0 0,0 0 0,1 1 0,0-1 0,0 0 0,1 0 0,3 9 0,-5-13-42,1 0 0,0-1 0,-1 1 0,1 0 0,0 0 0,0-1 1,0 1-1,1 0 0,-1-1 0,0 1 0,1-1 0,-1 0 0,1 1 0,-1-1 0,1 0 0,-1 0 0,1 0 0,0 0 0,0 0 0,-1 0 0,1-1 0,0 1 0,0-1 0,0 1 0,0-1 0,0 0 0,0 1 0,0-1 0,0 0 0,0 0 0,0 0 0,0-1 0,0 1 0,-1 0 0,1-1 0,2 0 0,2-2 72,0 1-1,-1-1 0,0 0 0,0-1 1,0 1-1,0-1 0,0 0 0,-1 0 1,7-7-1,3-6 88,14-22 0,-14 16-79,0-1-1,17-43 1,12-53-145,-39 105-20,-1 5-145,-1 0 1,0-1-1,0 1 0,-1-1 1,-1-12-1,-1 38-317,0-1-1,-8 27 0,0 11 659,7-28-145,1-1 0,1 0 0,1 1 0,1-1 0,10 44 0,-11-61 37,1 0 1,1 1-1,-1-1 1,1 0-1,0 0 1,0-1-1,1 1 1,0-1-1,0 0 1,0 0-1,1 0 1,-1 0-1,1-1 1,6 5-1,-7-6 38,0-1 1,1 1-1,0-1 0,-1 0 0,1-1 1,0 1-1,0-1 0,0 0 0,0 0 1,0 0-1,0-1 0,0 1 1,0-1-1,0-1 0,0 1 0,0-1 1,0 0-1,8-2 0,-1-1-21,0-1 0,-1 0 1,0 0-1,0-1 0,0-1 0,-1 0 0,0 0 1,0-1-1,-1-1 0,0 1 0,10-13 0,-6 5-42,-1-1-1,0 0 1,-2-1-1,0 0 1,0 0-1,6-22 0,-11 29-116,0 1-1,8-14 1,-9 18-36,-3 5 99,-1 0 0,0 0 0,1 0 1,-1 0-1,0 0 0,0 0 0,0 0 0,0 0 0,0 0 0,0 0 0,0 0 1,0 0-1,0 0 0,-1 0 0,1-1 0,3 8-412,2 7 371,-1 1-1,0 0 1,-1 0-1,0 0 0,-1 0 1,0 15-1,4 26 5,-2-9 53,-4-37 13,0 0 0,1 0-1,0 0 1,1-1 0,3 13 0,1-2 122,-5-14-86,1-1 0,-1 1-1,1 0 1,0-1 0,1 1 0,2 4-1,-4-8-7,1 1 0,-1-1 0,0 0 0,1 1 0,-1-1 0,1 0 0,-1 0 0,1 0 0,0-1-1,-1 1 1,1 0 0,0 0 0,0-1 0,0 1 0,-1-1 0,1 0 0,0 0 0,0 1 0,0-1 0,2 0-1,2-1 48,-1 0 0,1 0 0,-1-1 0,0 1 0,0-1-1,1 0 1,-1-1 0,0 1 0,-1-1 0,1 0 0,0 0 0,-1-1-1,5-3 1,11-8-39,4-2 18,-2-1-1,0 0 0,-1-2 0,-1-1 0,31-41 0,69-126 293,-114 177-323,76-153 312,-82 164-331,27-65-123,23-90 1,-46 136 86,-1 1-1,1-20 1,-1 13-330,-3 25 340,0-1 0,0 1 0,1-1 0,-1 1 1,0 0-1,0-1 0,0 1 0,0-1 0,0 1 0,0-1 0,0 1 0,0-1 0,0 1 0,0 0 0,0-1 1,0 1-1,0-1 0,-1 1 0,1-1 0,0 1 0,0 0 0,0-1 0,-1 1 0,1 0 0,-1-1 1,-6 8-382,-8 21 64,15-28 337,-38 91-329,10-20 243,13-33 87,3 0-1,1 2 1,1-1 0,3 1-1,1 0 1,1 0 0,3 51-1,2-64 18,7 55 0,-5-71 23,1 0 0,0 0 0,0 0 0,1 0 0,0-1 0,1 1 0,8 13 0,-10-21 54,-1 1 0,1-1 0,0 1 0,0-1 0,0 0 0,0 0 0,0 0 0,0-1 0,1 1 0,0-1-1,-1 0 1,1 1 0,7 1 0,-8-3-57,-1-1 0,1 1-1,0-1 1,-1 0 0,1 0-1,0 0 1,-1 0 0,1 0-1,0 0 1,-1-1 0,1 0-1,0 1 1,-1-1 0,1 0-1,-1 0 1,1 0 0,-1-1-1,0 1 1,0 0 0,1-1-1,-1 0 1,3-2 0,2-3 13,-1 0 1,1-1 0,-1 0 0,10-17 0,16-37 103,-29 55-149,58-130 16,-54 115-119,-5 13-442,-1 25-49,-2 38 440,0-22 162,2 36-1,0-37 66,-1-21-83,0 0 0,2 12-1,-2-19 67,1 0-1,-1 0 1,1-1-1,0 1 1,0 0-1,0-1 0,1 1 1,-1-1-1,0 1 1,1-1-1,0 0 0,2 3 1,-3-4-26,1 0-1,-1 0 1,1 0 0,-1 0 0,1 0 0,0-1-1,-1 1 1,1-1 0,0 1 0,-1-1 0,1 0 0,0 1-1,0-1 1,-1 0 0,1 0 0,0 0 0,0 0-1,-1-1 1,1 1 0,0 0 0,1-2 0,7 0 49,-1-1 1,14-7-1,-18 8-56,44-19 123,-18 9-107,32-18 0,-7-1-87,33-20 35,-72 41 15,-1-2 0,-1 0 0,16-15 0,-46 48-142,0 0-1,1 0 1,-15 33 0,21-39-46,5-10 160,0 1 1,1 0-1,0 0 0,0 0 0,0 0 1,1 0-1,-1 1 0,1-1 1,0 9-1,1-13 43,1 1 1,-1 0-1,0 0 0,1-1 1,-1 1-1,1 0 1,0-1-1,0 1 0,0 0 1,0-1-1,0 0 0,0 1 1,1-1-1,-1 1 1,1-1-1,0 0 0,0 0 1,0 0-1,0 0 1,0 0-1,0-1 0,0 1 1,5 2-1,-4-2 10,1 0 0,0 0 0,0-1 0,0 0 0,0 1 0,-1-1 0,1-1 0,1 1 0,-1 0 1,0-1-1,0 0 0,0 0 0,0 0 0,0-1 0,0 1 0,0-1 0,0 0 0,0 0 0,0 0 0,0-1 0,0 0 0,-1 1 0,1-1 0,-1 0 0,1-1 0,-1 1 0,5-4 0,7-8 41,0-1-1,-1 0 0,-1-1 0,18-26 1,39-79 37,-8 12 40,-33 64-122,120-207 125,-124 200-184,-2-2 1,28-104-1,-42 113-75,-9 42 53,1 0-1,-1 0 1,0-1 0,0 1-1,0 0 1,-1 0 0,1 0 0,-1 0-1,1 0 1,-1 0 0,-2-5-1,3 8 50,0 0-1,0 0 1,0 0-1,0-1 1,-1 1-1,1 0 1,0 0-1,0 0 1,0 0-1,0 0 0,0 0 1,0 0-1,-1 0 1,1-1-1,0 1 1,0 0-1,0 0 1,0 0-1,0 0 1,-1 0-1,1 0 1,0 0-1,0 0 1,0 0-1,0 0 0,-1 0 1,1 0-1,0 0 1,0 0-1,0 0 1,0 0-1,0 0 1,-1 0-1,1 0 1,0 0-1,0 0 1,0 0-1,0 1 1,0-1-1,-1 0 0,1 0 1,0 0-1,0 0 1,0 0-1,0 0 1,-8 10-257,-68 118-204,26-39 482,-28 56-147,64-114 146,2 1 0,1-1 0,-7 36 0,-13 107-123,28-142 128,0 1 0,3 0 0,4 48 0,-4-75 13,1 1-1,1-1 1,-1 0-1,1 0 1,0 0-1,0 0 1,1 0 0,0 0-1,0-1 1,0 1-1,1-1 1,0 0-1,0 0 1,0 0 0,0 0-1,1-1 1,0 0-1,0 0 1,0 0-1,0-1 1,1 1 0,0-1-1,-1 0 1,1-1-1,0 0 1,0 0-1,12 3 1,-6-3 43,1 0 0,-1-1 0,1-1-1,-1 0 1,1 0 0,-1-1 0,1-1 0,21-6 0,-18 4-33,0-1 1,-1-1-1,1-1 0,-1 0 1,-1-1-1,15-11 1,-18 10-4,0 0 1,-1 0-1,0-1 0,0 0 1,-2-1-1,1 0 1,-1-1-1,-1 0 1,11-22-1,-11 18-52,-1 1 1,-1-2-1,0 1 1,-1 0-1,-1-1 1,0 0-1,0-30 1,-6 21-222,-3 15 22,6 11 206,0 0 0,-1 0 0,1 0 0,0 0 0,0 0 1,0 0-1,-1-1 0,1 1 0,0 0 0,0 0 0,-1 0 0,1 0 0,0 0 0,0 0 0,-1 0 0,1 0 0,0 0 0,0 0 0,-1 0 0,1 0 1,0 1-1,0-1 0,-1 0 0,1 0 0,0 0 0,0 0 0,-1 0 0,1 0 0,0 0 0,0 1 0,0-1 0,-1 0 0,1 0 0,0 0 0,0 1 0,0-1 1,0 0-1,-1 0 0,-14 20-109,0 0 1,2 1 0,0 1-1,-18 41 1,21-41 66,-12 42-1,19-53 31,1 0 0,0 0 0,0 1 0,1-1 0,1 22 0,1-26 43,1 0 1,-1-1-1,1 1 0,0 0 1,1-1-1,-1 0 1,2 0-1,-1 1 0,0-2 1,8 10-1,-9-12 11,0 0-1,1 0 1,-1 0-1,1-1 0,-1 1 1,1-1-1,0 0 1,0 0-1,0 0 1,0 0-1,0-1 0,0 1 1,1-1-1,-1 0 1,1 1-1,-1-2 1,0 1-1,1 0 0,0-1 1,-1 1-1,8-1 1,-5-2 43,0 1 0,1-1 1,-1-1-1,0 1 0,-1-1 1,1 0-1,0 0 0,-1 0 1,1-1-1,-1 0 0,0 0 1,0 0-1,-1-1 0,1 0 1,-1 0-1,6-10 1,5-8-36,-1-2 1,18-42-1,-24 50-34,18-42-92,69-140 255,-86 180-371,-8 15 135,1 0 0,0 1 0,0-1 0,0 0 0,1 1 0,-1-1 0,1 1 1,3-3-1,-6 5 56,0 1-1,0 0 1,0 0 0,1-1 0,-1 1 0,0 0 0,0 0 0,0 0 0,1-1 0,-1 1-1,0 0 1,0 0 0,0 0 0,1 0 0,-1 0 0,0-1 0,1 1 0,-1 0 0,0 0-1,0 0 1,1 0 0,-1 0 0,0 0 0,0 0 0,1 0 0,-1 0 0,0 0 0,1 0-1,-1 0 1,0 0 0,0 0 0,1 0 0,-1 1 0,0-1 0,0 0 0,1 0 0,-1 0-1,0 0 1,1 1 0,-1 0-13,1 0 0,-1 0 0,1 0 0,-1 0-1,0 0 1,0 1 0,1-1 0,-1 0 0,0 0-1,0 0 1,0 2 0,-3 64-193,-10 70 0,6-102 189,-18 54 0,10-37 145,14-46-36,-1-1 1,-1 1-1,1 0 1,-1 0-1,0-1 0,-4 7 1,7-11-60,-1 0 1,0 0-1,1 0 0,-1 0 1,0-1-1,0 1 1,1 0-1,-1 0 0,0-1 1,0 1-1,0 0 1,0-1-1,0 1 0,0-1 1,0 1-1,0-1 1,0 0-1,0 1 0,0-1 1,0 0-1,0 0 1,0 0-1,0 0 0,0 0 1,0 0-1,-1 0 0,1 0 1,0 0-1,0 0 1,0-1-1,0 1 0,0 0 1,0-1-1,0 1 1,0-1-1,0 1 0,0-1 1,0 1-1,0-1 1,0-1-1,0 2-31,1 0 0,0 0 0,-1 0 0,1-1 0,0 1 0,-1 0 0,1 0 0,0-1 1,0 1-1,-1 0 0,1-1 0,0 1 0,0 0 0,-1-1 0,1 1 0,0 0 0,0-1 0,0 1 0,0 0 0,0-1 0,0 1 0,0 0 0,-1-1 0,1 1 0,0-1 1,0 1-1,0 0 0,1-1 0,-1 1 0,0-1 0,0 1 0,0-1 0,1 1-6,-1-1 0,1 0-1,0 0 1,-1 1 0,1-1 0,0 0 0,0 1 0,-1-1 0,1 1 0,0-1-1,0 1 1,1-1 0,4-1-5,-1 0 0,1 1 0,10-2-1,105-4 103,-5 1-32,-72 2-19,-12 1 53,1 0 0,37-11 1,-39 6-122,22-7-1584,-18 0-3529,-33 14 4728,5-4-1478,-7 5 1796,0 0 1,1 0-1,-1-1 1,0 1 0,0 0-1,0 0 1,0 0-1,0 0 1,0 0 0,0-1-1,0 1 1,0 0-1,0 0 1,0 0 0,0-1-1,1 1 1,-1 0-1,0 0 1,0 0 0,0 0-1,-1-1 1,1 1-1,0 0 1,0 0 0,0 0-1,0 0 1,0-1-1,0 1 1,0 0 0,0 0-1,0 0 1,0 0 0,0-1-1,0 1 1,-1 0-1,1 0 1,0 0 0,0 0-1,0-1 1,-5 0-2586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40:02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52 5408,'-45'-26'2432,"40"17"-2112,2 4 32,6 5-256,-3-6-384,10 1 160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40:02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18 257 6816,'-18'-17'3072,"23"14"-2656,18-6 736,9 1-704,39-12 960,11 0-800,34-11-96,-3-1-320,30-4-64,-9 7-64,11-2 384,-29 11-256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40:05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1179 3808,'-6'-1'1470,"12"-3"19,4-1-715,36-21 998,-2-1-1,58-48 1,-86 61-1522,0 0 0,-1-1 1,-1-1-1,0-1 1,-1 0-1,-1-1 0,-1 0 1,18-38-1,-20 33-5,0 0 1,-1-1-1,-2 0 0,0 0 1,-2-1-1,3-49 0,-7 71-248,0 1 0,0-1 0,0 1 0,1 0 0,-1-1 0,1 1 0,-1-1 0,1 1 0,2-4 0,-3 5-17,1 0 0,0 0 0,0 0 0,0 0 0,-1 0 0,1 0 0,0 0-1,0 0 1,0 0 0,1 1 0,-1-1 0,0 0 0,0 1 0,0-1 0,0 1 0,1-1-1,-1 1 1,0 0 0,2-1 0,-1 0 4,1 1-1,0 0 0,0-1 1,0 1-1,-1 0 1,1 0-1,0 1 0,0-1 1,-1 0-1,1 1 1,0 0-1,0 0 0,-1 0 1,1 0-1,-1 0 1,1 0-1,-1 0 0,1 1 1,-1 0-1,0-1 1,0 1-1,0 0 1,0 0-1,0 0 0,0 0 1,0 0-1,-1 1 1,1-1-1,-1 0 0,1 1 1,-1-1-1,0 1 1,0 0-1,0-1 0,0 6 1,3 14 98,-2 0 0,0 0 0,-1 0 1,-5 41-1,-20 88 189,22-141-257,-11 73 23,12-72 20,0-1 1,1 1-1,1 0 0,0-1 1,4 18-1,-5-26-7,0 0 1,1 0-1,0 0 0,0 0 0,-1 0 0,1 0 1,0 0-1,0 0 0,1-1 0,-1 1 0,0 0 1,1-1-1,-1 1 0,1-1 0,-1 1 1,1-1-1,2 2 0,-1-2-3,-1 0 1,1 0-1,0 0 1,0 0 0,0-1-1,-1 1 1,1-1-1,0 0 1,0 1-1,0-1 1,4-1-1,6-1 51,1-1-1,0 0 0,-1-1 1,18-8-1,-10 4-37,74-23 109,109-40-44,-168 56-120,-1-2 0,0-1 1,48-35-1,-13 3-384,-95 78 303,-1-1 0,-44 36-1,58-54 95,2-2-27,0 0-1,0 1 0,-14 16 0,21-21 25,1-1 0,1 1 0,-1 0 0,0-1 0,1 1 0,-1 0 0,1 0 0,0 0 0,0 0-1,0 0 1,0 1 0,0-1 0,1 0 0,0 0 0,-1 0 0,1 1 0,1-1 0,-1 0 0,1 5-1,0-6 13,-1 1 0,1-1-1,0 0 1,0 0 0,0 0-1,0 1 1,0-1-1,1 0 1,-1 0 0,1-1-1,-1 1 1,1 0-1,0 0 1,-1-1 0,1 1-1,0-1 1,0 1-1,0-1 1,0 0 0,1 0-1,-1 0 1,0 0 0,0 0-1,1-1 1,-1 1-1,0-1 1,5 1 0,-1 0 29,1-1 1,-1 0 0,0 0-1,0-1 1,1 1 0,-1-1-1,0-1 1,0 1 0,11-5-1,-6 1 7,0-1 0,-1 0 0,0-1 0,0 0 0,-1 0-1,1-1 1,-2-1 0,1 1 0,12-18 0,-15 18-71,0 0 0,-1 0 1,-1 0-1,1-1 0,-1 0 0,0 0 1,-1 0-1,0 0 0,-1-1 1,0 1-1,0-1 0,0-14 0,-4 13-236,2 11 234,-1 0-1,1 0 1,0 0-1,0 0 1,0 0-1,-1-1 1,1 1-1,0 0 1,0 1-1,0-1 1,0 0-1,-1 0 1,1 0 0,0 0-1,0 0 1,0 0-1,-1 0 1,1 0-1,0 0 1,0 0-1,0 0 1,0 0-1,0 0 1,-1 1-1,1-1 1,0 0-1,0 0 1,0 0-1,0 0 1,0 0-1,0 1 1,-1-1 0,-10 19-367,10-18 389,-5 11-108,0 1 0,1-1 0,1 1 1,-6 25-1,9-30 121,0-1 1,0 1 0,0-1-1,1 1 1,1-1-1,-1 1 1,1-1 0,0 1-1,1-1 1,4 13-1,-6-18-6,1 0 0,0-1 0,0 1 0,0-1-1,0 1 1,0-1 0,0 1 0,1-1 0,-1 0-1,0 1 1,1-1 0,-1 0 0,1 0 0,-1 0-1,1 0 1,-1 0 0,1 0 0,0-1-1,-1 1 1,1 0 0,0-1 0,0 0 0,0 1-1,-1-1 1,1 0 0,0 0 0,0 0 0,2 0-1,6-1 38,0 0 0,0-1 0,0-1 0,11-3 0,-8 2-17,24-7 65,192-61 240,-185 56-352,-1-3 0,0-2 0,45-30 0,-40 17 16,64-59 0,-101 86-411,-17 17 154,-15 18 75,-2 1 169,-14 18-75,-38 61-1,72-103 101,0 1-1,0-1 1,1 1-1,0-1 1,1 1-1,-1 0 1,1 0-1,-1 6 0,2-10-15,0 0 0,0 0 0,0 0 0,0 0 0,0 0 0,0 0 0,0 0 0,1 1 0,-1-1 0,1 0 0,-1-1 0,1 1 0,0 0 0,0 0 0,0 0 0,0 0 0,0-1 0,0 1 0,1 0 0,-1-1 0,0 1 0,1-1 0,-1 1 0,1-1 0,0 0 0,2 2 0,-3-3 25,1 1 1,-1-1-1,1 1 0,0-1 0,0 0 1,-1 0-1,1 0 0,0 0 1,-1 0-1,1 0 0,0 0 0,0 0 1,-1-1-1,1 1 0,0-1 1,-1 1-1,1-1 0,-1 0 0,3-1 1,4-3 58,0 0 0,11-9 0,-17 12-69,27-23 80,39-45 0,-49 47-92,-1 0 1,-1-1 0,14-28-1,33-77 91,-60 120-82,45-93 7,78-179-249,-119 262 79,-1-1 0,-1 1-1,0-1 1,4-35 0,-10 53 127,0-14-366,0 16 368,0-1-1,0 1 0,-1 0 0,1-1 0,0 1 1,0 0-1,0 0 0,0-1 0,-1 1 0,1 0 0,0 0 1,0 0-1,-1-1 0,1 1 0,0 0 0,0 0 1,-1 0-1,1 0 0,0 0 0,0-1 0,-1 1 0,1 0 1,0 0-1,-1 0 0,1 0 0,0 0 0,-1 0 1,1 0-1,0 0 0,0 0 0,-1 0 0,1 0 0,0 0 1,-1 0-1,1 0 0,0 1 0,-1-1 0,1 0 1,0 0-1,0 0 0,-1 0 0,1 0 0,0 1 0,0-1 1,-1 0-1,1 0 0,0 0 0,0 1 0,0-1 1,-1 0-1,-10 9-191,0 0 0,-18 19 1,17-15 155,-3 4 15,0 0 1,2 0-1,0 2 0,2-1 1,-1 2-1,2-1 1,-10 28-1,1 6-15,-19 91 1,30-106 31,-5 78 0,12-95 58,1 0-1,1 0 1,1 0 0,1 0 0,7 27 0,-7-40 8,-1-1 0,1 1 0,0-1-1,1 0 1,0 0 0,0-1 0,0 1 0,1-1 0,9 10 0,-11-13 6,0-1 0,0 1 0,0-1 0,0 0 0,0 1 1,1-2-1,-1 1 0,1 0 0,-1-1 0,1 1 0,0-1 0,-1 0 0,1 0 0,0-1 0,0 1 1,0-1-1,0 0 0,0 0 0,0 0 0,-1 0 0,7-2 0,2-1-2,0 0 1,-1 0-1,0-1 1,0 0-1,0-1 0,0-1 1,-1 1-1,0-2 0,0 1 1,-1-2-1,1 1 1,-2-1-1,13-13 0,-6 2-69,0-1 0,-2 0-1,17-31 1,-27 45-95,0 0-1,1 0 1,0 1-1,0-1 1,7-6-1,-11 12 108,0 0 0,0 0 0,1 0-1,-1 0 1,0 0 0,0 0 0,0 0-1,0 0 1,0 0 0,1 0-1,-1 0 1,0 0 0,0 0 0,0 0-1,0 0 1,1 0 0,-1 0 0,0 0-1,0 0 1,0 0 0,0 0 0,0 0-1,1 0 1,-1 0 0,0 0-1,0 0 1,0 0 0,0 1 0,0-1-1,0 0 1,1 0 0,-1 0 0,0 0-1,0 0 1,0 0 0,0 1 0,0-1-1,0 0 1,0 0 0,0 0-1,0 0 1,0 0 0,0 1 0,0-1-1,1 0 1,-1 0 0,0 0 0,0 0-1,0 0 1,0 1 0,0-1 0,-1 0-1,1 0 1,0 0 0,0 0-1,0 1 1,1 9-129,-1 19 53,-1-11 21,1-1 0,0 1 0,6 27 0,-6-41 91,1 0-1,0 0 0,1 0 0,-1 0 0,1 0 0,-1 0 0,1 0 0,1 0 0,-1-1 1,0 1-1,1-1 0,0 0 0,-1 0 0,1 0 0,1 0 0,-1 0 0,0 0 0,1-1 1,-1 0-1,5 3 0,-3-4 7,0 1-1,0-1 1,-1 0 0,1 0 0,0 0-1,0-1 1,0 0 0,0 0 0,7-1 0,47-9 85,-43 6-42,62-13 72,74-27 0,-106 27-199,-1-2 1,78-43-1,-108 53 81,-1 0 0,-1-1 0,1 0-1,-2-1 1,1-1 0,10-13-1,-20 21-245,-4 4 26,-9 11-105,-17 19 42,-26 30 168,28-33 84,-15 11-1,31-31 1,0 1 0,1 0 0,0 0 0,0 1 0,1 0 0,0 0 0,-6 12 0,12-20 12,1 0 0,-1 0 0,1 0 0,-1 0 1,1 0-1,0 0 0,0 0 0,0 1 0,-1-1 1,1 0-1,0 0 0,1 0 0,-1 0 0,0 0 1,0 0-1,0 0 0,1 1 0,-1-1 0,0 0 0,1 0 1,-1 0-1,1 0 0,-1 0 0,1 0 0,0 0 1,-1-1-1,1 1 0,0 0 0,-1 0 0,1 0 0,0-1 1,0 1-1,2 1 0,-1-1 31,1 1-1,-1-1 1,1 0 0,-1 0 0,1 0-1,-1 0 1,1-1 0,0 1 0,0-1-1,-1 1 1,1-1 0,3 0-1,3-1 25,-1-1-1,0 0 1,1 0-1,-1-1 1,0 0-1,0 0 1,-1-1-1,1 0 0,-1 0 1,12-9-1,-5 2-62,-1 0-1,-1-1 0,0 0 0,13-18 0,-2 2-493,-23 28 485,0 0-1,0 0 0,0 0 1,0 0-1,0 0 1,0 0-1,0 0 0,0 0 1,0 0-1,0 0 0,0 0 1,1 0-1,-1 0 0,0 0 1,0 0-1,0 0 1,0 0-1,0-1 0,0 1 1,0 0-1,0 0 0,0 0 1,0 0-1,0 0 0,0 0 1,0 0-1,1 0 0,-1 0 1,0 1-1,0-1 1,0 0-1,0 0 0,0 0 1,0 0-1,0 0 0,0 0 1,0 0-1,0 0 0,0 0 1,0 0-1,0 0 0,0 0 1,0 0-1,0 0 1,1 0-1,-1 0 0,0 0 1,0 0-1,0 0 0,0 0 1,0 0-1,0 1 0,0-1 1,1 6-197,0 12 91,-1-15 113,0 7-36,-1-3 7,1 1 0,1 0 0,-1 0 1,3 7-1,-2-12 44,-1-1 1,1 0-1,0 0 1,0 0-1,0 0 1,0 0-1,0 0 1,0 0-1,1 0 1,-1 0-1,1-1 1,-1 1-1,1 0 1,0-1-1,-1 1 1,1-1-1,0 0 1,3 2-1,-3-2 21,0-1 1,0 1-1,0-1 0,1 1 1,-1-1-1,0 0 0,0 0 1,0 0-1,0 0 0,0 0 1,1-1-1,-1 1 0,0-1 1,3 0-1,31-14 121,-25 10-129,11-4 22,0-1 0,0-1 0,-1-1 1,-1-1-1,0 0 0,-1-2 0,-1 0 0,0-2 0,19-21 1,6-21 81,58-103 0,-73 107-63,-2-1-1,22-69 0,-47 124-69,26-83-375,-3-2 0,21-143 0,-44 220 67,-4 19-23,-2 11 127,-45 130-253,-33 118 376,67-197 122,-6 76 0,18-107 21,3-1 0,1 1 0,7 59 0,-5-89 36,0-1 0,0 0 0,1 0-1,0 0 1,1 0 0,0 0 0,0-1-1,9 14 1,-10-20-43,-1 0-1,0 1 1,1-1-1,0 0 1,0-1-1,0 1 1,0 0 0,0-1-1,0 0 1,1 0-1,-1 0 1,1 0-1,-1 0 1,1-1 0,0 0-1,0 1 1,-1-1-1,1-1 1,0 1 0,0 0-1,0-1 1,0 0-1,0 0 1,0 0-1,4-1 1,3-1 6,-1-1 0,1 0 0,-1-1-1,0 0 1,0 0 0,0-1 0,11-8 0,-1 0 6,-2-1 0,21-20 0,-19 14-28,0-1-1,-2 0 1,22-35 0,-31 43-21,-1 0 1,0-1 0,-1 0-1,-1 0 1,7-22 0,-13 35-41,1-1 0,-1 1 0,0-1 0,1 1 0,-1-1 0,0 1 0,0-1 0,0 1 0,0-1 0,0 1 0,0-1 0,0 1 0,-1-1 0,1 1 0,-1-1 0,1 1 0,-1-1 0,1 1 0,-1 0 0,0-1 0,-1-1 0,1 3 1,0-1 0,0 0 0,0 1 0,0-1 0,0 1 0,0 0 0,0-1 0,0 1 0,0 0 0,0-1 0,0 1 0,0 0 0,-1 0 0,1 0 0,0 0 0,0 0 0,0 0 0,0 1 0,0-1 0,0 0 0,-1 1 0,1-1 0,0 0 0,0 1 0,0-1 0,0 1 0,-1 1 0,-8 3-34,1 1-1,0 0 1,0 1 0,1 0 0,0 0 0,0 1 0,-13 16 0,17-19 53,0 1 1,1-1-1,-1 0 0,1 1 1,0 0-1,1 0 1,0 0-1,0 0 1,0 0-1,0 0 1,1 1-1,0-1 1,1 1-1,-1 10 1,2-13 41,0 0 0,0 0 0,0 1 0,0-1 0,1 0 0,-1 0 0,1-1 0,0 1 0,0 0 0,1-1 1,-1 1-1,1-1 0,-1 1 0,1-1 0,0 0 0,1-1 0,-1 1 0,0 0 0,1-1 0,-1 0 0,6 3 0,4 1 77,0-1 0,0 0 1,0 0-1,1-2 0,17 3 0,-12-3-113,0 0 1,1-2 0,-1 0-1,0-1 1,1-1 0,-1-1-1,22-5 1,-31 5-469,-1-1 1,1-1-1,-1 1 0,1-1 1,-1-1-1,13-8 1,-16 9-229,-1-1 1,1 1-1,-1-1 0,0-1 1,-1 1-1,1 0 0,-1-1 1,0 0-1,0 0 1,3-7-1,6-12-1825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40:06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5 154 8384,'-5'-5'3808,"45"-7"-3328,-8 4 896,4 4-864,22-7 0,5-3-320,32-6-128,-5 9-32,9-4 224,-9 2-128,-13 1 32,-14 4-96,-15-4-2944,-7 9 1568,-14-2-3136,-9 5 2528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01:24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12 5056,'-1'0'200,"1"-1"1,-1 0-1,1 1 0,-1-1 1,1 0-1,-1 0 0,1 1 1,0-1-1,-1 0 1,1 0-1,0 1 0,0-1 1,0-1-1,1 2 176,0 0 0,0 0-1,0 0 1,1 0 0,-1 1 0,0-1 0,0 1-1,0-1 1,0 0 0,0 1 0,0 0 0,0-1-1,2 2 1,20 12-32,-4 1-15,0 0 1,-2 2-1,0 0 0,19 26 0,-15-14-62,0 2 1,18 37-1,-22-34 1,-1 1-1,13 42 1,-24-60-142,0 1 0,-2 1 0,0-1 0,-1 0 0,-1 1 0,-1 28 0,-5-3 148,-1 0-1,-22 73 0,-39 79 454,21-91-523,39-93-103,1-1 0,-2 1 0,0-2 1,0 1-1,-1-1 0,-12 12 0,19-21-44,1 1-1,-1 0 1,0-1-1,0 0 1,0 0-1,0 1 1,-3 0-1,4-2-112,1 0-1,-1 0 0,1 0 1,0 0-1,-1 0 0,1 0 0,-1 0 1,1 0-1,0 0 0,-1-1 0,1 1 1,0 0-1,-1 0 0,1 0 0,0 0 1,-1-1-1,1 1 0,0 0 0,-1-1 1,1 1-1,0 0 0,0 0 0,-1-1 1,1 1-1,0 0 0,0-1 1,0 1-1,0-1 0,-1 1 0,1 0 1,0-1-1,0 1 0,0 0 0,0-1 1,0 1-1,0-1 0,0 1 0,0 0 1,0-1-1,0 1 0,0-1 0,0-12-1591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40:06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4 7232,'-45'-3'3264,"40"3"-2848,15 0 64,4 0-352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40:13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1226 2496,'0'0'75,"-1"0"-1,1 1 1,0-1 0,-1 0 0,1 0-1,0 0 1,-1 0 0,1 1-1,-1-1 1,1 0 0,0 0 0,-1 0-1,1 0 1,-1 0 0,1 0-1,0 0 1,-1 0 0,1 0 0,0 0-1,-1 0 1,1 0 0,-1-1 0,-2 2 526,7 5 2348,1-6-919,-4 1-1898,0-1 0,0 0 0,-1 0 0,1 0 0,0-1 0,0 1 0,0 0 0,-1 0 0,1 0 0,0 0 0,0-1 0,-1 1 0,1 0 0,0-1 0,-1 1 0,1-1 0,0 1 0,-1-1 0,1 1 0,0-1 1,-1 1-1,1-2 0,11-9 173,0-1 0,-1 0 0,0-1 0,-1 0 0,-1 0 0,0-1 0,0-1 0,-2 1 0,7-17 0,57-172 1467,-49 137-1128,-14 38-144,-1 0-1,7-55 1,-14 80-490,1 0 1,-1 0-1,1 0 0,0-1 1,2-4-1,-2 6-37,0 0-1,0-1 0,0 1 0,0-1 1,-1 0-1,1 1 0,-1-1 1,0-2-1,15 58-703,-10 57 567,-5-74 201,7 48 0,-2-36-123,-5-37 125,1 0-1,0 1 1,1-1 0,0 0 0,0 0-1,2 0 1,5 15 0,-6-20 2,-3-5-34,0-1 0,1 1 1,-1 0-1,0 0 1,0-1-1,1 1 0,-1 0 1,0-1-1,1 1 1,-1-1-1,1 1 0,-1 0 1,1-1-1,-1 1 1,1-1-1,-1 1 0,1-1 1,-1 1-1,1-1 1,0 0-1,-1 1 0,1-1 1,0 0-1,-1 1 1,1-1-1,0 0 0,-1 0 1,1 0-1,0 1 1,0-1-1,-1 0 0,1 0 1,0 0-1,0 0 1,-1 0-1,2-1 0,12-2 67,0-1 0,0-1-1,-1 0 1,0 0-1,0-2 1,-1 1 0,1-2-1,-2 0 1,15-11-1,109-107 171,-27 22-194,-104 101-51,103-87-4,-43 50-251,-57 35 257,-7 4-1,0 1 1,0-1-1,1 1 0,-1 0 0,0-1 1,1 1-1,-1-1 0,1 1 1,-1 0-1,0-1 0,1 1 1,-1 0-1,1 0 0,-1-1 0,1 1 1,-1 0-1,1 0 0,-1 0 1,1 0-1,-1-1 0,1 1 1,-1 0-1,1 0 0,0 0 0,-1 0 1,1 0-1,-1 0 0,1 1 1,-1-1-1,1 0 0,-1 0 0,1 0 1,0 1-1,0-1 69,-2 0-115,1 1 42,0-1 1,0 0-1,0 0 0,0 0 0,0 0 1,0 0-1,-1 0 0,1 0 0,0 0 1,0 0-1,0 0 0,0 0 0,-1 0 1,1 0-1,0 0 0,0 0 1,0 0-1,0 0 0,0-1 0,-1 1 1,1 0-1,0 0 0,0 0 0,0 0 1,0 0-1,0 0 0,0 0 0,0 0 1,-1 0-1,1 0 0,0-1 1,0 1-1,0 0 0,0 0 0,0 0 1,0 0-1,0 0 0,0-1 0,0 1 1,0 0-1,0 0 0,0 0 1,0 0-1,0 0 0,0-1 0,0 1 1,0 0-1,0 0 0,-111 100-119,96-82 102,1 0 0,1 0-1,0 2 1,2-1 0,0 2-1,-12 31 1,21-46 34,0-1 0,1 1 0,-1 0 1,1 0-1,0 0 0,1 0 0,0 11 0,0-15 0,0 0-1,0 0 1,0 0 0,1-1-1,-1 1 1,1 0 0,0 0 0,-1-1-1,1 1 1,0 0 0,0-1-1,2 3 1,-2-3-2,0 0 1,0 0-1,0 0 0,0-1 0,0 1 1,0 0-1,0-1 0,0 1 0,0-1 1,1 0-1,-1 1 0,0-1 1,0 0-1,0 0 0,1 1 0,-1-1 1,0 0-1,0 0 0,1 0 0,1-1 1,0 0 15,0 1 1,0-1-1,0 0 1,0 0 0,0 0-1,0 0 1,0-1-1,0 1 1,-1-1 0,1 0-1,-1 0 1,1 1-1,-1-2 1,4-3 0,0-2 61,1-1 1,-2 1 0,6-12-1,-2 4-35,9-14 7,-2 0-1,15-39 1,-31 67-101,1-1 0,-1 1 1,1 0-1,0-1 0,0 1 0,1 0 1,-1-1-1,0 1 0,1 0 1,-1 0-1,1 0 0,-1 0 1,1 1-1,0-1 0,0 0 0,0 1 1,3-2-1,-5 3 26,1 0-1,-1 0 1,1 0-1,-1 0 1,0 0-1,1 0 1,-1 0-1,1 1 1,-1-1-1,1 0 1,-1 0 0,0 1-1,1-1 1,-1 0-1,0 0 1,1 1-1,-1-1 1,0 0-1,1 1 1,-1-1-1,0 1 1,0-1 0,1 0-1,-1 1 1,0-1-1,0 1 1,1 0-1,3 11-39,6 17 30,25 52 0,-34-79 33,1 0 0,-1 1-1,0-1 1,1 0 0,-1 0-1,1 0 1,0 0 0,0-1-1,0 1 1,-1 0 0,2-1-1,-1 1 1,0-1 0,0 0-1,0 1 1,1-1 0,-1 0-1,1-1 1,-1 1 0,0 0-1,1-1 1,0 1 0,-1-1-1,1 0 1,-1 0 0,1 0-1,3 0 1,5-2 42,0 0-1,0-1 1,0 0 0,19-9 0,-22 9-46,59-27 126,0-3 1,108-72-1,-138 76 24,-50 30-571,-1 7 350,0 0 0,1 1 1,0 1-1,0-1 0,-18 20 0,15-12 53,0 0-1,0 1 1,2 0-1,0 1 1,1 1-1,2 0 0,0 1 1,0 0-1,2 1 1,-9 31-1,17-49 17,1-1-1,-1 1 0,1-1 1,0 1-1,-1 0 1,1-1-1,1 1 1,-1-1-1,2 7 1,-2-8-1,1 0-1,0-1 1,-1 1 0,1-1 0,0 1 0,-1-1 0,1 1 0,0-1 0,0 1 0,0-1 0,1 0 0,-1 0 0,0 0 0,0 1 0,1-1 0,-1 0 0,0-1 0,1 1 0,-1 0 0,1 0-1,-1-1 1,3 2 0,1-1 31,-1-1-1,1 1 0,0-1 0,-1 0 0,1 0 0,0 0 1,-1-1-1,1 1 0,0-1 0,-1-1 0,1 1 0,4-2 0,2-2 52,0 0-1,0-1 1,16-11-1,-10 5-21,-1-2-1,-1 0 1,0-1 0,-1 0-1,12-18 1,56-89 38,-57 81-38,-2-1 1,-2-2-1,17-49 1,-27 59-57,-1-1 1,-2-1-1,-1 0 1,3-59-1,-7 71-29,-2 18-26,-1 0 1,1 0-1,-1 0 0,0 0 0,0 0 0,0 0 0,-1 0 0,0-1 0,-2-6 0,3 12 39,-1 1 1,1 0-1,0 0 0,0-1 0,0 1 0,0 0 0,0 0 0,0 0 0,0-1 0,-1 1 0,1 0 0,0 0 1,0 0-1,0-1 0,0 1 0,-1 0 0,1 0 0,0 0 0,0 0 0,-1 0 0,1-1 0,0 1 0,0 0 1,0 0-1,-1 0 0,1 0 0,0 0 0,0 0 0,-1 0 0,1 0 0,0 0 0,0 0 0,-1 0 0,1 0 1,0 0-1,0 0 0,-1 0 0,1 0 0,0 0 0,0 0 0,-1 1 0,1-1 0,0 0 0,0 0 0,0 0 1,-1 0-1,1 0 0,0 1 0,0-1 0,0 0 0,0 0 0,-1 0 0,1 1 0,0-1 0,0 0 0,0 0 0,0 1 1,-8 13-217,-2 15 80,-7 32 1,7-25 84,-31 152-76,35-147 140,2 1 0,2 67 0,3-60 22,-1-18-45,6 43 0,-4-64 75,0-1 0,0 0 0,1 1 0,0-1 0,0 0 0,1-1 0,1 1 0,9 15 0,-13-23-43,-1-1 0,1 1 0,-1-1 0,0 1 1,1-1-1,-1 1 0,1-1 0,-1 1 0,1-1 0,0 0 0,-1 1 0,1-1 0,-1 0 0,1 1 0,0-1 0,-1 0 0,1 0 0,-1 0 0,1 0 0,0 1 0,-1-1 0,1 0 0,0 0 0,-1 0 0,1 0 0,0-1 0,-1 1 0,1 0 0,0 0 0,-1 0 0,1 0 0,0-1 0,-1 1 0,1 0 0,-1-1 0,1 1 0,-1 0 0,1-1 0,-1 1 0,1-1 0,-1 1 0,1 0 0,-1-1 0,1 0 0,0 0 0,3-4 89,0 0 0,0 0 0,5-11 0,-6 11-44,60-118 233,4-8-298,-57 117-92,-8 12 29,-1 0 0,1 0 0,0 0 0,-1-1 0,0 1 0,1 0 0,-1-1 0,0 1 0,1-4 0,-4 33-292,1-18 390,0 0-1,2 16 1,0 18-131,-1-28 80,1-1 0,4 26 0,-4-35 29,0-1 0,1 1 0,0-1 0,-1 1 0,1-1 0,1 0-1,-1 0 1,1 0 0,-1 0 0,1 0 0,0 0 0,6 5 0,-7-8 24,1 1 0,-1 0 1,0-1-1,1 1 0,-1-1 0,1 0 1,0 0-1,-1 0 0,1 0 0,0 0 0,0 0 1,0-1-1,4 1 0,-1-1 2,0 0 0,0-1 0,0 1 0,-1-1 0,1-1 0,7-1 0,4-4 19,0 0 0,0-1 0,16-11-1,-33 19-47,45-26 83,-2-2 0,68-58 1,-74 56-32,6-7-98,-31 24 44,-11 11 0,0 0 0,1 0 0,-1 1 0,1-1 0,-1 0 0,1 1 0,0 0 0,2-2 0,-44 64-757,26-37 724,1 1-1,1 1 0,1-1 1,2 2-1,0-1 1,-8 50-1,16-70 70,0-1 0,1 1-1,0 0 1,0 7 0,0-11-17,0-1 0,1 1-1,-1-1 1,0 0 0,0 1 0,1-1 0,-1 0 0,1 1 0,-1-1 0,1 0 0,0 0 0,-1 1 0,1-1 0,0 0 0,0 0 0,0 0 0,0 0 0,0 0-1,0 0 1,2 1 0,-2-2 7,0 0 0,0 0 0,0 0 0,-1 0-1,1-1 1,0 1 0,0 0 0,0 0 0,0-1-1,0 1 1,-1-1 0,1 1 0,0-1 0,0 1 0,-1-1-1,1 0 1,0 1 0,-1-1 0,1 0 0,0 1-1,-1-1 1,1 0 0,-1 0 0,1-1 0,9-18 75,0 0 1,-1 0 0,-1-1 0,8-36-1,-6 21-17,1-2-204,7-41 0,-15 68-524,-1 20 220,-2 19 246,0-27 186,5 91-109,-4-86 110,-1-1 0,1 1 0,-1-1 0,1 0-1,1 0 1,2 8 0,-3-11 2,-1-1-1,1 1 1,0 0-1,0 0 1,0-1-1,0 1 1,0-1-1,0 1 1,0-1-1,1 1 1,-1-1-1,1 0 1,-1 1-1,1-1 1,-1 0-1,1 0 1,-1 0-1,1 0 1,0 0-1,0-1 1,3 2-1,-4-2 13,1 0 0,-1 0 0,0 0 0,1 0 0,-1 0-1,0 0 1,1-1 0,-1 1 0,0-1 0,0 1-1,1 0 1,-1-1 0,0 0 0,0 1 0,2-2 0,18-17 344,-13 10-268,134-134 408,-30 12-496,-94 109 26,-2 0 0,0 0 1,-2-2-1,0 0 0,11-28 1,2-27-22,21-100-1,-31 112-89,-12 49-126,-2 1 0,0-1 0,2-35 0,-6 46-63,-1 7 11,-5 13 15,-19 62-25,-28 129 0,33-114 231,-26 131-89,41-182 137,2 1-1,2 1 1,4 64 0,-2-103-25,6 41 193,-6-40-133,1 0 0,-1 0 0,1 0-1,0 0 1,0 0 0,1 0 0,-1 0-1,0 0 1,1-1 0,3 5 0,-4-6-27,-1-1 0,1 1 1,0-1-1,0 1 0,0-1 1,0 0-1,0 1 0,-1-1 1,1 0-1,0 0 0,0 0 1,0 1-1,0-1 1,0 0-1,0 0 0,0 0 1,0-1-1,0 1 0,0 0 1,0 0-1,0 0 0,-1-1 1,1 1-1,0 0 0,0-1 1,0 1-1,0-1 0,-1 1 1,2-2-1,22-18 143,-21 17-126,11-12 11,-1 0 0,20-32 0,-23 32-122,0 0 0,2 1 0,21-23 0,-30 34 23,-1 1 0,1 0 0,0 0 0,-1 0 0,1 1 0,0-1 0,4-1 0,-6 3 32,-1-1 1,1 1-1,-1 0 0,1 0 1,0 0-1,-1 0 0,1 0 1,-1 0-1,1 0 0,-1 0 1,1 0-1,-1 0 0,1 0 1,-1 1-1,1-1 0,-1 0 1,1 0-1,-1 0 0,1 1 1,0-1-1,-1 1-2,1 0-1,0-1 1,-1 1-1,1 0 1,-1 0 0,0-1-1,1 1 1,-1 0-1,1 0 1,-1 0 0,0 0-1,0 0 1,1 0-1,-1-1 1,0 3 0,4 56-90,-2-26 138,11 57-1,-13-88-18,0-1 0,0 0 1,1 1-1,-1-1 0,1 0 0,-1 0 0,1 0 1,-1 1-1,1-1 0,-1 0 0,1 0 0,0 0 1,0 0-1,0 0 0,-1 0 0,1 0 0,0 0 1,0 0-1,0 0 0,0-1 0,2 2 0,-2-2 6,1 0 0,-1 0 0,0 0 0,0 0-1,0 0 1,1 0 0,-1 0 0,0 0-1,0 0 1,1-1 0,-1 1 0,0-1 0,0 1-1,0-1 1,0 1 0,0-1 0,0 1 0,2-2-1,5-4 76,-1-1 0,1 0 0,-1 0 0,8-11 0,-13 16-91,65-70 24,-32 36-283,-32 33 212,-1 0 1,1 1 0,0-1-1,0 1 1,1 0 0,-1 0-1,6-3 1,-9 5 33,0 0-1,1 0 1,-1 1 0,0-1-1,1 0 1,-1 0-1,0 0 1,0 0 0,0 0-1,1 0 1,-1 1 0,0-1-1,0 0 1,1 0-1,-1 0 1,0 1 0,0-1-1,0 0 1,0 0 0,0 1-1,1-1 1,-1 0-1,0 0 1,0 1 0,0-1-1,0 0 1,0 0 0,0 1-1,0-1 1,0 0 0,0 1-1,0-1 1,0 0-1,0 0 1,0 1 0,-1 17-60,-1-1 0,-6 27 0,5-29 89,0 0 1,1 0-1,1 0 1,0 25 0,1-34-4,1 0 0,-1 0 0,1-1 0,0 1 0,1 0 0,-1 0 0,1-1 0,0 1 0,1-1 0,-1 0 0,1 0 0,5 8 0,-7-12 12,0 0 1,0 0-1,0 0 0,0 0 1,0-1-1,0 1 1,1 0-1,-1 0 1,0-1-1,0 1 1,1 0-1,-1-1 0,0 0 1,1 1-1,-1-1 1,1 0-1,-1 1 1,0-1-1,1 0 1,1 0-1,-1-1-4,0 1 1,0-1-1,0 1 1,1-1-1,-1 0 1,0 0-1,0 0 0,0 0 1,0 0-1,0-1 1,2-1-1,1-2 9,0 0-1,0 0 1,-1-1 0,0 1 0,0-1-1,0 0 1,4-10 0,-4 7-30,0-1 1,-1-1-1,-1 1 0,1 0 1,-2-1-1,1 1 1,-1-1-1,-1 1 1,0-1-1,-1 1 1,0-1-1,0 1 1,-1-1-1,0 1 0,-1 0 1,-6-16-1,8 24-19,-1-1 0,1 1 0,-1 0 0,0 0 0,0-1-1,0 1 1,0 0 0,0 1 0,0-1 0,0 0 0,0 1 0,-1-1-1,1 1 1,-1 0 0,1-1 0,-1 1 0,1 0 0,-5 0 0,-2-1-60,0 1 1,0 0-1,-18 0 1,22 1 49,-3-2 129,11-3 16,17-6 11,-2 4-129,1 0-1,0 1 1,29-5 0,61-4-106,-103 14 115,15-2-60,1 2 0,28 1 0,-45 0 27,0 0 0,0 1 0,0 0 0,1 0 0,-1 0 1,0 1-1,0 0 0,0 0 0,-1 0 0,1 0 0,0 1 0,-1 0 0,0 0 0,1 0 1,3 4-1,-6-5 28,-1 1 0,1 0 0,0 0 1,-1-1-1,0 1 0,0 0 0,0 0 1,0 0-1,0 1 0,-1-1 0,1 0 0,-1 6 1,-1 40 78,1-47-76,-8 61 824,8-62-821,0-1 1,0 0 0,0 0 0,0 0 0,0 0-1,0 0 1,0 0 0,0 0 0,0 0 0,0 1-1,0-1 1,1 0 0,-1 0 0,0 0 0,0 0 0,0 0-1,0 0 1,0 0 0,0 0 0,0 0 0,0 0-1,0 0 1,0 1 0,0-1 0,0 0 0,1 0-1,-1 0 1,0 0 0,0 0 0,0 0 0,0 0-1,0 0 1,0 0 0,0 0 0,0 0 0,0 0-1,1 0 1,-1 0 0,0 0 0,0 0 0,0 0-1,0 0 1,0 0 0,0 0 0,0 0 0,0 0-1,1 0 1,-1 0 0,0 0 0,0 0 0,0 0-1,0 0 1,0-1 0,5-2 108,1-4 17,-1-1 0,0 0 0,4-9 0,8-12-50,-4 9-84,2 1 0,19-21 1,-28 33-36,2 0 1,-1 1 0,1 0-1,0 0 1,0 0 0,0 1-1,1 1 1,9-5 0,-15 8 18,0 0 0,0 0 0,-1 0 0,1 0 0,0 0 0,0 1 0,0 0 0,0-1 0,0 1 0,0 0 0,0 1 0,0-1 0,0 0 0,0 1 0,0-1 1,0 1-1,0 0 0,-1 0 0,1 0 0,0 1 0,-1-1 0,1 1 0,-1-1 0,1 1 0,-1 0 0,3 2 0,2 4 60,0 1 0,-1 0 0,0 0 0,-1 0-1,8 19 1,0-1-21,5 9-76,13 25 434,-27-54-485,1-1 0,0 1 0,-1-1 0,2 1 0,10 9 0,-8-8-4040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40:14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68 6816,'-45'-8'3072,"40"13"-2272,15-5-704,3-5 320,6 2-224,12-6-96,1 1-64,3-4-1312,-4 9 704,-7-14-3136,-6 9 2048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40:14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359 164 7456,'-27'-4'3392,"46"1"-2944,-3-2 1312,8 5-1056,39-8 928,0 1-960,18-10-352,-1 6-193,15-9 65,-11 3-96,11-3-32,-9 9-32,-14-6-895,-14 9 479,-13-4-3136,-14 9 1920</inkml:trace>
  <inkml:trace contextRef="#ctx0" brushRef="#br0" timeOffset="1">53 144 8064,'-40'-7'3648,"27"7"-3168,16-5 288,7 5-512,9-8-224,7 4-64,9-4-1888,7 5 1024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40:18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9 652 2912,'-1'1'106,"0"0"1,0 0 0,1-1-1,-1 1 1,0 0-1,1 0 1,-1 0-1,1 0 1,-1 0-1,1 0 1,0 0-1,-1 0 1,0 2-1,1-2-33,0-1 0,0 0 0,1 1-1,-1-1 1,0 1 0,0-1-1,0 1 1,0-1 0,0 0 0,0 1-1,1-1 1,-1 1 0,0-1 0,0 0-1,1 1 1,-1-1 0,0 0-1,0 1 1,1-1 0,-1 0 0,0 1-1,1-1 1,-1 0 0,1 0-1,-1 1 1,0-1 0,1 0 0,-1 0-1,1 0 1,-1 0 0,0 0 0,1 1-1,-1-1 1,1 0 0,-1 0-1,1 0 1,-1 0 0,0 0 0,1 0-1,-1 0 1,1-1 0,0 1-1,5 0 272,0-1-1,1 0 0,-1 0 1,0-1-1,0 0 0,0 0 0,0 0 1,-1-1-1,1 0 0,-1 0 1,1 0-1,-1-1 0,0 1 0,0-1 1,0 0-1,4-6 0,9-10 113,-1-1 0,22-34-1,-21 29-47,40-69 671,-35 55-606,-2 13-278,-18 24-288,0 0 0,0-1 0,0 0 0,0 0 0,2-5 0,-7 49-291,-11 36 414,-3-1 1,-4 0-1,-29 72 0,-102 212 772,144-342-727,-14 24 1428,15-32-875,6-8-617,0-1 1,0 0 0,-1 0 0,1 0 0,0 0 0,0 0 0,0 0 0,0 0 0,0 0-1,0 0 1,0 0 0,0 0 0,0 0 0,0 0 0,0 0 0,0 0 0,0 0 0,0 0-1,0 0 1,0 0 0,0 0 0,0 0 0,0 0 0,-1 0 0,1 0 0,0 0 0,0 0-1,0 0 1,0 0 0,0 0 0,0 0 0,0 0 0,0 0 0,0 0 0,0 0 0,0 0-1,0 0 1,0 0 0,0 0 0,0 0 0,0 0 0,-1 0 0,1 0 0,0 0 0,0 0-1,0 0 1,0 0 0,0 0 0,0 0 0,0-1 0,0 1 0,0 0 0,0 0 0,0 0-1,0 0 1,0 0 0,0 0 0,0 0 0,0 0 0,0 0 0,0 0 0,0 0 0,0 0-1,0 0 1,0 0 0,0 0 0,0-1 0,5-23 1032,2 3-830,19-39-1,61-97-17,-1 5-248,-53 86 12,109-193-171,-8 68-311,-133 189 488,25-26-397,-24 26 368,1 0 0,-1 1 0,0-1 0,1 0 0,0 1 0,-1-1 0,1 1 0,0 0 0,0 0 0,4-1 0,-7 2 50,1 0-1,0 0 0,-1 0 1,1 0-1,-1 0 0,1 0 0,-1 0 1,1 0-1,0 0 0,-1 0 1,1 0-1,-1 0 0,1 0 0,-1 1 1,1-1-1,-1 0 0,1 0 1,-1 1-1,1-1 0,-1 0 0,1 1 1,-1-1-1,1 0 0,-1 1 1,1-1-1,-1 1 0,1 0 0,-1 0-6,1 1-1,0-1 1,-1 1-1,1-1 1,-1 1-1,0-1 1,1 1-1,-1-1 0,0 1 1,0 1-1,0 3-5,-1 0 0,1 0 0,-1-1-1,-3 11 1,-8 16 72,-27 48 0,10-22 33,-41 85 385,65-133-381,0-1 0,-1 0 0,0 0 0,0 0 0,-1-1 0,0 0-1,-1 0 1,-8 6 0,14-13-73,1-1-1,0 1 1,0-1-1,0 1 1,-1-1-1,1 0 1,0 1-1,-1-1 1,1 0 0,0 0-1,-1 0 1,1 0-1,0 0 1,-1-1-1,1 1 1,0 0-1,-3-1 1,4 1-9,-1 0 1,1-1 0,-1 1 0,1 0-1,-1 0 1,1-1 0,-1 1 0,1 0 0,-1 0-1,1-1 1,-1 1 0,1-1 0,0 1-1,-1 0 1,1-1 0,-1 1 0,1-1-1,0 1 1,-1-1 0,1 1 0,0-1-1,0 1 1,0-1 0,-1 1 0,1-1-1,0 1 1,0-1 0,0 0 0,0 1 0,0-1-1,0 1 1,0-1 0,0 1 0,0-1-1,0 0 1,0 1 0,0-1 0,0 1-1,1-1 1,-1 1 0,1-2 0,3-5-29,1-1-1,0 1 1,1 0 0,0 0 0,0 0 0,0 1 0,1 0 0,12-9 0,67-37 57,-62 38-46,199-99 244,-41 23-88,-152 73-577,-25 25 167,0 0 0,7 17-1,-8-6 286,2 27 0,-1-12-66,-4-26 0,13 60 164,-13-62-67,1 0 0,0 0 0,1 0 0,-1-1-1,1 1 1,0-1 0,1 1 0,6 7 0,-9-12-34,0 0 1,0 0-1,0 0 0,1 0 1,-1 0-1,0 0 1,1-1-1,-1 1 0,1 0 1,-1-1-1,1 1 1,-1-1-1,1 0 1,-1 1-1,1-1 0,-1 0 1,1 0-1,-1 0 1,1 0-1,-1 0 0,1-1 1,0 1-1,-1 0 1,1-1-1,-1 1 1,0-1-1,3 0 0,2-2 45,-1 0 0,1 0 0,-1-1-1,0 1 1,7-7 0,48-42 132,72-46 0,-81 64-487,-47 34-332,-6 5 388,-9 13 196,9-15-2,-9 13 54,1 0 0,1 1 0,1 0-1,-6 19 1,10-25-4,1-1-1,1 1 1,0-1-1,0 1 1,1 0-1,1 0 1,-1 0 0,4 19-1,-3-27 30,0 0-1,1 0 1,-1 0-1,1 0 1,0 0-1,0 0 1,0 0-1,1-1 1,-1 1-1,1 0 1,-1-1-1,1 1 1,0-1-1,0 1 1,0-1-1,0 0 1,0 0-1,1 0 1,-1 0-1,1 0 1,-1-1-1,1 1 1,-1-1-1,1 1 1,0-1 0,0 0-1,0 0 1,0 0-1,0-1 1,0 1-1,0-1 1,0 1-1,0-1 1,0 0-1,4-1 1,-1 0 27,1-1 0,-1 1 0,0-2 0,-1 1 0,1 0 0,0-1 0,-1 0 0,1-1 0,-1 1 0,0-1 0,7-6 0,1-2 23,-1-1 0,19-25-1,-25 30-36,0 0-1,-1-1 0,0 0 0,0 0 1,-1 0-1,6-19 0,-9 22-59,1 0 0,-1 0-1,-1 0 1,1-1 0,-1 1-1,0 0 1,-1 0 0,1-1-1,-1 1 1,0 0 0,-1 0-1,-2-6 1,3 9-17,0 0 0,-1 1 0,1-1 0,-1 0 0,0 1 0,0 0 0,0-1-1,0 1 1,0 0 0,0 0 0,-1 0 0,1 0 0,-1 1 0,1-1 0,-1 1 0,0-1 0,1 1 0,-1 0 0,0 0 0,0 0 0,0 0 0,-5 0 0,-1 0-16,0 0 1,0 1 0,0 0-1,0 0 1,0 1 0,-10 1-1,18-1 40,-1-1 0,0 0 0,1 1 1,-1-1-1,1 1 0,-1 0 0,1-1 0,-1 1 0,-2 2 0,4-3 7,0 0 1,0 0 0,0 0 0,0 0 0,0 0-1,0 0 1,0 0 0,-1 1 0,1-1 0,0 0-1,0 0 1,0 0 0,0 0 0,0 0 0,0 0-1,0 0 1,0 0 0,0 1 0,0-1 0,0 0-1,0 0 1,0 0 0,0 0 0,0 0-1,0 0 1,0 1 0,0-1 0,0 0 0,0 0-1,0 0 1,0 0 0,0 0 0,0 0 0,1 0-1,-1 0 1,0 1 0,0-1 0,0 0 0,0 0-1,0 0 1,10 3-25,30 1 122,0-2 0,78-6 0,-85 2-48,196-28 1,-153 17-77,-75 13 18,-1 0-1,1 0 1,0 0-1,-1-1 0,1 1 1,-1 0-1,1 0 0,0 0 1,-1 0-1,1 0 1,-1 0-1,1 1 0,0-1 1,-1 0-1,1 0 1,-1 0-1,1 0 0,-1 1 1,1-1-1,-1 0 1,1 1-1,-1-1 0,2 1 1,-2 0 4,0-1 1,0 1-1,1-1 1,-1 1-1,0 0 1,0-1-1,0 1 1,0 0-1,0-1 1,0 1-1,0-1 1,-1 1-1,1 0 1,0-1-1,0 1 1,0-1-1,0 1 0,-1 0 1,1 0-1,-4 5 3,0 1-1,0-1 0,-6 7 0,6-8 0,-12 18 53,1 0 0,1 1 0,-13 32 0,21-41-32,0 0 0,1 0 0,1 1 0,1-1 0,0 1 0,-2 32 0,5-43-1,0 0-1,1 0 1,-1 0-1,3 6 1,-3-10-10,0 0 1,0 0-1,0-1 1,0 1-1,1 0 0,-1-1 1,0 1-1,0 0 1,1-1-1,-1 1 0,1 0 1,-1-1-1,1 1 1,-1-1-1,1 1 0,-1-1 1,1 1-1,-1-1 1,1 1-1,-1-1 0,1 1 1,0-1-1,-1 0 1,1 1-1,0-1 0,-1 0 1,1 0-1,0 0 1,0 1-1,-1-1 0,1 0 1,0 0-1,0 0 1,-1 0-1,1 0 0,1-1 1,2 0 52,0-1 1,0 0 0,1 0 0,-1-1 0,-1 1-1,1-1 1,0 0 0,-1 0 0,1 0-1,-1-1 1,0 1 0,5-8 0,-3 4 5,33-42 175,33-58-1,-32 46-46,-17 26-199,-1-1 0,-1-1 0,14-39 0,-28 58-51,0 0 0,-1 0 0,0 0 0,-2 0-1,0-1 1,-1 0 0,-1 0 0,-2-35 0,1 53 36,0 0 1,0 0-1,0 0 1,-1 0-1,1 0 1,0 0-1,0 0 0,0 0 1,-1 0-1,1 0 1,-1 0-1,1 0 1,-1 0-1,1 0 1,-1 0-1,1 0 1,-1 0-1,0 1 1,1-1-1,-1 0 1,0 0-1,-1 0 1,1 1 1,0 0 1,0 0-1,0 0 0,0 0 1,0 0-1,0 0 1,0 1-1,0-1 1,0 0-1,0 1 1,0-1-1,0 0 1,0 1-1,0-1 0,0 1 1,1 0-1,-1-1 1,0 1-1,0 0 1,1-1-1,-2 2 1,-9 10-99,0 0-1,1 0 1,0 1 0,-14 26 0,5-9-7,6-9 126,2 1 0,0 0 0,1 1-1,2 0 1,0 0 0,1 0 0,2 1 0,0 0-1,1 1 1,2-1 0,1 0 0,0 1-1,2-1 1,7 49 0,-6-62 50,1 0 0,-1 0 0,2 0 0,-1 0 0,2 0 0,-1-1 0,1 0 0,1 0 0,0 0 0,1-1 0,13 17 0,-18-24-2,0 0 0,0 0 0,0-1-1,1 1 1,-1-1 0,0 1 0,1-1 0,-1 0 0,1 0-1,-1 0 1,1 0 0,0 0 0,-1 0 0,1-1 0,0 1-1,-1-1 1,1 0 0,0 0 0,0 0 0,-1 0 0,1 0-1,0-1 1,-1 1 0,1-1 0,0 0 0,-1 0 0,1 0-1,3-2 1,7-5-15,0 0 0,0-1 0,-1-1 0,-1 0 0,1-1 0,11-15 1,56-79 142,-46 57-154,27-43-733,-58 90 519,0 6 25,-2 7 22,0-12 145,-6 108-190,3-75 259,1 1 0,1 1 0,6 49 0,4-51 203,-9-32-236,1 0-1,-1 1 1,1-1-1,0 0 1,-1 1-1,1-1 1,0 0-1,0 0 1,0 0-1,0 0 1,0 0-1,0 0 1,0 0-1,0 0 0,0 0 1,0 0-1,0-1 1,1 1-1,-1 0 1,2 0-1,-2-1-16,0 0 0,0 0-1,0 0 1,-1-1 0,1 1-1,0 0 1,0 0-1,0-1 1,-1 1 0,1 0-1,0-1 1,0 1 0,-1-1-1,1 1 1,0-1 0,-1 1-1,1-1 1,0 0 0,-1 1-1,1-1 1,-1 0 0,1 1-1,-1-1 1,1 0 0,-1 0-1,1-1 1,3-4 104,9-13-50,0-1-1,-1 0 1,9-23 0,22-38-33,-21 47-186,2 1 0,1 1 0,49-49 0,-63 74 6,-11 7 131,0 0 0,0 0 0,0-1 0,0 1 0,1 0 1,-1 0-1,0 0 0,0 0 0,0 0 0,0 0 1,1 0-1,-1 0 0,0 0 0,0 0 0,0 1 0,0-1 1,1 0-1,-1 0 0,0 0 0,0 0 0,0 0 0,0 0 1,1 0-1,-1 0 0,0 0 0,0 0 0,0 1 0,0-1 1,0 0-1,0 0 0,1 0 0,-1 0 0,0 0 1,0 1-1,0-1 0,0 0 0,0 0 0,0 0 0,0 0 1,0 1-1,0-1 0,0 0 0,0 0 0,0 0 0,0 0 1,0 1-1,0-1 0,0 0 0,0 0 0,0 5-44,-1 0 0,0 0-1,0 0 1,-1-1 0,-2 8-1,-3 8-61,-13 73 34,18-80 120,1 0 0,0 1-1,1-1 1,0 0 0,3 15-1,-2-23-9,0-1 0,0 0 0,0 0 0,1 0-1,0 0 1,-1 0 0,1 0 0,5 7 0,-6-10-7,0 1 0,1-1 0,-1 0 0,0 0 1,0 0-1,1 0 0,-1 0 0,0 0 0,1 0 0,-1 0 1,1 0-1,-1-1 0,1 1 0,0 0 0,-1-1 1,1 0-1,-1 1 0,1-1 0,0 0 0,-1 0 1,1 0-1,0 0 0,0 0 0,-1 0 0,1 0 1,-1-1-1,3 0 0,12-4 77,0-1 0,-1-1 0,0-1 0,21-13 0,55-46-165,-74 54 7,198-142 265,-194 137-415,-18 15 191,1 0 1,-1 0 0,0 1-1,1-1 1,0 1 0,5-3-1,-5 4-166,-7 5-204,0 0 288,-18 24-12,14-20 112,0 1 0,1 0 0,-7 11 0,-31 81-65,21-48-7,15-35 62,2 0 1,-1 1-1,-5 33 0,10-45 39,1 1 1,1-1-1,-1 1 0,1 0 0,1-1 0,-1 1 0,1-1 0,0 1 0,1-1 0,0 0 0,0 1 0,6 10 0,-7-16 0,0 0-1,0 0 1,0-1-1,1 1 0,-1-1 1,1 1-1,-1-1 1,1 0-1,0 0 1,-1 1-1,1-1 0,0 0 1,0-1-1,0 1 1,0 0-1,0 0 1,0-1-1,0 1 0,0-1 1,0 0-1,0 0 1,0 1-1,0-1 1,0 0-1,4-1 0,1 0 46,0 0-1,0-1 0,0 0 0,0 0 0,0 0 0,9-5 1,9-6-72,-1-2 0,0 0 0,-2-1 0,31-28 1,72-84 251,-61 52-141,-56 64-112,0 1 1,0-1 0,-2-1 0,11-25-1,-16 36-35,0-1-1,-1 1 1,1 0-1,-1 0 1,0 0-1,1 0 1,-1 0-1,0 0 0,-1-4 1,1 5 16,0 0-1,0 1 1,-1-1-1,1 1 1,-1-1-1,1 0 1,0 1 0,-1-1-1,1 1 1,-1-1-1,1 1 1,-1-1-1,1 1 1,-1 0 0,0-1-1,1 1 1,-1 0-1,1-1 1,-1 1 0,0 0-1,1 0 1,-1-1-1,0 1 1,1 0-1,-1 0 1,0 0 0,1 0-1,-1 0 1,0 0-1,1 0 1,-1 0-1,0 0 1,0 0 0,1 1-1,-1-1 1,0 0-1,0 1 1,-7 1-21,1 0 1,-1 1-1,1 0 0,0 0 1,0 1-1,0-1 0,0 2 1,1-1-1,-1 1 0,-10 11 0,3-2 13,1 1 0,0 0-1,-12 21 1,13-18 22,1 1 0,1 0-1,1 1 1,-9 26 0,15-35 33,0-1-1,1 1 0,0 1 1,0-1-1,1 0 1,1 0-1,-1 1 0,2-1 1,3 22-1,-3-29 5,0-1 0,0 1 1,0-1-1,0 0 0,1 1 1,0-1-1,-1 0 0,1 0 0,0 0 1,0 0-1,1 0 0,-1-1 0,1 1 1,-1-1-1,5 4 0,-3-4 6,0 1-1,0-1 1,0 0 0,1 0-1,-1-1 1,1 0 0,-1 1-1,1-1 1,-1-1-1,9 1 1,-2-1 5,-1 0 0,0-1 1,0-1-1,0 1 0,0-2 1,0 1-1,0-1 0,-1-1 0,1 0 1,13-8-1,-9 3-5,0-2 0,0 1 0,-1-2 1,-1 0-1,0 0 0,11-15 0,58-88 364,-76 108-399,77-132-236,-51 86-618,-29 52 676,0 5 94,-1 6-8,-3 48-37,-13 86 0,-23 54 335,33-174-242,4-18 64,0 0 1,-1 0-1,1-1 0,-1 1 0,-1-1 0,1 1 0,-1-1 0,0 0 0,-4 6 1,7-11-21,0 1 1,-1-1 0,1 0 0,0 1 0,0-1 0,0 0 0,0 0 0,-1 1 0,1-1-1,0 0 1,0 0 0,-1 0 0,1 1 0,0-1 0,0 0 0,-1 0 0,1 0 0,0 1-1,0-1 1,-1 0 0,1 0 0,0 0 0,-1 0 0,1 0 0,0 0 0,-1 0 0,1 0-1,0 0 1,-1 0 0,1 0 0,0 0 0,-1 0 0,1 0 0,0 0 0,0 0-1,-1 0 1,1 0 0,0 0 0,-1-1 0,1 1 0,0 0 0,0 0 0,-1 0 0,1-1-1,-1 0 21,0-1-1,0 1 1,1-1-1,-1 1 1,0-1-1,1 0 1,-1 1-1,1-1 1,0-2-1,-1-2-7,0-1 1,1 1 0,0-1-1,2-11 1,-1 13-47,1-1 0,0 1 0,0 0 0,0 0 0,1 0 0,0 0 0,0 0 0,0 0 0,7-7 0,-8 10 13,0 0-1,0 0 1,0 1 0,1-1-1,-1 1 1,0-1 0,1 1-1,-1 0 1,1 0-1,0 0 1,-1 0 0,1 0-1,0 1 1,-1-1 0,1 1-1,0 0 1,0 0-1,-1 0 1,1 0 0,0 0-1,0 1 1,3 0 0,18 4-47,0-1 1,1-1 0,-1-1-1,38-2 1,-27-2-1074,81-2-6052,-102 4 5096,0 0 0,0-1 0,0-1 0,19-4 0,0-3-2163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40:21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4 927 3136,'0'0'32,"0"0"-1,-1 0 1,1 0 0,0 0 0,0 0-1,0 0 1,0 0 0,0 0 0,0 0-1,-1 0 1,1 0 0,0 0 0,0 1-1,0-1 1,0 0 0,0 0-1,0 0 1,0 0 0,-1 0 0,1 0-1,0 0 1,0 0 0,0 0 0,0 0-1,0 0 1,0 0 0,0 1 0,0-1-1,0 0 1,0 0 0,0 0 0,-1 0-1,1 0 1,0 0 0,0 0 0,0 1-1,0-1 1,0 0 0,0 0-1,0 0 1,3 7 810,-2-6-553,0 0 1,0 0 0,0 0 0,0 0 0,0 0 0,0 0 0,0-1 0,0 1-1,1 0 1,-1 0 0,2 0 0,0 0-30,1-1 0,-1 0-1,0 0 1,0 0 0,0 0 0,0-1 0,0 1-1,0-1 1,0 0 0,0 1 0,5-4 0,34-16 1440,-37 17-1510,18-11 329,-1 0 1,0-2-1,30-28 1,52-63 314,13-38-53,-98 120-794,-17 22-17,1-1 1,0 1-1,0 0 1,0 0-1,4-3 1,-7 6 25,0 0 0,0-1 0,0 1 0,1 0 0,-1 0 0,0 0 0,0 0 0,0 0 0,0 0 1,0 0-1,1 0 0,-1 0 0,0 0 0,0 0 0,0 0 0,0 0 0,1 0 0,-1 0 1,0 0-1,0 0 0,0 0 0,0 0 0,1 0 0,-1 0 0,0 0 0,0 0 0,0 0 0,0 0 1,0 0-1,1 0 0,-1 0 0,0 0 0,0 1 0,0-1 0,0 0 0,0 0 0,0 0 0,1 0 1,-1 0-1,0 0 0,0 1 0,0-1 0,0 0 0,0 0 0,0 0 0,0 1 0,-1 18-153,-10 42 29,-23 111-101,11-89 384,-58 141-1,41-130 1,-35 76 341,43-103 480,23-58-313,9-8-639,0-1 1,0 0-1,0 0 0,0 0 1,-1 0-1,1 1 0,0-1 1,0 0-1,0 0 0,-1 0 1,1 0-1,0 1 0,0-1 1,0 0-1,-1 0 0,1 0 1,0 0-1,0 0 0,0 0 1,-1 0-1,1 0 1,0 0-1,0 0 0,-1 0 1,1 0-1,0 0 0,0 0 1,-1 0-1,1 0 0,0 0 1,0 0-1,0 0 0,-1 0 1,1 0-1,0 0 0,0 0 1,-1-1-1,1 1 0,0 0 1,0 0-1,-1 0 0,0-5 53,0 0 0,0 0-1,0 0 1,0 0-1,1 0 1,0 1 0,0-1-1,0 0 1,1 0-1,-1 0 1,3-8 0,4-11 19,9-24 1,-14 44-74,21-49 23,48-80-1,54-90-56,-89 159-152,3 2-1,66-81 1,-98 134 53,1 1 0,15-14 1,-21 20 76,1 0-1,-1 0 1,1 1 0,-1-1 0,1 1 0,0-1 0,-1 1 0,1 0 0,0 0 0,0 1 0,0-1-1,0 0 1,0 1 0,0 0 0,4-1 0,-6 2 18,1-1 1,0 1-1,-1-1 1,1 1-1,0 0 1,-1-1-1,1 1 0,-1 0 1,1 0-1,-1 0 1,0 0-1,1 0 0,-1 0 1,0 1-1,0-1 1,0 0-1,0 1 0,0-1 1,0 1-1,0-1 1,0 1-1,0-1 0,-1 1 1,1 0-1,0 2 1,1 3-29,0 2 1,0-1-1,-1 0 1,0 9-1,-1 5 105,-1 1 1,-1-1-1,-1 0 1,-1 0-1,-13 41 0,14-51-47,-3 8 79,0-1-1,-14 28 0,15-38-46,0 0 0,-1 0 0,0-1 0,0 1 0,-1-1-1,-13 13 1,15-16-20,0-1-1,-1 0 0,1 0 1,-1 0-1,1-1 0,-1 0 1,0 0-1,0 0 0,-1-1 0,1 1 1,0-2-1,-1 1 0,1-1 1,-11 1-1,35-3-84,-1-1 1,1-1-1,23-6 0,64-22 147,-51 15-96,36-12 49,-2-3 1,114-58 0,-125 42 118,-41 22-13,-10 5-255,-26 20 108,0 0-1,1 0 0,-1 0 0,0 0 0,0 1 1,0-1-1,0 0 0,0 0 0,0 0 0,0 0 1,0 0-1,0 0 0,0 0 0,0 0 0,0 0 1,0 0-1,1 0 0,-1 1 0,0-1 0,0 0 1,0 0-1,0 0 0,0 0 0,0 0 0,0 0 1,0 0-1,0 0 0,0 0 0,0 1 0,0-1 1,0 0-1,0 0 0,0 0 0,0 0 0,0 0 1,0 0-1,-1 0 0,1 0 0,0 1 0,0-1 1,0 0-1,0 0 0,0 0 0,0 0 0,0 0 1,0 0-1,0 0 0,0 0 0,0 0 0,0 0 1,0 0-1,-1 0 0,-44 78-309,20-38 314,2 1 0,-35 85 1,58-124 13,-1 0 1,0 0-1,1 0 1,-1 0-1,1 0 1,0 0-1,0 0 1,0 0-1,0 0 1,0 0-1,0 0 1,0 0-1,1 0 1,-1 0-1,1 0 1,-1 0 0,1 0-1,0 0 1,1 2-1,-1-3 16,0 0 0,0 1 0,0-1 0,1 0 0,-1 0 0,0 0 1,1 0-1,-1 0 0,1-1 0,-1 1 0,1 0 0,-1-1 0,1 1 0,-1-1 0,1 1 0,0-1 0,-1 0 0,1 0 0,-1 0 0,1 1 0,0-2 1,-1 1-1,4 0 0,-2-1-9,1 0 1,-1 0 0,1 0 0,-1-1-1,0 1 1,1-1 0,-1 0 0,0 1-1,0-2 1,0 1 0,0 0 0,-1 0-1,1-1 1,0 0 0,-1 0 0,4-4-1,2-6 40,0 1-1,10-23 0,-2-2 3,0-1-1,14-60 1,-28 89-3,5-17-652,-5 23 374,-1 4 17,-2 13-57,0 93-27,2-55 288,-1-40 19,1 1 0,4 23 0,-4-31 19,0 0 0,0 0 0,1 0-1,0 0 1,0-1 0,0 1-1,1 0 1,0-1 0,5 7 0,-7-10-17,0 0 1,0 0-1,0-1 1,0 1-1,0 0 1,0-1-1,1 1 1,-1-1-1,0 0 1,0 1-1,1-1 1,-1 0-1,0 0 1,0 0-1,1 1 1,-1-1-1,0-1 1,1 1-1,-1 0 1,0 0-1,0 0 1,1-1-1,-1 1 1,1-1-1,4-1 23,0-1-1,-1 1 1,11-7 0,3-4-7,0-2 0,-1 0 0,30-31 0,40-60 47,38-39-386,-119 137 357,3-2-441,-8 13 158,-3 9 131,-17 111-43,16-103 141,2 0 1,0 0-1,1 0 0,4 23 1,-3-34 6,0-1 0,0 0 0,1 1 0,0-1 0,1 0 0,0-1 1,0 1-1,11 13 0,-13-18 12,0 0 1,0-1-1,1 1 1,-1-1 0,1 1-1,0-1 1,0 0-1,-1 0 1,1 0-1,1 0 1,-1-1-1,0 1 1,0-1 0,0 0-1,1 0 1,-1 0-1,1 0 1,-1-1-1,1 1 1,-1-1-1,1 0 1,-1 0 0,1 0-1,5-2 1,0 0 11,0-1 0,0-1 0,0 1 1,-1-2-1,1 1 0,-1-1 0,0 0 1,-1-1-1,1 0 0,-1 0 0,0 0 1,-1-1-1,10-11 0,3-9-61,-1-1 1,23-47-1,4-6-134,-22 47 86,-22 33 44,2-1 4,-2-12-40,2 8 188,0-1-1,1 1 1,0 0-1,1 1 1,6-9 0,4-4-33,44-53 11,-30 37-40,-2 0-1,41-69 0,-27 17-165,44-137 0,-83 219 71,14-48-110,-15 48 69,0-1 1,-1 1-1,1 0 1,-1 0-1,0 0 1,0-1-1,0 1 1,0 0-1,-2-7 1,2 11 63,-1 0 0,1-1 0,0 1-1,0 0 1,0 0 0,0 0 0,0 0 0,0 0 0,0 0 0,0 0-1,0 0 1,0 0 0,0 0 0,-1 0 0,1 0 0,0 0 0,0 0-1,0 0 1,0 0 0,0 0 0,0 0 0,0 0 0,0 0 0,-1 0-1,1 0 1,0 0 0,0 0 0,0 0 0,0 0 0,0 0 0,0 0 0,0 0-1,0 0 1,-1 0 0,1 0 0,0 0 0,0 0 0,0 0 0,0 0-1,0 0 1,0 0 0,0 0 0,0 0 0,0 0 0,0 1 0,0-1-1,0 0 1,-1 0 0,1 0 0,0 0 0,0 0 0,0 0 0,0 0-1,0 0 1,0 0 0,0 1 0,0-1 0,0 0 0,0 0 0,0 0 0,0 0-1,0 0 1,0 0 0,0 1 0,-5 9-142,-54 133-315,-16 39 236,61-141 247,2 1 0,-11 67 0,16-55 30,2 0 0,2 63-1,4-90 1,2 1 1,0-1-1,2 0 0,1 0 0,1 0 0,13 31 1,-18-53-7,0 1 1,1-1-1,0 0 1,0 0-1,0 0 1,1 0 0,-1-1-1,1 0 1,0 1-1,9 6 1,-9-9-24,-1 0 1,1 0 0,-1 0 0,1-1 0,0 1-1,-1-1 1,1 0 0,0 0 0,0 0-1,0-1 1,0 1 0,0-1 0,0 0-1,0 0 1,0-1 0,4 0 0,-4 0-187,1 0 1,0 0-1,-1 0 1,1-1-1,-1 1 1,1-1-1,-1 0 1,0-1-1,7-4 1,-8 4-376,0 0 0,0 1 0,-1-1 0,1 0 1,-1 0-1,0-1 0,0 1 0,0 0 0,0-1 0,0 1 0,-1-1 1,0 0-1,0 1 0,0-1 0,0 0 0,0 0 0,-1 0 0,0 1 0,1-1 1,-2-6-1,-4-28-4233,-1 0 1580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40:21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72 6048,'-57'-9'2725,"54"8"-2539,1 0 179,0 0-1,0 0 1,0 1 0,0-1 0,-1 1 0,1 0 0,0 0 0,0 0 0,-4 0 0,21-4 4806,29-4-4617,-34 6-50,217-28 164,-197 27-638,-9 1-247,84-6 137,-90 8-1325,0 1 0,25 5 1,-36-5 817,1 0 1,-1 0 0,0 0 0,0 1 0,0 0 0,0 0 0,0 0 0,0 0 0,4 4-1,9 9-1567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40:23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38 973 3904,'-19'16'1253,"18"-15"-1214,0 0 0,0-1 0,1 1-1,-1 0 1,0-1 0,0 1 0,1 0 0,-1 0 0,1 0-1,-1 0 1,1 0 0,-1-1 0,1 1 0,-1 0 0,1 0-1,0 0 1,-1 0 0,1 2 0,-1 1 194,0-2 154,0-1 1,0 1-1,1 0 1,-1 0-1,0 0 1,1 0-1,-1-1 1,1 1-1,0 0 1,0 4-1,0-5-280,0-1-1,0 0 0,0 0 1,0 1-1,0-1 1,0 0-1,1 1 0,-1-1 1,0 0-1,0 0 1,0 1-1,1-1 0,-1 0 1,0 0-1,0 0 1,0 1-1,1-1 0,-1 0 1,0 0-1,1 0 1,-1 0-1,0 0 0,0 1 1,1-1-1,14-1 1377,-5-3-1130,-1 0 1,1 0-1,-1-1 0,1 0 1,-2 0-1,1-1 1,0-1-1,-1 1 0,0-1 1,-1 0-1,0-1 1,7-9-1,10-14 68,34-61-1,-57 91-399,0-2-11,18-30 97,1 0 0,45-55-1,-64 88-115,-1 0-1,0 0 0,0-1 0,0 1 0,0 0 0,0-1 0,1 1 1,-1 0-1,0 0 0,0-1 0,0 1 0,1 0 0,-1 0 0,0 0 1,0-1-1,1 1 0,-1 0 0,0 0 0,1 0 0,-1 0 1,0 0-1,0-1 0,1 1 0,-1 0 0,0 0 0,1 0 0,-1 0 1,0 0-1,1 0 0,-1 0 0,0 0 0,1 0 0,-1 0 0,0 0 1,1 0-1,-1 1 0,0-1 0,0 0 0,1 0 0,-1 0 0,0 0 1,1 0-1,-1 1 0,0-1 0,0 0 0,1 0 0,-1 0 1,0 1-1,0-1 0,0 0 0,1 0 0,-1 1 0,0-1 0,0 0 1,0 1-1,0-1 0,0 0 0,1 0 0,-1 1 0,0-1 0,0 0 1,0 1-1,0-1 0,0 1 0,2 20-105,-2-21 113,-1 19-35,-1-1 0,-7 32 1,-1 10 39,5-28 36,3-21 47,1 0 1,-1 0 0,2 0 0,-1 0-1,1 0 1,3 13 0,-3-22-55,0-1 0,1 0 0,-1 0 0,1 0 0,-1 1 0,1-1 0,0 0 0,-1 0 0,1 0 0,0 0 0,0 0 0,0 0 0,0 0 0,0 0 0,0-1 0,0 1 0,0 0 0,0-1 0,0 1 0,0 0 0,0-1 0,0 1 0,1-1 0,-1 0 0,0 1 0,0-1 0,1 0 0,-1 0 0,0 0 0,1 0 0,1 0 0,4 0 99,0-1-1,0 0 1,0 0 0,10-4 0,-16 5-129,38-13 112,-2 0 1,0-3-1,0-1 0,54-35 1,122-104-554,-188 139 468,2-3-138,-27 20 101,0 0 1,0 0-1,0 0 1,0 0-1,0 0 1,0 0-1,0 0 0,0 0 1,0 0-1,0 0 1,0 0-1,0 0 0,0 1 1,0-1-1,0 0 1,0 0-1,0 0 1,1 0-1,-1 0 0,0 0 1,0 0-1,0 0 1,0 0-1,0 0 0,0 0 1,0 0-1,0 0 1,0 0-1,0 0 1,0 0-1,0 0 0,0 0 1,0 0-1,0 0 1,0 0-1,0 0 0,1 0 1,-1 0-1,0 0 1,0 0-1,0 0 1,0 0-1,0 0 0,0 0 1,0 0-1,0 0 1,0 0-1,0 0 0,0 0 1,0 0-1,0 0 1,0 0-1,0 0 1,0 0-1,1 0 0,-1 0 1,0 0-1,0 0 1,0 0-1,0 0 1,0-1-1,-2 11-189,-7 17 53,-6 5 118,-2 0-1,-21 30 0,20-34 95,1 0-1,-20 50 1,35-74-14,0 1-1,1 0 1,0 0-1,0-1 1,-1 9-1,2-12-32,0 0 0,0 0-1,0-1 1,0 1 0,0 0 0,0 0-1,0 0 1,1 0 0,-1 0-1,0-1 1,0 1 0,1 0 0,-1 0-1,0 0 1,1-1 0,-1 1-1,1 0 1,-1 0 0,1-1 0,-1 1-1,1 0 1,0-1 0,-1 1 0,1-1-1,0 1 1,-1-1 0,1 1-1,0-1 1,0 1 0,0-1 0,-1 0-1,1 1 1,0-1 0,0 0 0,0 0-1,1 0 1,4 1 44,0-1-1,-1-1 1,1 1-1,0-1 1,0 0-1,0 0 1,-1-1-1,1 0 1,0 0-1,-1 0 1,0-1-1,8-4 1,5-5-6,0 0-1,16-16 1,-28 23-50,128-114 169,-22 17-95,-105 97-84,36-31 138,-2-2 1,65-77-1,-74 70-140,-2-2 1,-2 0-1,26-62 0,-30 55-135,28-94-1,-31 79-314,-19 50 5,-2 19 440,0 0 1,0 0-1,0 1 0,0-1 1,0 0-1,0 0 1,0 0-1,0 0 1,-1 0-1,1 0 1,0 0-1,0 0 1,0 0-1,0 0 1,0 0-1,0 0 0,-1 0 1,1 0-1,0 0 1,0 0-1,0 0 1,0 0-1,0 0 1,0 0-1,-1 0 1,1 0-1,0 0 0,0 0 1,0 0-1,0 0 1,0 0-1,0 0 1,-1 0-1,1-1 1,0 1-1,0 0 1,0 0-1,0 0 0,0 0 1,0 0-1,0 0 1,0 0-1,0 0 1,0-1-1,0 1 1,-1 0-1,1 0 1,0 0-1,0 0 1,0 0-1,0 0 0,0-1 1,0 1-1,0 0 1,0 0-1,0 0 1,0 0-1,0 0 1,0 0-1,0-1 1,0 1-1,1 0 0,-10 12-199,-27 58-176,3-5 243,-62 83-16,59-93 152,9-11 47,2 2 0,-37 96-1,53-118 29,0 1-1,2-1 1,1 2 0,0-1-1,2 0 1,-1 37-1,5-51-8,0 0-1,1-1 1,0 1-1,1 0 0,0 0 1,1-1-1,0 1 1,0-1-1,1 0 1,1 0-1,0 0 1,0-1-1,1 1 0,0-1 1,0-1-1,1 1 1,15 14-1,-17-19 8,1 1 0,-1-1 0,1-1 0,0 1-1,0-1 1,1 0 0,-1 0 0,1-1 0,-1 1-1,1-2 1,0 1 0,-1-1 0,1 0 0,0 0-1,0-1 1,0 0 0,0 0 0,0 0 0,11-3-1,-7 0-40,0 0-1,0 0 0,0-1 0,-1-1 0,1 0 0,-1 0 0,0-1 0,-1 0 0,0-1 0,0 0 1,9-9-1,2-4 8,0-1 1,16-25 0,-28 35-29,0-1-1,-1 1 1,-1-1 0,0 0 0,-1-1-1,5-16 1,-9 26-30,0-1-1,-1 0 1,1 1-1,-1-1 0,0 0 1,0 1-1,0-1 1,-1 0-1,1 1 1,-3-7-1,3 9 15,0 0 0,-1 0 1,1 0-1,0 1 0,-1-1 0,1 0 0,-1 0 0,1 0 1,-1 1-1,1-1 0,-1 0 0,0 1 0,1-1 1,-1 1-1,0-1 0,0 1 0,1-1 0,-1 1 0,0-1 1,0 1-1,0 0 0,1-1 0,-1 1 0,0 0 1,0 0-1,0-1 0,0 1 0,0 0 0,0 0 0,1 0 1,-1 0-1,0 0 0,0 1 0,0-1 0,0 0 1,0 0-1,0 0 0,1 1 0,-1-1 0,0 1 0,0-1 1,0 0-1,1 1 0,-2 0 0,-1 2-8,-1-1 0,1 1-1,0 0 1,0 0 0,0 0-1,0 0 1,1 0 0,0 1 0,-1-1-1,1 1 1,-2 5 0,-3 4-32,-2 2 76,1 0 0,0 0-1,2 1 1,0 0 0,0 1-1,2-1 1,0 1 0,0 0-1,2 0 1,0 1 0,1 25-1,1-40 17,1 0-1,-1 0 0,1 0 1,-1 0-1,1 0 1,0 0-1,0 0 0,0 0 1,0 0-1,1-1 0,-1 1 1,1 0-1,0-1 1,-1 1-1,1-1 0,0 0 1,1 0-1,-1 0 0,0 0 1,1 0-1,-1 0 1,1 0-1,-1-1 0,1 1 1,0-1-1,0 0 0,-1 0 1,1 0-1,0 0 1,0 0-1,0-1 0,0 1 1,0-1-1,0 0 0,0 0 1,4 0-1,7-3 99,-1 0 0,0-2 0,0 1 0,0-1 0,21-12 0,-22 10-91,13-6-3,-1-2-1,-1 0 1,0-2 0,33-31-1,73-89-15,-81 82-113,-21 23 77,-17 19-86,1 0 0,14-12 0,-24 24 80,-1 1 0,0 0 0,0 0 0,1-1 1,-1 1-1,0 0 0,1 0 0,-1-1 0,0 1 0,1 0 0,-1 0 0,1 0 0,-1 0 0,0-1 0,1 1 0,-1 0 0,1 0 0,-1 0 0,0 0 0,1 0 1,-1 0-1,1 0 0,-1 0 0,0 0 0,1 0 0,-1 0 0,1 0 0,-1 1 0,0-1 0,1 0 0,0 1 1,0 0 0,0 0 0,-1-1 0,1 1 0,0 0 0,-1 0 0,1 0 0,-1 0 0,1 0 0,-1 0 0,0 0 0,1 1 0,4 32-16,-5-34 25,3 33 4,-2-1 0,-1 1-1,-6 44 1,4-63 19,-1 0 1,0 0-1,-1-1 0,-1 1 0,0-1 1,-1 0-1,0 0 0,-1-1 1,0 0-1,-13 16 0,16-22 32,-1 0 1,-1-1-1,1 0 0,-1 0 0,0 0 1,0-1-1,0 0 0,-1 0 0,0 0 0,1-1 1,-1 0-1,0-1 0,-1 1 0,1-1 1,0-1-1,-1 1 0,-10 0 0,7-4 14,11 1-66,0 1 0,0 0-1,0 0 1,0 0 0,0 0-1,0-1 1,0 1 0,0 0-1,0 0 1,0 0 0,0 0 0,0-1-1,0 1 1,0 0 0,0 0-1,0 0 1,0 0 0,0-1-1,0 1 1,0 0 0,0 0-1,0 0 1,0 0 0,1-1 0,-1 1-1,0 0 1,0 0 0,0 0-1,0 0 1,0 0 0,0 0-1,1-1 1,0 0 4,1 0 0,-1 0-1,1 0 1,-1 0 0,1 0 0,0 0 0,0 0-1,3-1 1,11-1-31,24-2 0,11-3 6,67-25 99,-20-2-3135,-36 7-3309,-58 27 5546,-1-1 0,0 0 1,0 0-1,0 0 0,0 0 0,-1 0 0,4-4 0,0 1-1758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40:23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57 9152,'-36'-28'4128,"22"20"-3584,11 4-160,6 4-320,-3-5 256,10 2-192,-1-5-1312,4 8 640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40:28.4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 15 3136,'-20'-14'2507,"24"14"696,7 1 622,-10 0-4763,39 3 1995,1-2 0,45-4 0,29 2-217,-65 4-646,50 9 1,-77-8-157,1 1 1,-1 1-1,-1 1 0,27 13 1,-27-11 57,-9-4-69,0 0 0,22 16 0,-31-19-20,-1 0 0,0 0 0,1 0 0,-1 0 1,0 1-1,0-1 0,-1 1 0,1 0 0,-1 0 0,0 0 1,0 0-1,0 0 0,1 7 0,0 2 41,-1 1-1,-1 1 1,0-1-1,-1 0 1,-3 21-1,1-13 68,-12 94 226,13-98-302,-2-1-1,1 1 0,-2-1 0,0 0 1,-1 0-1,-1 0 0,-1-1 0,0 0 0,-1 0 1,-1 0-1,-14 18 0,14-21-16,-2 0 0,0-1 0,0 0 0,-1-1 0,0-1 0,-1 0 0,-16 10 0,-63 28 545,-25 15-207,99-52-303,1 0 0,1 2-1,0 0 1,-19 20 0,28-26-21,0 1 1,0 0 0,1 0 0,0 1-1,0 0 1,1 0 0,0 0-1,1 1 1,0 0 0,0-1-1,1 1 1,1 1 0,-1-1 0,2 0-1,-1 1 1,1 12 0,1-18-17,1 0 0,0 0 0,0 0 1,0 0-1,1 0 0,-1-1 0,1 1 1,0 0-1,0-1 0,1 0 0,0 1 0,-1-1 1,1 0-1,1 0 0,-1-1 0,0 1 1,1-1-1,0 1 0,8 4 0,6 4 59,0-1 0,1-1 0,26 10 0,5-1 26,-36-15-91,-1 0 0,1 2 0,-1-1 0,0 2 0,-1 0-1,19 12 1,-21-11-21,-8-6 15,0-1-1,0 0 1,-1 1 0,1-1 0,0 1-1,-1 0 1,1-1 0,1 4 0,-3-4-3,1-1 0,-1 1 0,0 0 0,0-1 0,0 1 0,0 0 0,0-1 0,0 1 0,0 0 0,-1 0 0,1-1 0,0 1 1,0 0-1,0-1 0,-1 1 0,1-1 0,0 1 0,-1 0 0,1-1 0,0 1 0,-1-1 0,1 1 0,-1-1 0,1 1 0,-1-1 0,1 1 1,-1-1-1,0 1 0,1-1 0,-1 0 0,1 1 0,-1-1 0,-1 0 0,-29 18 63,-35 15 1,-34 18 164,91-44-212,-1-1 1,1 1 0,0 1 0,0-1 0,1 2-1,0-1 1,-9 14 0,15-20-6,0 0 1,1 1-1,-1-1 1,1 1-1,0-1 1,0 1-1,0 0 1,0-1-1,0 1 1,1 0-1,-1 0 1,1 0-1,0 0 1,0-1-1,0 1 1,0 0-1,0 0 1,0 0-1,1 0 0,0-1 1,1 6-1,2-1 44,-1 0-1,1-1 0,1 1 1,-1-1-1,1 0 1,0 0-1,7 6 0,117 100 252,-81-72-365,65 68 0,-93-86 77,-1 0 0,-2 1 0,0 1 0,-1 1 1,-2 0-1,-1 1 0,0 1 0,11 37 0,-13-23 50,-2 0 0,-2 1 0,-2 0 1,-1 0-1,-2 0 0,-8 83 0,6-120-51,-4 20 173,-6 30 0,7-47-141,0 1 1,0-1-1,0 0 1,-1 0-1,0 0 1,-1-1-1,-6 9 1,7-11-17,0 1-1,0-1 1,-1 0 0,0 0-1,0 0 1,0-1 0,-1 1-1,1-1 1,-1-1 0,0 1-1,0-1 1,-1 0 0,1 0-1,0-1 1,-11 3 0,-14-2-1001,-46-1-1,74-2 763,-18 0-1986,-26-4 0,23 0 284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01:25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34 3072,'-1'-1'226,"0"0"0,0 0-1,0 0 1,0 0 0,-1 0 0,1 1 0,0-1-1,0 0 1,-1 0 0,1 1 0,0-1 0,-1 1-1,1-1 1,-1 1 0,1 0 0,0-1 0,-1 1 0,1 0-1,-1 0 1,1 0 0,-1 0 0,-2 1 0,2-1 272,-1 0 1,0 0 0,1 0 0,-1 0-1,1-1 1,-1 1 0,-3-2 0,6 2-434,-1 0 0,1 0 0,0 0-1,0 0 1,-1 0 0,1 0 0,0 0 0,0 0 0,0 0 0,-1 0 0,1-1 0,0 1 0,0 0 0,-1 0 0,1 0 0,0 0 0,0 0 0,0-1 0,-1 1 0,1 0 0,0 0 0,0 0 0,0-1 0,0 1 0,0 0 0,-1 0 0,1 0 0,0-1 0,0 1 0,0 0 0,0 0-1,0-1 1,0 1 0,0 0 0,0 0 0,0-1 0,0 1 0,0 0 0,0 0 0,0-1 0,0 1 0,0 0 0,0 0 0,0-1 0,0 1 0,0 0 0,0 0 0,1-1 0,-1 1 0,0 0 0,0 0 0,0 0 0,0-1 0,0 1 0,1 0 0,-1 0 0,0 0 0,0 0-1,0-1 1,1 1 0,-1 0 0,0 0 0,1 0 0,13-7 353,1 6-160,0 1 0,17 1 0,0 0-232,-27-1-52,-1 0-1,1 0 0,0 1 0,-1 0 1,1 0-1,-1 0 0,0 0 0,1 1 0,-1 0 1,0-1-1,0 2 0,6 3 0,-8-5 21,0 1 1,0 0-1,0 0 0,0 0 1,-1 0-1,1 0 0,-1 0 1,1 0-1,-1 0 0,0 0 0,0 1 1,0-1-1,0 1 0,0-1 1,-1 1-1,1-1 0,-1 1 0,1-1 1,-1 1-1,0-1 0,0 1 1,0 0-1,-1 3 0,-1 6 69,-1 0 1,0 0-1,-1 0 0,-1 0 1,-9 19-1,-38 53 277,-5-14-356,56-69 54,1 0 1,-1 0-1,0 0 0,1 0 0,-1 0 1,1 0-1,-1 0 0,1-1 0,-1 2 1,1-1-1,0 0 0,0 0 0,-1 0 1,1 0-1,0 0 0,0 0 0,0 0 1,0 0-1,0 0 0,0 0 1,0 0-1,1 0 0,-1 0 0,1 2 1,0-2 5,0 1 0,0-1 1,0 0-1,0 0 0,0 0 1,0 0-1,0 0 0,0-1 1,1 1-1,-1 0 0,0 0 1,0-1-1,1 1 0,-1-1 1,1 1-1,-1-1 0,3 1 1,24 3-1,-1-1 0,1-1 0,31-3 0,-22 1-2818,-24 0 775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40:37.0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 1368 2560,'-1'0'87,"0"1"0,1-1 1,-1 1-1,0-1 0,1 1 1,-1-1-1,0 1 0,1 0 0,-1-1 1,1 1-1,-1 0 0,1-1 1,-1 1-1,1 0 0,-1 0 0,1-1 1,0 1-1,-1 0 0,1 0 0,0 0 1,0 0-1,0 0 0,0-1 1,0 1-1,0 0 0,0 0 0,0 0 1,0 0-1,0 0 0,0 0 0,0-1 1,1 1-1,-1 0 0,0 0 1,1 0-1,-1-1 0,0 1 0,1 0 1,-1 0-1,1-1 0,-1 1 0,1 0 1,0-1-1,-1 1 0,2 0 1,1 2 242,1-1 0,-1 0 0,1 1 0,-1-2 1,1 1-1,0 0 0,-1-1 0,9 2 0,-6-2-86,1 0 1,-1-1-1,0 0 0,0 0 0,0 0 0,1-1 0,-1 0 0,0 0 0,0-1 0,0 0 1,0 0-1,6-3 0,4-3 189,-1 0 0,0-1 1,14-12-1,0-1 144,-1-2 0,30-35 1,45-59 512,-65 72-835,3-5 189,62-103 1,13-67-43,-91 171-501,46-71 0,-70 119 43,0 0 0,1 1 0,-1-1 0,1 1 0,-1-1 0,1 1 0,0-1 0,-1 1 0,1 0 0,0 0 0,4-2-1,-5 3 36,-1 0-1,1-1 1,0 1-1,0 0 0,0 0 1,0 0-1,0 0 0,0 0 1,0 0-1,0 0 1,0 0-1,0 0 0,-1 1 1,1-1-1,0 0 0,0 1 1,0-1-1,0 0 1,0 1-1,-1-1 0,1 1 1,0 0-1,-1-1 0,1 1 1,0-1-1,-1 1 1,1 0-1,0 0 0,-1-1 1,1 1-1,-1 0 0,1 1 1,3 6 18,0 0 0,-1 1 0,0 0 0,0-1 0,3 19 0,-2-6-27,12 50 6,-3 0 0,-4 1 0,1 100 0,-10-155 78,0 1 0,-1-1 0,-1 0 0,-1 0-1,0 0 1,-2-1 0,1 1 0,-12 24 0,14-37-7,1-1-1,-1 0 1,0 0 0,0 0-1,0 0 1,-1 0-1,1-1 1,-1 1 0,1-1-1,-1 1 1,0-1-1,0 0 1,0 0 0,-4 2-1,3-3 31,0 1 0,-1-1 1,1 0-1,-1 0 0,1 0 0,-1-1 0,1 0 0,-1 1 0,1-2 0,-1 1 0,1 0 0,-6-2 0,-9-4 67,-1 0-1,1-1 1,0-1-1,-29-16 1,26 12-413,-1 1-1,-42-14 1,51 21-171,15 4 436,-1 0-1,0 0 0,0 0 1,0 0-1,0 0 0,0 0 1,0 0-1,0 0 0,0 0 1,0 0-1,0 0 0,0 0 1,0 0-1,0 0 0,0 0 1,0 0-1,0 0 0,0 0 1,0 0-1,0 0 0,1 0 1,-1 0-1,0 0 0,0-1 1,0 1-1,0 0 0,0 0 1,0 0-1,0 0 0,0 0 1,0 0-1,0 0 0,0 0 1,0 0-1,0 0 0,0 0 1,0 0-1,0 0 0,0 0 1,0 0-1,0 0 0,0 0 1,0 0-1,0 0 0,0-1 1,0 1-1,0 0 0,0 0 1,0 0-1,0 0 0,0 0 1,0 0-1,26 1-172,-8 0 75,25-1 84,16 1 278,113-14 0,-154 10-214,-1-1 1,1-1-1,0-1 1,-1 0-1,0-1 1,-1-1-1,0-1 1,0 0-1,-1-1 1,0-1-1,0 0 0,-1-1 1,14-16-1,32-40 50,69-100 0,-59 72 11,-25 38-61,-9 14-5,-3-2 1,55-98 0,-67 95-154,-2 0 0,-3-2 0,17-85 0,-32 133 55,-1-1 1,0 0-1,1 0 0,-1 0 1,-1-6-1,1 10 47,0-1 0,0 1 0,-1 0 0,1-1 0,0 1 0,0 0 0,0 0 0,0-1 0,0 1 0,0 0 0,0-1 0,0 1 0,-1 0 0,1 0 0,0-1 1,0 1-1,0 0 0,-1 0 0,1 0 0,0-1 0,0 1 0,-1 0 0,1 0 0,0 0 0,0 0 0,-1-1 0,1 1 0,0 0 0,-1 0 0,1 0 0,-1 0-13,0 1 0,0-1 1,0 1-1,0-1 0,0 1 0,1-1 0,-1 1 1,0-1-1,0 1 0,1 0 0,-1 0 1,0-1-1,1 1 0,-1 0 0,0 1 0,-12 19-227,1 0 0,-17 41-1,0 1 165,-93 157-10,-10 82 75,75-165 79,-14 44 1046,69-172-637,8-11-52,12-14 76,-17 14-482,177-149 44,-163 139-133,-1 1-3,25-17 0,-36 26 44,0 1 1,1-1 0,-1 0-1,0 1 1,1 0 0,-1 0-1,1 0 1,0 0 0,-1 0-1,1 1 1,0-1 0,-1 1-1,1 0 1,4 1 0,-6-1 20,0 1 0,0-1 0,-1 1 0,1 0 0,0 0 0,0-1 0,-1 1 0,1 0 0,-1 1-1,1-1 1,-1 0 0,1 0 0,-1 1 0,0-1 0,1 1 0,-1-1 0,0 1 0,0-1 0,0 1 0,0 0 0,-1-1 0,1 1 0,0 2 0,1 4 1,0 0 1,0 0-1,-1 0 1,0 8-1,0-9 15,0 13-6,0-3-16,0-1 1,1 0-1,1 0 0,7 22 0,-9-34 62,1 1-1,0-1 0,0 0 0,0 0 1,0 0-1,1-1 0,0 1 1,-1-1-1,2 1 0,-1-1 1,0 0-1,0 0 0,1 0 0,0 0 1,-1-1-1,1 0 0,0 0 1,0 0-1,1 0 0,6 2 0,-4-3 20,0 1 0,0-2 0,0 1 0,1-1 0,-1 0 0,0 0-1,0-1 1,1 0 0,-1 0 0,0-1 0,0 0 0,0 0 0,6-4-1,8-3-22,-1-1-1,34-23 0,-30 13 25,-10 9-191,-24 23-304,10-12 432,-14 15-188,-18 27-1,29-38 188,0 1-1,0 0 1,0-1 0,1 1-1,0 0 1,0 1-1,1-1 1,-1 0-1,1 1 1,0-1 0,0 7-1,1-10 26,0-1 0,0 0 0,0 1-1,0-1 1,0 1 0,0-1 0,0 0 0,1 1-1,-1-1 1,0 0 0,1 0 0,-1 1 0,1-1 0,0 0-1,-1 0 1,1 1 0,0-1 0,0 0 0,0 0 0,0 0-1,-1 0 1,1 0 0,1 0 0,-1-1 0,0 1-1,0 0 1,0 0 0,0-1 0,1 1 0,-1-1 0,0 1-1,0-1 1,1 1 0,-1-1 0,1 0 0,-1 0-1,0 0 1,1 0 0,0 0 0,3 0 61,0 0 0,0-1 0,0 0 0,0 0-1,0-1 1,0 1 0,-1-1 0,1 0 0,7-4 0,-2 0-30,-1 0 0,1-1-1,-1 0 1,-1 0 0,1-1 0,7-9-1,-14 14-46,1 0 0,-1 0 0,0 1 0,-1-1 0,1-1 0,-1 1 0,1 0 0,-1 0 0,0 0 0,0-1-1,0 1 1,-1-1 0,1 1 0,-1-1 0,0 1 0,0 0 0,0-1 0,0 1 0,-1-1 0,1 1 0,-1-1 0,0 1-1,0 0 1,-2-6 0,1 6-22,1-1-1,-1 1 0,0 0 0,0 0 1,0 1-1,-1-1 0,1 0 0,-1 1 0,1-1 1,-1 1-1,0 0 0,0 0 0,0 0 1,0 0-1,0 0 0,0 1 0,-1 0 1,1-1-1,-1 1 0,1 0 0,0 1 0,-8-2 1,5 2-14,0 0 0,0 0 1,0 0-1,0 1 0,0 0 0,0 0 1,0 1-1,0 0 0,0 0 1,0 0-1,1 0 0,-10 6 0,15-8 30,0 1-1,0-1 0,-1 0 0,1 0 1,0 0-1,0 0 0,0 0 0,-1 0 0,1 0 1,0 0-1,0 0 0,0 1 0,-1-1 1,1 0-1,0 0 0,0 0 0,0 0 1,0 0-1,0 1 0,-1-1 0,1 0 0,0 0 1,0 0-1,0 1 0,0-1 0,0 0 1,0 0-1,0 0 0,0 1 0,0-1 1,0 0-1,0 0 0,0 1 0,0-1 0,0 0 1,0 0-1,0 0 0,0 1 0,0-1 1,0 0-1,0 0 0,0 0 0,0 1 1,1-1-1,10 5 43,19-1 118,-7-6-73,1 0 1,37-10-1,-23 5 63,43-13-176,148-54-1,-226 72-1,18-4-148,-20 6 175,-1 0-1,1 0 1,-1 0-1,1 0 1,-1 0-1,1 0 0,-1 0 1,1 0-1,-1 0 1,0 0-1,1 0 1,-1 0-1,1 0 0,-1 0 1,1 1-1,-1-1 1,1 0-1,-1 0 0,0 1 1,1-1-1,-1 0 1,1 0-1,-1 1 1,0-1-1,1 0 0,-1 1 1,0-1-1,1 1 1,-1-1-1,0 0 0,0 1 1,1-1-1,-1 1 1,0-1-1,0 1 1,0-1-1,0 1 0,-3 30-187,1-18 175,0-1-1,-1 1 1,-7 19-1,6-23 45,1 1 0,0 1 0,1-1-1,0 0 1,-1 17 0,3-27 1,-1 1 0,1 0 0,0-1-1,0 1 1,0 0 0,0-1 0,0 1 0,1 0-1,-1-1 1,0 1 0,0 0 0,0-1 0,0 1 0,1 0-1,-1-1 1,0 1 0,1-1 0,-1 1 0,0-1 0,1 1-1,-1-1 1,1 1 0,-1-1 0,1 1 0,-1-1 0,1 1-1,-1-1 1,1 0 0,0 1 0,0-1 8,1 0 1,-1 0-1,0 0 1,0 0-1,1 0 1,-1 0 0,0 0-1,0-1 1,0 1-1,1 0 1,-1-1-1,0 1 1,0-1-1,1 0 1,4-3 57,0 1 1,0-1 0,-1 0-1,8-7 1,8-14-9,-1-1-1,27-44 1,-27 39-60,-20 31-24,15-21-157,-14 20 125,0 0 1,-1 0-1,1 0 0,0 0 1,0 0-1,0 1 1,0-1-1,0 0 0,0 1 1,0-1-1,0 1 1,0-1-1,0 1 0,0 0 1,0-1-1,1 1 1,-1 0-4,0 1 1,-1 0 0,1 0-1,-1-1 1,1 1 0,-1 0-1,1 0 1,-1 0-1,0 0 1,1-1 0,-1 1-1,0 0 1,0 0 0,1 0-1,-1 0 1,0 2 0,0-3 0,1 13-17,-1 0-1,0-1 1,-1 1-1,-1 0 1,-3 16-1,2-18 94,1 1 1,1 0-1,0 0 0,0 0 0,3 22 0,-2-28 22,3 8 112,-3-14-170,0 0 0,0 1-1,0-1 1,1 0 0,-1 0-1,0 0 1,0 0 0,0 1 0,1-1-1,-1 0 1,0 0 0,0 0-1,1 0 1,-1 0 0,0 1-1,0-1 1,1 0 0,-1 0-1,0 0 1,0 0 0,1 0 0,-1 0-1,0 0 1,0 0 0,1 0-1,-1 0 1,0 0 0,1 0-1,-1 0 1,0 0 0,0 0 0,1-1-1,-1 1 1,0 0 0,0 0-1,0 0 1,1 0 0,-1 0-1,0-1 1,0 1 0,1 0 0,-1 0-1,0 0 1,0 0 0,0-1-1,0 1 1,1-1 0,21-15 653,15-13-362,-27 19-261,139-134-28,-145 140-52,-1 1 0,1-1 0,0 1 0,0 0 0,0 0 0,1 0 0,4-2 0,-8 5 23,0-1-1,0 1 1,0-1-1,0 1 1,1 0-1,-1 0 0,0 0 1,0 0-1,0 0 1,0 0-1,0 0 1,0 0-1,1 0 0,-1 0 1,0 1-1,0-1 1,0 0-1,0 1 1,0-1-1,0 1 0,0-1 1,0 1-1,0-1 1,0 1-1,0 0 1,0 0-1,-1-1 0,1 1 1,0 0-1,0 0 1,-1 0-1,1 0 0,-1 0 1,1 0-1,-1 0 1,1 0-1,-1 0 1,1 1-1,5 11 4,1 0 0,0 0 0,15 19 0,-18-27 36,0-1 1,1 1-1,-1-1 1,1 0-1,0 0 1,0 0-1,1-1 0,-1 0 1,1 0-1,-1 0 1,9 2-1,-9-4 16,1 1 0,0-1 0,0 0 0,0 0 0,-1 0 0,1-1 0,0 0 0,0-1 0,0 1 0,0-1 0,11-3 0,-9 2-1,1-1 0,-1-1 0,0 0 0,-1 0 0,1 0 0,-1-1 0,10-8 0,-4 2 10,-1-1 1,0-1 0,-1 0 0,-1 0-1,0-1 1,-1 0 0,14-29 0,-14 23-50,-1-1 1,-1 1 0,-1-1 0,4-24 0,-10 44-15,1 0 0,-1 1 0,0-1 0,0 0 1,0 0-1,0 0 0,0 0 0,0 0 0,0 0 0,0 0 1,0 0-1,0 0 0,0 0 0,0 0 0,-1 0 1,1 0-1,0 0 0,-1 1 0,1-1 0,-1 0 1,0-1-1,1 2 3,-1 0 1,0 0-1,1 0 0,-1 0 1,0 0-1,1 0 1,-1 0-1,0 1 0,1-1 1,-1 0-1,1 0 1,-1 1-1,0-1 0,1 0 1,-1 1-1,1-1 1,-1 0-1,1 1 1,-1-1-1,1 1 0,-1-1 1,1 1-1,-7 7-85,0 0-1,-8 12 0,-8 16 11,2 1-1,2 1 0,1 0 1,-20 67-1,36-97 111,-1 0-1,2-1 1,-1 1-1,1 12 1,0-17 6,1-1 1,0 0 0,1 0 0,-1 1 0,0-1 0,1 0 0,-1 0-1,1 1 1,0-1 0,-1 0 0,1 0 0,0 0 0,0 0-1,1 0 1,-1 0 0,0 0 0,1 0 0,-1-1 0,1 1-1,2 2 1,-2-3 6,0 0-1,0 0 0,0 0 0,0-1 1,0 1-1,0-1 0,1 1 1,-1-1-1,0 0 0,0 0 0,0 0 1,1 0-1,-1 0 0,0 0 1,0 0-1,0-1 0,0 1 0,0-1 1,4-1-1,2-1 56,1-1 0,-1 0 0,10-7 0,83-58 134,-51 34-395,59-32 1,-101 63 113,0 0 0,0 0 0,1 1 0,13-4 0,-19 7 31,-1-1 1,1 1-1,0 0 1,-1-1-1,1 1 0,-1 0 1,1 1-1,-1-1 1,1 0-1,0 1 0,-1 0 1,0-1-1,1 1 1,-1 0-1,1 0 0,-1 1 1,0-1-1,0 0 1,1 1-1,1 1 0,3 5-14,-1-1-1,0 1 1,0 0 0,-1 1-1,0-1 1,6 15-1,-4-10 61,0 0-1,9 13 0,-12-19 53,1-2-1,-1 1 1,1 0 0,0-1-1,0 0 1,1 0 0,-1 0-1,1-1 1,0 0 0,0 0 0,1-1-1,-1 1 1,1-1 0,7 2-1,-6-3 21,0 1-1,0-2 1,0 1 0,0-1-1,0 0 1,0-1-1,0 1 1,0-2 0,0 1-1,0-1 1,0-1-1,0 1 1,0-1 0,10-4-1,-8 1-236,1-1-1,-1 0 1,0-1-1,0 1 1,-1-2-1,0 0 1,0 0-1,8-11 1,-1 0-2164,-1 0-1,23-42 1,-9 8-755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40:43.8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1 721 2080,'0'0'667,"0"2"-411,0-2-193,0 1 1,0-1-1,1 1 1,-1-1-1,0 0 1,0 1-1,0-1 1,0 0-1,0 1 1,0-1-1,1 0 1,-1 1-1,0-1 1,0 0-1,0 0 1,1 1-1,-1-1 1,0 0-1,0 1 1,1-1-1,-1 0 1,0 0-1,1 0 1,-1 1-1,1-1 1,12-2 2094,-10 1-2245,7-2 509,0-1 1,-1 0-1,0 0 0,1-1 0,-2 0 0,1 0 0,13-12 1,51-53 325,-54 50-629,101-115 1033,-78 86-933,-15 18-907,-26 31 308,-1 3 180,-3 8 28,1-6 44,-11 39 43,-34 72-1,-29 36 166,-34 77 608,16 90 675,93-315-1355,-13 43 214,9-30 363,0 0 0,1 0 0,0 1 0,-1 25 0,14-52 929,15-57-645,0 1-643,2 1 0,50-87 0,62-73-418,54-114-657,-124 215 156,-62 113 611,-4 5 17,1-1 0,1 1 0,-1 0-1,1 0 1,-1 0 0,7-5 0,-10 9 44,1 1-1,-1-1 1,1 1 0,-1-1-1,1 1 1,-1-1 0,1 1-1,0 0 1,-1-1 0,1 1-1,-1 0 1,1-1 0,0 1-1,-1 0 1,1 0 0,0 0-1,0 0 1,-1-1 0,1 1 0,0 0-1,-1 0 1,1 0 0,0 0-1,0 1 1,-1-1 0,2 0-1,-2 1 6,1-1-1,0 1 0,0 0 1,-1-1-1,1 1 0,0 0 1,-1 0-1,1 0 0,-1 0 0,1-1 1,-1 1-1,1 0 0,-1 0 1,0 0-1,1 0 0,-1 1 1,2 6-22,-1 0 1,0 0 0,-1 13 0,0 28 37,-3-1 0,-15 87 0,13-113 50,0 0 1,-2 0-1,-1-1 0,0 0 1,-2 0-1,0-1 0,-1 0 1,-18 23-1,24-37 56,0-1-1,0 1 0,0-1 1,-1 0-1,-11 8 1,16-12-30,-1 0 1,0 0-1,0 0 1,1 0 0,-1 0-1,0 0 1,0-1-1,0 1 1,0 0 0,0-1-1,0 0 1,0 1-1,0-1 1,0 0 0,0 0-1,0 0 1,0 0-1,0-1 1,0 1 0,1 0-1,-1-1 1,0 1-1,0-1 1,0 0 0,-2-1-1,2 1-69,1 0-1,0-1 1,-1 1-1,1 0 1,0-1-1,0 1 1,0-1-1,0 1 1,0-1 0,0 1-1,0-1 1,1 0-1,-1 1 1,1-1-1,-1 0 1,1 0-1,0 1 1,-1-1-1,1 0 1,0 0-1,0 0 1,0 0 0,1 1-1,-1-1 1,0 0-1,2-3 1,-2 2-65,1 1-1,0-1 1,0 1 0,0-1 0,1 1 0,-1-1 0,0 1 0,1 0 0,0 0 0,-1 0 0,1 0-1,0 0 1,0 0 0,0 0 0,0 1 0,0-1 0,4-1 0,9-3-65,1 1 1,0 1 0,22-3 0,-17 3 89,21-6 0,142-66 108,-141 54-4,-1-1 1,-1-3 0,-1-1-1,-2-2 1,0-2 0,38-41-1,-48 42 137,38-56 0,-60 78-192,13-21-39,-1-1 0,-2-1 1,-1-1-1,-2 0 0,-1-1 0,8-37 0,-16 59-87,3-16-253,-6 26 321,-1 0 0,0 0-1,0-1 1,1 1-1,-1 0 1,0-1-1,0 1 1,-1 0-1,1-1 1,0 1 0,0 0-1,-1-1 1,1 1-1,-1-2 1,-9 18-417,-61 105-10,-98 181 511,78-133 151,-4 8 388,93-173-344,0 1 0,0 0 0,0 0 0,-2 7 0,4-11-207,0 1 1,0-1 0,0 0 0,0 0 0,0 1 0,0-1 0,0 0 0,0 0-1,0 0 1,0 1 0,0-1 0,0 0 0,0 0 0,0 1 0,0-1-1,0 0 1,0 0 0,0 0 0,0 1 0,1-1 0,-1 0 0,0 0 0,0 0-1,0 0 1,0 1 0,0-1 0,0 0 0,1 0 0,-1 0 0,0 0-1,0 0 1,0 1 0,1-1 0,0 0 5,0 0-1,0 0 0,0 0 1,-1 0-1,1-1 1,0 1-1,0 0 1,0 0-1,0-1 1,0 1-1,0 0 1,-1-1-1,2 0 0,68-43 373,-55 33-508,0 1 0,1 0 0,0 1 0,1 1 0,30-11 0,-45 19 57,0-1-1,0 1 1,1-1-1,-1 1 1,0 0-1,1-1 1,-1 1-1,0 0 1,1 1-1,-1-1 1,0 0-1,1 1 0,-1-1 1,0 1-1,0 0 1,0-1-1,1 1 1,2 2-1,-2 0 24,-1-1 0,1 1-1,0 0 1,-1 0 0,1 0-1,-1 0 1,0 0 0,0 1-1,-1-1 1,3 5 0,3 8 0,-4-7 47,1 0 0,1 0 0,0 0 0,8 11 0,-12-18-1,1 0 0,-1-1 1,1 1-1,-1-1 0,1 1 0,0-1 0,0 1 0,0-1 0,0 0 0,0 0 0,0 0 0,0 0 1,0 0-1,0 0 0,0-1 0,0 1 0,0-1 0,1 0 0,-1 1 0,0-1 0,0 0 0,1 0 1,-1 0-1,4-1 0,3-2 42,-1 0 1,1 0 0,-1-1-1,0 0 1,0 0 0,-1-1 0,1 0-1,-1 0 1,0-1 0,8-8-1,8-9-14,27-37 1,-29 30-14,0 0 1,-2-2 0,-2 0 0,-1-1 0,18-51-1,-33 80-63,9-31-79,-9 34 80,-1 0 1,0 0-1,0 0 0,0 0 0,0 0 1,0-1-1,0 1 0,0 0 1,0 0-1,0 0 0,0 0 1,-1 0-1,1 0 0,0 0 1,-1-1-1,1 1 0,-1 0 1,1 0-1,-1 1 0,0-1 0,1 0 1,-1 0-1,0 0 0,0 0 1,-1 0-1,2 0 9,0 1 1,-1 0-1,1 0 0,-1 0 1,1-1-1,-1 1 0,1 0 1,0 0-1,-1 0 1,1 0-1,-1 0 0,1 0 1,-1 0-1,1 0 0,-1 0 1,1 0-1,-1 0 0,1 0 1,0 1-1,-1-1 0,1 0 1,-1 0-1,1 0 0,-1 1 1,1-1-1,-1 1 0,-5 3-46,-1 0-1,1 0 0,1 1 0,-1 0 0,1 0 1,-1 1-1,2-1 0,-6 8 0,-32 56-177,33-52 201,-7 12 21,1-1-1,2 2 0,-18 58 1,29-83-50,0 3 94,-1 1 0,2-1 1,-1 1-1,1-1 0,0 17 1,1-23-1,0-1-1,0 1 1,1 0 0,-1 0 0,1-1 0,-1 1 0,1 0-1,-1-1 1,1 1 0,0-1 0,0 1 0,0-1-1,0 1 1,0-1 0,0 0 0,0 1 0,1-1 0,-1 0-1,0 0 1,1 0 0,-1 0 0,0 0 0,1 0-1,0 0 1,-1-1 0,1 1 0,-1 0 0,1-1 0,0 1-1,-1-1 1,1 0 0,0 0 0,0 1 0,-1-1-1,1 0 1,3-1 0,11 0 68,0 0-1,0-1 1,0-1-1,0-1 1,14-5-1,80-34-26,-77 29-23,178-92-171,-206 103 115,8-5-97,22-8-1,-33 15 77,0 0 0,1 0 0,-1 0 0,0 1 0,1-1 0,-1 1 0,1-1 0,-1 1 0,1 0 0,-1 0 0,1 0 0,-1 0 0,0 0 0,1 1 0,-1-1 0,1 1 0,2 1 0,-4-1 22,1 0 0,-1 0 0,0 0 0,0 0 0,0 1 0,0-1 0,0 1 0,0-1 0,0 1 0,0-1 0,0 1 0,0-1 0,-1 1 0,1 0 0,-1-1 0,0 1 0,1 0 0,-1-1 0,0 1 0,0 0 0,0 0 0,0 2 0,-1 4-27,1 0-1,-2 1 1,-1 8-1,-28 78 142,27-82-9,0 2 490,7-13-263,6-7-83,3-3-178,-1-1 0,0-1 0,13-14 0,-16 15-149,1 0 0,0 0-1,1 1 1,0 1 0,16-11-1,-25 18 70,0-1 0,-1 1-1,1-1 1,0 1 0,0-1-1,0 1 1,0 0 0,0-1-1,0 1 1,0 0 0,0 0-1,0 0 1,-1 0 0,1 0-1,0 0 1,0 0 0,0 0-1,0 0 1,0 0 0,0 0-1,0 1 1,0-1 0,0 0-1,0 1 1,0-1 0,1 1-1,-1 1-6,0-1 0,0 0 0,0 1 0,0-1-1,0 1 1,-1-1 0,1 1 0,0-1-1,-1 1 1,1-1 0,-1 1 0,1 0 0,-1 2-1,1 5 26,0 0 0,-1 0 0,-1 0-1,-1 13 1,2-20-5,-1 1 1,1-1-1,0 0 0,0 1 0,0-1 1,0 1-1,0-1 0,1 1 0,-1-1 0,1 0 1,0 3-1,0-4 27,-1 0 0,1 0-1,0 0 1,-1 0 0,1 0 0,0 0 0,0 0 0,0 0-1,0-1 1,-1 1 0,1 0 0,0-1 0,0 1 0,0-1 0,1 1-1,-1-1 1,0 1 0,0-1 0,0 0 0,0 1 0,0-1-1,0 0 1,0 0 0,1 0 0,1 0 0,13-2 71,1-1 1,-1 0-1,0-1 1,-1 0 0,29-14-1,-29 13-60,39-18-53,-2-2 0,75-48 0,-119 67 29,-5 4-72,0 0 0,0 0 0,1 0 0,-1 0 0,1 0 0,-1 1 0,1-1 0,4 0 0,-7 2 37,-1 1 0,1 0 0,-1 0 0,0-1 0,1 1 0,-1 0 0,0 0 0,1 0 0,-1 0 0,0-1 0,0 1 0,0 0 0,0 0 0,0 0 0,0 0 0,0 0 0,-1 0 0,0 4-14,0-1 0,-1 1 1,0-1-1,1 0 0,-2 0 1,-2 4-1,-6 14-2,9-18 39,-14 41 56,14-41-45,1 1 1,0-1-1,0 1 1,0 0 0,1-1-1,0 1 1,0 9-1,1-12 16,-1 0-1,1 0 1,0 0-1,-1 0 1,1-1-1,0 1 1,0 0-1,1 0 1,-1 0-1,0-1 1,1 1-1,-1-1 1,1 1-1,-1-1 1,1 1-1,-1-1 1,1 0-1,0 0 1,0 0-1,0 0 0,0 0 1,0 0-1,0-1 1,0 1-1,0 0 1,0-1-1,0 0 1,0 1-1,0-1 1,3 0-1,0 0 28,0 0-1,-1 0 1,1-1-1,0 1 1,-1-1-1,1 0 1,-1 0-1,1-1 0,-1 1 1,0-1-1,1 0 1,6-4-1,-7 3-29,-1-1-1,1 1 0,0-1 1,-1 0-1,0 0 0,0 0 1,0-1-1,0 1 0,-1-1 1,1 1-1,-1-1 0,0 0 0,-1 0 1,3-9-1,-3 7-58,0 0 0,-1 0-1,1 0 1,-1 1 0,-1-1 0,1 0-1,-1 0 1,-1 0 0,1 1 0,-4-11-1,4 15 22,0 0-1,0 0 0,0 0 0,0 0 0,-1 1 1,1-1-1,0 0 0,-1 1 0,1-1 0,-1 1 1,0 0-1,1-1 0,-1 1 0,0 0 0,0 0 1,0 0-1,0 0 0,0 1 0,0-1 1,0 0-1,0 1 0,0-1 0,0 1 0,0 0 1,-3 0-1,-5-1-28,0 2 0,0-1 0,-20 5 0,15-2 97,-7-1-10,8 0-118,-1 0 0,-23 7 1,33-6 53,6 0 111,11-1 54,99-9 43,10-1-266,-105 8 36,0 1 0,0 0 0,0 2 0,0-1 1,20 8-1,-30-8 25,-1 0 0,0 0 1,0 1-1,-1-1 0,1 1 1,0 0-1,-1 1 0,0-1 1,7 8-1,-9-9 25,0 1 0,0-1 0,0 1 0,0-1 0,-1 1 0,1 0 0,-1-1 1,0 1-1,0 0 0,0 0 0,0 0 0,0 0 0,-1 0 0,0 0 0,1 0 0,-1 0 0,0 0 0,-1 6 0,-1 1 5,1-9-8,1 0 1,-1 0-1,1-1 1,-1 1-1,1 0 1,0 0-1,0 0 1,-1 0-1,1 0 1,0 0-1,0 0 1,0 0-1,0 1 1,0-1 0,0 0-1,1 0 1,-1 0-1,0 0 1,0 0-1,1 0 1,1 0 66,0-1-1,-1 0 1,1 0 0,0 0 0,0 0 0,0 0 0,0 0-1,-1-1 1,1 1 0,0 0 0,0-1 0,2-1 0,26-11 75,-18 6-51,43-19-10,113-51-394,-166 76 284,0 0 0,1 0 0,-1 1 0,1-1 1,-1 1-1,0 0 0,1-1 0,-1 1 0,1 0 0,-1 0 0,1 1 0,-1-1 0,0 0 0,1 1 0,-1-1 0,5 3 0,-6-2 10,0-1 0,0 1 0,0 0 0,0 0 0,0-1 0,0 1 0,0 0 0,0 0 0,0 0 0,-1 0 0,1 0 0,0 0 0,-1 1 0,1-1 0,-1 0 0,1 0 0,-1 0 1,1 0-1,-1 1 0,0-1 0,0 0 0,0 1 0,1-1 0,-1 0 0,0 0 0,-1 1 0,1-1 0,0 0 0,0 0 0,-1 1 0,1-1 0,0 0 0,-2 2 0,-2 8-5,-1 1 0,-1-1 0,-10 15 1,-4 7 82,19-33-33,1 1-1,-1 0 1,1-1-1,0 1 1,-1 0-1,1 0 1,0-1-1,-1 1 1,1 0-1,0 0 1,0 0-1,0-1 1,0 1-1,0 0 1,0 0-1,0 0 1,0 0-1,0-1 1,0 1-1,0 0 1,1 1-1,-1-2-9,0 0 0,1 1 0,-1-1-1,1 0 1,-1 1 0,1-1 0,-1 0-1,1 0 1,-1 1 0,1-1 0,-1 0 0,1 0-1,0 0 1,-1 0 0,1 0 0,-1 0 0,1 0-1,-1 0 1,1 0 0,0 0 0,-1 0-1,1 0 1,6-2 54,0 1-1,0-1 1,10-5-1,-14 6-100,18-9 125,0-1 0,26-18 1,25-13-352,-70 41 205,0 0-1,0 0 0,0 0 0,0 0 1,0 1-1,0-1 0,0 1 1,1-1-1,-1 1 0,4 0 0,-5 0 32,0 1 0,0-1 0,0 0-1,0 1 1,0-1 0,-1 0-1,1 1 1,0-1 0,0 1 0,0-1-1,-1 1 1,1 0 0,0-1-1,0 1 1,-1 0 0,1 0 0,-1-1-1,1 1 1,-1 0 0,1 0-1,-1 0 1,1 0 0,-1 0 0,0-1-1,1 1 1,-1 2 0,1 3 1,0 1 0,0-1-1,0 1 1,-1 0 0,-1 9 0,1-9 34,-1 1-1,2 0 1,0 12-1,0-19 6,-1 0 0,0 0 0,0 0 1,1 0-1,-1 0 0,1 0 0,-1 0 0,1 0 0,-1 0 0,1 0 1,0 0-1,-1 0 0,1-1 0,0 1 0,0 0 0,0 0 0,-1-1 1,1 1-1,0 0 0,0-1 0,0 1 0,0-1 0,0 1 0,0-1 0,0 0 1,0 1-1,1-1 0,-1 0 0,0 0 0,0 0 0,2 0 0,3 0 62,0 0-1,1-1 0,-1 0 0,10-3 0,-7 1 8,19-3-60,-1-2 0,35-14 0,-46 15-5,45-20 138,68-42 1,-109 59-288,1-2-108,-23 1 471,0 4-205,2 5-33,-13-42-22,11 39 25,0 1 1,0 0 0,0 0-1,0 0 1,-1 1-1,1-1 1,-1 0-1,-4-4 1,6 7-24,-1 1 1,1-1 0,0 0 0,0 0-1,0 0 1,-1 1 0,1-1 0,0 1-1,-1-1 1,1 1 0,0-1 0,-1 1 0,1 0-1,-1 0 1,1-1 0,0 1 0,-1 0-1,-2 1 1,2-1-26,-1 1 1,0 0-1,0 0 0,0 0 0,1 0 1,-1 0-1,0 0 0,-3 4 0,-2 1-16,1 0 0,-1 0-1,2 1 1,-12 13 0,12-12 29,1 0 0,-1 1 0,1-1 0,0 1 1,1 0-1,0 0 0,-5 19 0,8-24 43,1 0-1,-1 0 0,1 0 1,-1 0-1,1 0 0,0-1 1,1 1-1,-1 0 1,1 0-1,-1 0 0,1 0 1,0-1-1,1 1 1,-1 0-1,1-1 0,-1 1 1,1-1-1,0 1 0,1-1 1,-1 0-1,0 0 1,1 0-1,4 4 0,1-1 49,0-1 0,0 1 0,0-2 0,0 1-1,1-1 1,0 0 0,0-1 0,0 0 0,16 3 0,-4-3 82,-1 0 0,0-2 0,33 0 0,-37-3-92,0 0 0,0-1 0,0 0 0,-1-1 0,1-1 0,23-11-1,85-52 112,-108 59-172,-11 5-43,1 1 0,0 0 0,0 0 0,0 1 0,0-1-1,0 1 1,1 1 0,6-2 0,-13 3 40,1 0 0,-1 0 1,0 0-1,1 0 0,-1 0 0,0 0 1,1 0-1,-1 0 0,1 1 0,-1-1 1,0 0-1,1 0 0,-1 0 0,0 0 1,1 1-1,-1-1 0,0 0 0,0 0 0,1 1 1,-1-1-1,0 0 0,1 1 0,-1-1 1,0 0-1,0 1 0,0-1 0,1 0 1,-1 1-1,0-1 0,0 0 0,0 1 1,0-1-1,0 0 0,0 1 0,0-1 0,0 1 1,0-1-1,0 0 0,0 1 0,0-1 1,0 1-1,0-1 0,0 0 0,0 1 1,0-1-1,-7 18-15,7-17 14,-6 10-8,0 0-1,-1-1 1,0 1 0,-11 11 0,-37 36 167,47-50-53,8-8-87,0 0 0,0 0 0,-1 0-1,1 0 1,0 0 0,0 0 0,0 0 0,0 0 0,0 0 0,0 0-1,0 0 1,0 0 0,0 0 0,0 0 0,-1 0 0,1 0 0,0 1-1,0-1 1,0 0 0,0 0 0,0 0 0,0 0 0,0 0 0,0 0 0,0 0-1,0 0 1,0 0 0,0 0 0,0 0 0,0 0 0,0 1 0,0-1-1,0 0 1,0 0 0,0 0 0,0 0 0,0 0 0,0 0 0,0 0-1,0 0 1,0 0 0,0 1 0,0-1 0,0 0 0,0 0 0,0 0-1,0 0 1,0 0 0,0 0 0,0 0 0,0 0 0,0 0 0,0 0-1,0 1 1,0-1 0,0 0 0,0 0 0,0 0 0,0 0 0,0 0 0,1 0-1,-1 0 1,9-2 223,21-10-10,-22 9-167,31-13 113,2-1-222,1 1 0,0 2-1,47-9 1,-86 23 24,0-1-1,-1 1 0,1 0 0,0 0 0,0 0 1,-1 0-1,1 0 0,0 0 0,0 1 0,-1-1 1,5 2-1,-6-1 11,1 0 1,-1 0-1,0 0 0,0 0 1,0 0-1,0 0 1,0 0-1,0 0 0,0 0 1,0 0-1,0 1 1,0-1-1,-1 0 1,1 1-1,0-1 0,-1 1 1,0-1-1,1 1 1,-1-1-1,1 3 0,-1 19-100,0-20 144,0 1 0,0-1 0,0 0 0,0 1 1,1 5-1,0-8 2,-1 0 1,0 0 0,1 0-1,-1 0 1,1 0 0,-1 0-1,1-1 1,0 1-1,-1 0 1,1 0 0,0-1-1,-1 1 1,1 0 0,0-1-1,0 1 1,0-1 0,0 1-1,0-1 1,-1 1-1,1-1 1,0 1 0,0-1-1,2 0 1,6 2 110,1-1-1,-1 0 1,0-1-1,0 0 1,1 0 0,-1-1-1,0 0 1,10-3-1,-1 0-71,0-2 1,-1 0-1,19-9 0,-19 5-62,-1 1 1,-1-2-1,20-17 1,0 0-9,-17 16 8,1 0 0,1 1 0,0 1 0,34-12 0,-45 20-9,1-1-1,-1 2 1,0-1-1,15 1 0,-14 1-14,0-1 0,0 0 0,15-5 0,33-2 163,-42 4-19,-6 1-180,-18 2-373,4 1 438,0 1-1,0 0 1,0 0 0,0 0 0,-7 2 0,-6 2-61,16-5 55,0 0 1,0 0 0,0 0-1,0 0 1,-1 1-1,1-1 1,0 0-1,0 1 1,0-1-1,0 1 1,-2 1 0,-6 1-96,7-3 90,4 0 17,-1 0 368,-1-12-454,4 16-181,0-4 293,-4 0 54,1 0-96,0 0 1,0 0-1,0 1 0,-1-1 0,1 0 1,0 1-1,0-1 0,-1 1 1,1-1-1,0 1 0,-1-1 0,1 1 1,1 0-1,-1 0-4,0 0 121,18 2-128,-3 2 70,-15-5-81,-7 7-208,3-2 197,0 0-1,0 0 0,-1 0 1,0-1-1,0 1 1,0-1-1,-6 5 0,-16 18-100,23-24 122,-23 36-34,23-36 52,2 0-1,-1 1 0,0-1 1,1 1-1,-1-1 1,1 1-1,0 0 0,0 0 1,0 6-1,1-8 9,0-1 1,1 1-1,-1 0 0,0 0 0,1-1 0,-1 1 0,1-1 0,0 1 1,0 0-1,-1-1 0,1 1 0,0-1 0,0 0 0,0 1 0,1-1 1,-1 0-1,0 1 0,0-1 0,1 0 0,-1 0 0,1 0 0,-1 0 1,1-1-1,-1 1 0,1 0 0,0 0 0,-1-1 0,4 1 0,2 1 40,0-1 0,0 0 0,-1 0 0,1 0 0,0-1 0,7 0 0,3-2 50,-1 0-1,1 0 0,17-6 1,-29 6-93,1 0 0,-1 0 0,0 0 1,0 0-1,0-1 0,0 0 0,0 0 1,-1 0-1,1-1 0,-1 1 0,0-1 1,6-7-1,-8 8-9,0 0 0,-1-1 1,1 1-1,-1 0 0,1 0 0,-1-1 1,-1 1-1,1 0 0,0-1 1,-1 1-1,1-1 0,-1 0 0,0 1 1,0-1-1,-1 1 0,1-1 0,-1 1 1,0 0-1,0-1 0,0 1 0,0-1 1,0 1-1,-1 0 0,1 0 0,-1 0 1,0 0-1,0 0 0,0 0 0,0 0 1,-1 1-1,1-1 0,-1 1 0,0 0 1,-3-3-1,-5 0-56,1 0 0,-1 0 0,0 1 1,0 0-1,-22-3 0,10 4 83,-46-1 1,112 0 30,-1-1-1,1-3 1,59-19 0,55-19-189,-151 44 108,1 0 0,0 0 0,-1 1 0,1 0 0,0 0 0,10 0-1,-16 1 17,1 0 0,-1 0-1,1 0 1,-1 1-1,1-1 1,0 0-1,-1 1 1,1-1-1,-1 1 1,0 0-1,1-1 1,-1 1-1,1 0 1,-1 0 0,0 0-1,0 0 1,1 0-1,-1 0 1,0 0-1,0 0 1,0 0-1,0 1 1,0-1-1,-1 0 1,1 1-1,0-1 1,0 1 0,-1-1-1,1 1 1,-1-1-1,0 1 1,1 2-1,0 5-12,-1 0 0,0 0-1,0 1 1,-4 16 0,0 17 177,4-42-135,0 1 1,0-1 0,0 0 0,0 0 0,0 0 0,1 0 0,-1 0 0,1 0-1,-1 1 1,1-1 0,-1 0 0,1 0 0,-1 0 0,1 0 0,0-1 0,0 1-1,-1 0 1,1 0 0,0 0 0,0 0 0,0-1 0,0 1 0,0 0 0,0-1-1,0 1 1,0-1 0,0 1 0,0-1 0,0 0 0,0 1 0,1-1 0,-1 0-1,2 0 1,4 1 25,0-1 0,0 0 0,0 0 0,9-2-1,-14 2-26,74-11 89,-33 4-166,1 2 1,1 1-1,47 4 0,-89-1 36,0 1 1,0 1 0,0-1-1,0 0 1,-1 1-1,1-1 1,0 1-1,0 0 1,0 0-1,-1 0 1,1 0 0,0 1-1,-1-1 1,1 1-1,-1-1 1,0 1-1,0 0 1,1 0-1,-1 0 1,0 0 0,0 1-1,-1-1 1,4 5-1,2 7 36,18 37 422,-23-48-395,0 1 0,0 0 0,0-1-1,0 0 1,1 1 0,0-1 0,-1 0-1,1 0 1,0 0 0,1-1 0,-1 1-1,0-1 1,1 0 0,-1 0 0,1 0-1,0 0 1,0 0 0,5 1 0,1-1 89,0 1 0,0-1 0,0-1 0,0 0 0,1 0 0,17-2 0,49-8-1094,108-27-1,-109 14-2831,-4-2 1066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40:46.3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10 409 2560,'-2'0'235,"2"0"-193,-1 0 0,1 0-1,0 0 1,0 0-1,0 0 1,-1 0 0,1 0-1,0 0 1,0 0-1,-1 0 1,1 0 0,0 0-1,0 0 1,0 0-1,-1 0 1,1 0 0,0 0-1,0 0 1,-1 0-1,1 0 1,0 1 0,0-1-1,0 0 1,-1 0-1,1 0 1,0 0 0,0 0-1,0 1 1,0-1 0,-1 0-1,1 0 1,0 0-1,0 0 1,0 1 0,0-1-1,0 0 1,0 0-1,-1 2 1807,16 6 1656,-12-7-3269,0-1 0,0 1 0,1-1 0,-1 0 1,0 0-1,0 0 0,0-1 0,1 1 0,-1-1 0,0 1 1,0-1-1,0 0 0,5-2 0,8-4 372,19-11 0,24-19 311,14-7-481,71-38-9,-121 66-254,-1 0 1,-1-2 0,-1 0-1,19-22 1,-23 21-56,-1 0-1,-1-1 1,17-32 0,-30 44-100,-2 6-86,0 5-163,-2 5 140,0 1-1,0-1 0,-1 0 0,-6 10 0,-3 7 34,-37 74 152,47-91-100,0 0-1,1 1 0,-1-1 0,2 1 0,-2 10 0,3-16 48,-1 0-1,1 0 1,0 0 0,0-1 0,0 1 0,1 0-1,-1 0 1,1 0 0,0-1 0,-1 1-1,1 0 1,0-1 0,1 1 0,-1-1 0,0 1-1,1-1 1,-1 1 0,1-1 0,3 4-1,-3-5 30,1 0-1,-1 0 1,0 0-1,0 0 0,0 0 1,1-1-1,-1 1 0,0-1 1,1 1-1,-1-1 0,0 0 1,1 0-1,-1 0 0,1 0 1,-1 0-1,0-1 1,1 1-1,-1-1 0,0 1 1,0-1-1,1 0 0,-1 0 1,2-1-1,7-4 44,0 1 1,19-15-1,-12 7 2,6-5-103,1 2-1,0 0 0,48-21 1,-72 36-30,1 0-31,-1 1 1,0-1-1,1 0 0,-1 1 0,1-1 0,-1 1 1,1 0-1,-1-1 0,1 1 0,-1 0 1,3 0-1,-4 1 31,1 0 0,-1-1 0,0 1 0,1 0 0,-1 0 0,0 0 0,0-1 1,0 1-1,1 0 0,-1 0 0,0 0 0,0 0 0,-1 0 0,1-1 0,0 1 0,0 0 0,0 0 1,0 0-1,-1 1 0,0 3 42,-1 0 1,0 1 0,0-1-1,0 0 1,-6 9 0,6-10 13,0-1 0,0 1 0,0 0 0,0 0 1,1 0-1,0 0 0,-1 0 0,0 8 0,2-12-17,1 0-1,-1 1 0,0-1 0,0 0 1,0 0-1,1 0 0,-1 0 0,0 1 1,0-1-1,0 0 0,1 0 0,-1 0 0,0 0 1,0 0-1,1 0 0,-1 0 0,0 0 1,0 1-1,1-1 0,-1 0 0,0 0 1,1 0-1,-1 0 0,0 0 0,0-1 1,1 1-1,-1 0 0,0 0 0,0 0 0,1 0 1,-1 0-1,0 0 0,0 0 0,1 0 1,-1-1-1,0 1 0,1 0 0,16-7 646,-13 5-546,35-15 192,-9 3-441,1 1 1,41-10 0,-68 22 86,0 0-1,-1 1 1,1-1 0,0 1 0,0 0 0,0 0 0,-1 0-1,1 1 1,0 0 0,0-1 0,-1 1 0,1 0 0,0 1 0,6 2-1,-1 2 26,1 0 0,-1 1 0,13 12 0,-17-13 54,1-1 0,-1-1-1,1 1 1,0-1 0,0 0-1,0 0 1,1 0 0,-1-1-1,1 0 1,0-1 0,8 3-1,-8-4-173,21 2-4589,-27-3 4546,-1 0 0,0 0 0,1 0 0,-1 0-1,0 0 1,1 0 0,-1 0 0,0 0 0,1 0 0,-1 0 0,0-1 0,1 1 0,-1 0-1,0 0 1,1 0 0,-1 0 0,0-1 0,1 1 0,-1 0 0,0 0 0,0-1 0,1 1-1,-1 0 1,0-1 0,0 1 0,0 0 0,1 0 0,-1-1 0,0 1 0,0-1 0,0 1-1,0 0 1,0-1 0,0 1 0,0 0 0,0-1 0,0 1 0,0 0 0,0-1 0,0 1-1,0 0 1,0-1 0,0 1 0,0-1 0,0 1 0,0 0 0,0-1 0,0 1 0,-1 0-1,1 0 1,0-1 0,0 1 0,0 0 0,-1-1 0,1 1 0,0 0 0,0 0 0,-1-1 0,-4-7-2632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40:46.7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72 57 5152,'-31'-32'2336,"14"24"-2048,7 3 480,5 5-480,-3-3-160,8 0-128,0-2-224,5 5 128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40:54.4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289 154 2144,'5'-3'2012,"-3"2"-1636,0 0-1,-1 0 1,1 0 0,-1-1 0,1 1 0,-1 0-1,1-1 1,-1 1 0,2-3 0,-3 3-333,0 1-1,1-1 1,-1 0 0,0 0 0,0 0 0,0 0 0,0 1 0,0-1 0,0 0-1,0 0 1,0 0 0,0 0 0,-1 1 0,1-1 0,0 0 0,0 0-1,-1 1 1,1-1 0,-1 0 0,1 0 0,0 1 0,-1-1 0,1 0 0,-1 1-1,0-1 1,1 0 0,-1 1 0,1-1 0,-2 0 0,-2-2 20,0 0 1,0 1-1,0-1 1,-1 1-1,1 0 0,-1 0 1,0 0-1,1 1 1,-1 0-1,0-1 1,0 2-1,0-1 1,0 0-1,0 1 0,0 0 1,-5 1-1,1-1 42,0 1 0,1 0 0,-1 1-1,0 0 1,0 0 0,1 1 0,0 0-1,-10 5 1,9-3-98,1 1-1,-1 0 1,1 0-1,0 1 1,1 0-1,-1 0 1,2 1-1,-1 0 1,-7 12-1,6-7 15,1 1-1,0 0 0,1 0 0,0 1 0,-5 22 1,11-34 32,-1-1 0,1 1 1,-1-1-1,1 1 0,0 0 0,0-1 1,0 1-1,0-1 0,0 1 1,1 0-1,-1-1 0,1 1 0,0-1 1,0 0-1,0 1 0,0-1 1,0 1-1,0-1 0,0 0 1,1 0-1,-1 0 0,1 0 0,2 2 1,-1-1 34,0-1 0,0 0 0,0 0 0,0 0 0,1 0 0,-1 0 0,1-1 0,-1 1 0,1-1 0,0 0 0,0 0 0,-1-1 0,1 1 0,0-1 1,5 0-1,50-2 283,-1-3 0,0-2 0,0-3 0,70-21 1,-97 21-251,-2-1 0,1-1 1,34-21-1,-61 31-108,0 0 1,0 0-1,0-1 0,0 1 1,3-4-1,10-9-424,-57 66-965,40-49 1383,-1 0 0,1 0 0,0 0 1,0 0-1,0 0 0,0 1 0,0-1 0,0 0 0,1 0 0,-1 1 0,1-1 0,-1 0 0,1 1 1,0-1-1,0 0 0,0 1 0,0-1 0,1 0 0,-1 1 0,1-1 0,-1 0 0,1 1 0,1 2 0,-1-2 49,1 0-1,0 0 1,0 0-1,0 0 0,0 0 1,0 0-1,1-1 0,-1 1 1,1-1-1,0 0 0,-1 0 1,1 1-1,0-2 0,0 1 1,5 2-1,-2-2 35,1 1 0,0-1 0,0-1-1,0 1 1,1-1 0,-1 0 0,0-1 0,0 0 0,0 0-1,1 0 1,-1-1 0,0 0 0,9-3 0,-7 2-26,0-2 0,1 1 0,-1-1 0,-1-1 0,1 1 0,0-1 0,-1-1 1,0 0-1,8-8 0,-15 14-62,0-1 0,0 0 0,0 1 0,-1-1-1,1 0 1,0 0 0,0 1 0,-1-1 0,1 0 0,-1 0 0,1 0 0,0 0 0,-1 0 0,0 0 0,1 0 0,-1 0 0,0 0 0,1-1-1,-1 1 1,0 0 0,0 0 0,0 0 0,0 0 0,0 0 0,0 0 0,0 0 0,-1 0 0,1-1 0,0 1 0,0 0 0,-1 0 0,1 0-1,-1 0 1,1 0 0,-1 0 0,1 0 0,-1 0 0,0 1 0,1-1 0,-1 0 0,0 0 0,0 0 0,0 1 0,0-1 0,0 0 0,-1 0-1,-2-1-45,1-1 0,0 1 0,-1 1 0,1-1-1,-1 0 1,0 1 0,0 0 0,0 0-1,1 0 1,-1 0 0,0 0 0,0 1-1,0 0 1,0 0 0,0 0 0,-8 2-1,6-2 26,0 2 0,0-1 0,1 1-1,-1 0 1,0 0 0,-6 4-1,10-5 21,0 0 0,0 0 0,1 0-1,-1 0 1,1 0 0,-1 0 0,1 1-1,-1-1 1,1 0 0,-1 1 0,1-1 0,0 1-1,0 0 1,0-1 0,0 1 0,0 0-1,0 0 1,1-1 0,-1 1 0,0 0 0,1 0-1,-1 2 1,1-3 8,0-1 0,0 0-1,0 1 1,0-1 0,1 0 0,-1 1-1,0-1 1,0 0 0,0 1 0,0-1-1,0 0 1,0 0 0,1 1 0,-1-1-1,0 0 1,0 0 0,0 1 0,1-1-1,-1 0 1,0 0 0,0 1 0,1-1-1,-1 0 1,0 0 0,1 0 0,-1 0 0,0 1-1,1-1 1,12 1 272,14-6 112,-13 0-222,0 0 0,24-13 0,-14 6-49,107-67 183,-79 45-210,21-14-104,56-34-185,-127 82 170,-1-1 0,1 0 0,0 0 0,0 0 1,-1 1-1,1-1 0,0 1 0,0 0 0,0-1 0,0 1 0,0 0 0,-1 0 0,1 0 0,0 0 0,0 1 0,0-1 0,0 0 1,2 2-1,-2-1-5,0 0 0,0 0 0,0 0 0,0 1 0,0-1 0,-1 1 0,1-1 0,0 1 0,-1 0 0,1-1 0,-1 1 0,0 0 1,0 0-1,0 0 0,2 3 0,1 7 3,-1-1-1,1 1 1,-2-1 0,0 1 0,0 0-1,-1 0 1,-1 0 0,0 0-1,0 0 1,-1 0 0,-1 0 0,-5 21-1,5-26-21,0 0 117,1-1-1,-1 1 1,-1-1 0,0 1-1,-5 9 1,6-14-30,1 0 0,-1 0-1,1-1 1,-1 1 0,0-1 0,1 1-1,-1-1 1,0 1 0,0-1 0,0 0-1,0 0 1,0 0 0,-1 0 0,1-1-1,0 1 1,0-1 0,-1 1-1,1-1 1,0 0 0,0 1 0,-4-2-1,-3 0 46,1 0-1,0-1 1,-1 0-1,1-1 0,0 0 1,-9-5-1,14 7-69,-1-1-32,0-1 1,-1 1-1,1-1 0,-6-5 1,-3-2-103,-10-7-30,22 16 12,1 2 116,0 0 1,0 0-1,1 0 1,-1 0 0,1-1-1,-1 1 1,0 0-1,1 0 1,-1-1-1,1 1 1,0 0-1,-1-1 1,1 1 0,-1-1-1,1 1 1,0 0-1,0-1 1,-1 0-1,2 1 1,17 9 89,-16-9-70,18 9-5,1-1 1,1-2-1,35 9 1,-46-14 98,0-1 0,0 0 1,0 0-1,0-1 1,0 0-1,0-1 1,0-1-1,23-5 0,-22 2-58,-1-1-1,0 0 0,0 0 0,0-2 0,-1 1 0,18-17 0,14-8 93,65-53-72,-29 19-194,-33 30-105,-45 36 229,-1 0 0,1 0 0,0 0 0,-1 0 1,1 0-1,0 0 0,-1 0 0,1 1 0,-1-1 0,1 0 0,0 0 0,-1 1 0,1-1 0,-1 0 0,1 1 1,-1-1-1,1 1 0,-1-1 0,1 1 0,-1-1 0,1 1 0,-1-1 0,0 1 0,1 0 0,15 20-68,-10-13 59,-3-4 0,0 1-1,0-1 0,0 1 0,-1 0 0,0 0 0,0 0 1,0 0-1,-1 1 0,1-1 0,-1 0 0,-1 1 0,1-1 1,-1 0-1,0 1 0,0 8 0,-3 4 17,0 0 0,-1 1-1,-8 19 1,10-31 6,-1 1 41,0-1 0,-8 15 0,8-17 4,0 0 1,0 0-1,1 0 0,-3 10 0,3-10 161,2-5-193,0 0 1,0 0 0,0 0 0,1 0 0,-1 0 0,0 0-1,0 0 1,0 0 0,0 0 0,0 0 0,0 0 0,0 0-1,0 0 1,0 0 0,0 0 0,0 0 0,0 0 0,0 0-1,0 0 1,0 0 0,1 0 0,-1 0 0,0 0-1,0 0 1,0 0 0,0 0 0,0 0 0,0 0 0,0 0-1,0 0 1,0 0 0,0 0 0,0 0 0,0 0 0,0 0-1,0 0 1,0 0 0,0 1 0,0-1 0,0 0 0,0 0-1,0 0 1,0 0 0,0 0 0,0 0 0,0 0 0,1 0-1,4-2 90,18-8 175,0-1 1,36-23-1,39-36-420,-68 48 146,-27 20-57,1-1 0,0 1 0,0-1 0,0 1 0,0 0 0,8-2 0,-11 4 38,0 0 0,0 0 0,0-1-1,0 1 1,-1 0 0,1 0 0,0 0 0,0 0-1,0 0 1,0 0 0,0 0 0,0 1-1,0-1 1,-1 0 0,1 0 0,0 1 0,0-1-1,0 0 1,-1 1 0,1-1 0,0 1-1,0-1 1,-1 1 0,1-1 0,0 1 0,-1 0-1,1-1 1,-1 1 0,1 0 0,0-1-1,-1 1 1,0 0 0,1 0 0,-1 0 0,1-1-1,-1 1 1,0 0 0,0 0 0,0 0 0,1 0-1,-1 1 1,0 9 10,1-1-1,-2 1 1,1 0 0,-2-1-1,1 1 1,-5 13-1,-2-3-16,7-18 95,-1 0 0,1 0 0,0 0 0,0 0-1,0 1 1,0-1 0,0 4 0,2-7-28,0 1 0,-1-1 0,1 0 0,0 0 0,0 0 0,0-1 0,0 1 0,-1 0 0,1 0 0,0 0 0,0-1 0,0 1 0,-1 0 0,1-1 0,1 0 0,2-1-11,13-9 35,0 0-1,-1-1 1,20-18-1,-15 11-103,2 1 0,0 0 0,1 2 0,1 1 0,0 1-1,35-14 1,-59 27 13,1 0 0,0 0 0,-1 1 0,1-1 0,0 1 0,0-1 0,0 1 0,0 0-1,-1 0 1,1 0 0,0 0 0,0 0 0,0 0 0,0 0 0,0 1 0,-1-1 0,4 1-1,-4 0 9,0 0-1,0 0 0,0 0 0,0-1 1,0 1-1,0 0 0,0 0 0,-1 1 1,1-1-1,0 0 0,0 0 0,-1 0 1,1 0-1,-1 1 0,1-1 0,-1 0 1,0 0-1,1 1 0,-1-1 0,0 0 0,0 1 1,0-1-1,0 0 0,0 2 0,-1 13-15,0 1 0,-1-1-1,-7 25 1,8-38 70,0 1 0,0-1 1,1 1-1,0-1 0,-1 1 0,1-1 0,0 1 0,1-1 1,0 7-1,0-9-9,-1 0 0,0 0 0,1 0 0,-1 0 0,1 0 0,-1 0 0,1 0 1,0 0-1,-1 0 0,1 0 0,0 0 0,0 0 0,0 0 0,-1-1 0,1 1 0,0 0 0,0-1 1,0 1-1,0-1 0,0 1 0,0-1 0,1 1 0,-1-1 0,0 0 0,0 1 0,0-1 0,0 0 0,0 0 1,1 0-1,0 0 0,9-1 34,0 0-1,0 0 1,-1-1 0,1-1 0,-1 1 0,1-2 0,-1 0 0,0 0-1,-1 0 1,15-10 0,-2 0-7,-1-2 1,0 0-1,21-23 0,-22 17-81,0-2 0,32-49 0,-23 30-8,-11 20-275,-18 23 298,0 0 1,0 1-1,1-1 1,-1 0-1,0 0 1,0 0-1,0 0 1,1 0-1,-1 0 1,0 0-1,0 1 1,1-1-1,-1 0 1,0 0-1,0 0 1,0 1-1,0-1 1,0 0-1,1 0 1,-1 0-1,0 1 0,0-1 1,0 0-1,0 0 1,0 1-1,0-1 1,0 0-1,0 0 1,0 1-1,0-1 1,0 0-1,0 0 1,0 1-1,-9 87-399,7-63 406,-6 24 0,-2 9 156,9-48-118,0-8 10,1 0 0,-1 0 1,1 0-1,0 0 1,-1 0-1,1 0 1,0 0-1,0 0 1,0 0-1,1 0 0,-1 0 1,0 0-1,1 0 1,0 0-1,-1 0 1,1 0-1,0-1 0,0 1 1,1 2-1,-1-3-16,0-1 0,-1 0 0,1 1 0,0-1-1,0 0 1,0 0 0,0 0 0,-1 0 0,1 1-1,0-1 1,0 0 0,0 0 0,0 0 0,0-1-1,-1 1 1,1 0 0,0 0 0,0 0 0,0-1-1,0 1 1,-1 0 0,1-1 0,1 0 0,17-10 158,72-60 214,-35 35-472,89-45 0,-66 41-115,-74 39-98,-10 8 109,-2 4 152,1-2-14,-1 1 1,-11 11 0,-8 10-129,26-31 166,-10 13-15,2 0 0,-1 0 0,2 1 0,0-1 0,-8 21 0,15-32 28,-1-1 1,1 1 0,0 0-1,-1 0 1,1-1 0,0 1-1,0 0 1,0 0 0,0 0-1,0-1 1,0 1 0,1 0-1,-1 0 1,1-1 0,-1 1-1,1 0 1,0-1 0,-1 1-1,1-1 1,2 3-1,-1-1 8,0-1-1,1 0 0,-1 0 0,0 0 0,1 0 0,0 0 0,-1-1 0,1 1 0,0-1 0,5 2 0,5 1 85,0-1 1,-1-1-1,1 0 1,19 0-1,-11-1 53,1-1-1,0 0 0,34-7 1,48-19 66,-94 23-281,0-1 0,-1 0 1,1-1-1,-1 0 1,15-12-1,-18 13-834,-1-1 0,1 0 0,-1 0 0,0-1 0,5-7 0,-9 12 660,-1 0-1,1 0 0,-1 1 1,1-1-1,-1 0 1,0 0-1,1 0 0,-1 0 1,0 0-1,1 0 0,-1 0 1,0 0-1,0 0 0,0 0 1,0 0-1,0 0 0,0 0 1,0 0-1,0 0 0,-1 0 1,1 0-1,0-1 0,0 2 174,-1-9-2235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40:54.8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56 17 6304,'-37'-17'2848,"29"17"-2464,3 0 1216,0 0-1312,10 0-192,0 0-320,3 0 128,5 0-2016,6 0 1184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40:57.4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20 456 1664,'0'0'14,"-1"0"138,0 0 1,0 0-1,1 0 1,-1 0-1,0 0 1,1 0-1,-1 0 1,0 0 0,1 0-1,-1 0 1,0 0-1,1 0 1,-1 0-1,0 1 1,1-1-1,-1 0 1,0 1-1,1-1 1,-1 0-1,1 1 1,-1-1-1,1 1 1,-1-1-1,1 1 1,-1-1 0,1 1-1,-1-1 1,0 2-1,1-2-65,0 0-1,0 0 0,0 1 1,0-1-1,0 0 1,0 0-1,0 1 1,0-1-1,0 0 1,0 0-1,0 1 1,0-1-1,0 0 0,0 0 1,0 1-1,0-1 1,0 0-1,0 0 1,0 1-1,0-1 1,1 0-1,-1 0 0,0 1 1,0-1-1,0 0 1,0 0-1,0 0 1,1 1-1,-1-1 1,0 0-1,0 0 0,0 0 1,1 0-1,-1 1 1,0-1-1,15 7 2092,-10-5-1579,0 0-1,1-1 1,-1 0-1,8 1 1,-7-3-357,0 1 0,0-1 0,0-1 1,0 1-1,0-1 0,0 0 1,0 0-1,-1-1 0,9-4 0,5-5 120,20-16 0,-14 7-67,0-1-1,-2-2 1,29-37 0,-36 41-106,-2 0 0,0-2 1,13-27-1,-21 35-97,0 0 0,-1-1 0,-1 0 0,0 0 0,-1 0 0,-1-1 0,1-21 0,-3 33-107,0-1-1,-1 0 1,0 0 0,0 1-1,0-1 1,0 0 0,-4-7-1,5 12-77,5 6 76,-1 0 1,1-1-1,10 10 0,31 16 21,-25-18-77,-1 1 0,35 33 0,-50-42 63,0 1-1,0 0 1,0 0 0,-1 0 0,0 1 0,0-1 0,-1 1 0,0 0 0,0 0 0,-1 0-1,1 1 1,-1-1 0,1 14 0,-2-8-17,-1 0-1,0 1 1,-1-1 0,0 0-1,-1 0 1,-1-1 0,-6 20-1,7-25 36,-1 1-1,1-1 0,1 1 1,-1 0-1,0 10 0,2-16 13,0 0-1,1 0 0,-1 0 1,0 0-1,1 0 1,-1 0-1,1 0 0,0 0 1,-1 0-1,1 0 0,0 0 1,0 0-1,0 0 0,1 0 1,-1 0-1,0-1 1,1 1-1,-1-1 0,1 1 1,-1-1-1,1 1 0,0-1 1,0 0-1,2 1 0,6 3 48,0-1 0,1 0 0,-1 0-1,1-1 1,0-1 0,0 0 0,0-1-1,0 0 1,1 0 0,-1-1 0,16-2-1,12-3 168,70-19 0,-95 20-228,28-6 35,157-43-30,-8-14 54,-166 58-103,-19 7 44,-1 0-1,1 0 1,-1 0-1,0-1 0,0 1 1,5-5-1,-79 38-485,-9 0 229,-21 8 202,83-31 27,0 0-1,1 1 1,-27 20 0,36-23 60,0-1 1,0 1-1,1 0 1,-8 11-1,12-17-22,1 0-1,0 1 0,-1-1 1,1 1-1,0-1 1,-1 1-1,1-1 1,0 1-1,0-1 1,-1 1-1,1-1 1,0 1-1,0 0 0,0-1 1,0 1-1,0-1 1,0 1-1,0-1 1,0 1-1,0 0 1,0 0-1,1 0-2,-1-1-1,0 0 0,1 0 1,-1 1-1,0-1 0,1 0 1,-1 0-1,0 1 0,1-1 1,-1 0-1,1 0 1,-1 0-1,1 0 0,-1 0 1,0 0-1,1 0 0,-1 1 1,1-1-1,-1 0 1,1-1-1,0 1 0,27-6 317,-26 6-315,20-7 69,-1-1 0,1 0 0,-1-2 0,0 0 1,-1-2-1,-1 0 0,0-1 0,0-1 0,25-25 1,5-12-511,-53 58 234,-1 1 1,1-1-1,1 1 1,-4 8-1,-2 4 73,8-17 121,0 0-1,0 0 1,0 0-1,0 0 1,0 0 0,1 0-1,-1 0 1,1 0-1,0 0 1,0 0-1,0 0 1,1 4-1,-1-5 17,1 0 0,-1 0 0,1-1 0,0 1 0,-1 0 0,1 0 0,0 0 0,0-1 0,0 1 0,1-1 0,-1 1 0,0-1-1,0 1 1,1-1 0,-1 1 0,1-1 0,-1 0 0,1 0 0,0 0 0,2 1 0,2 1 78,1 0 1,0-1-1,0 0 1,0 0-1,1 0 0,-1-1 1,0 0-1,1-1 0,-1 0 1,11 0-1,-7-2-36,0 0 0,0 0 0,0-1 0,0-1 0,-1 0 1,13-6-1,7-7-42,0-2 1,-2 0 0,36-33-1,-58 47-9,92-74-338,-87 71 303,-7 8-141,-10 14-235,-1 1 366,-25 44-171,23-45 234,1 1 0,0 0-1,1 1 1,1 0 0,-9 31 0,15-46-13,0 0 0,0 0 0,0 0 0,-1 0 0,1 0 0,0 0 0,0 0 0,1 0 0,-1 0 0,0 0 1,0 0-1,0 0 0,1-1 0,-1 1 0,0 0 0,1 0 0,-1 0 0,1 0 0,-1 0 0,1 0 0,1 1 0,-1-1 7,0 0 0,0-1 0,1 1-1,-1 0 1,0 0 0,1-1-1,-1 1 1,1-1 0,-1 0-1,1 1 1,-1-1 0,1 0-1,1 0 1,6 0 57,0 0-1,0-1 0,-1 0 1,10-3-1,-9 2-40,91-21 17,107-38-1,-145 41-168,-56 18 129,-3 1-25,-1 0 0,1 0 0,-1 0 0,1 1 1,0-1-1,-1 1 0,4-1 0,-5 2 1,-1-1 0,1 0 0,-1 0-1,1 0 1,-1 1 0,1-1 0,-1 0 0,1 1 0,-1-1 0,1 0-1,-1 1 1,1-1 0,-1 0 0,0 1 0,1-1 0,-1 1 0,1-1-1,-1 1 1,0-1 0,0 1 0,1-1 0,-1 1 0,0-1 0,0 1-1,0 0 1,0-1 0,1 1 0,-1-1 0,0 1 0,0-1 0,0 1-1,0 0 1,0-1 0,-1 1 0,1-1 0,0 1 0,0-1 0,0 1-1,-1 0 1,-2 19-27,-2-1 0,0 0 0,-1 0 0,-9 18 0,2-3 26,-12 34 1,-3-1 0,-73 125 1,75-155 190,-1-1 0,-2-1 0,-64 60 0,90-93-122,0 1 1,0-1-1,0 0 0,-1 0 1,1 0-1,0-1 1,-1 1-1,0-1 1,-6 2-1,9-3-52,0 0 0,0 1-1,0-1 1,0 0 0,0 0-1,0 0 1,0 0-1,0 0 1,-1 0 0,1 0-1,0-1 1,0 1 0,0 0-1,0-1 1,0 1 0,0 0-1,1-1 1,-1 1 0,0-1-1,0 0 1,0 1 0,0-1-1,0 0 1,1 1 0,-1-1-1,0 0 1,1 0-1,-1 0 1,0 1 0,1-1-1,-1 0 1,1 0 0,0 0-1,-1 0 1,1 0 0,0 0-1,-1 0 1,1 0 0,0-2-1,-1-5 9,-1-1 0,2 1-1,0-1 1,0 1 0,0-1 0,4-16-1,-3 21-25,1 0 0,0 0 0,0 0 0,0 0 0,0 1-1,1-1 1,-1 1 0,1 0 0,0-1 0,0 1 0,0 0 0,6-3-1,-4 1-6,1 2 0,1-1-1,-1 1 1,0 0 0,1 0-1,12-3 1,32-7-97,67-20 297,-102 27-163,0 0-1,0-2 1,-1 0-1,0 0 1,15-13 0,20-20 116,63-70 1,-60 56 108,-14 21-160,1 2 1,1 1 0,54-29-1,-58 36 41,34-29 63,-16 10-192,-18 16-24,-27 19-6,0 0 0,1 1 0,-1 0 0,1 0 0,1 1 0,-1 1-1,16-5 1,-25 9 18,0 0 0,0 1 0,1-1 0,-1 1 0,0 0 0,0-1 0,1 1 1,-1 0-1,0 0 0,1 0 0,-1 1 0,0-1 0,0 1 0,0-1 0,1 1 0,-1 0 0,0 0 0,0-1 0,0 2 0,0-1 0,0 0 0,0 0 0,0 1 0,-1-1 0,1 1 0,0-1 0,-1 1 0,1 0 0,-1-1 0,0 1 0,1 0 0,0 2 0,0 2-13,0 0-1,0-1 1,0 1-1,-1 0 1,1 0-1,-2 0 0,1 1 1,-1-1-1,1 0 1,-3 10-1,1-6 48,-1 0 1,0 0-1,0 0 0,-2 0 0,1-1 0,-1 1 1,0-1-1,-1 0 0,0 0 0,0-1 0,-1 1 1,0-1-1,-1 0 0,0-1 0,0 0 0,0 0 0,-1 0 1,0-1-1,-1 0 0,1-1 0,-1 0 0,0 0 1,0-1-1,-1 0 0,1 0 0,-13 2 0,11-5 59,0 0 0,0 0 0,0-1-1,0-1 1,0 0 0,0 0-1,0-1 1,-11-4 0,11 4-112,3 0 41,1 0 0,-1-1 1,1 1-1,0-1 0,0-1 1,0 1-1,0-1 0,1 0 1,-12-11-1,17 15-6,1 0 0,0 0 0,0 0 0,-1-1 0,1 1 0,0 0 0,0 0-1,-1-1 1,1 1 0,0 0 0,0 0 0,0-1 0,0 1 0,-1 0 0,1 0 0,0-1 0,0 1 0,0 0 0,0-1 0,0 1 0,0 0 0,0-1 0,0 1 0,0 0 0,0-1-1,0 1 1,0 0 0,0-1 0,0 1 0,0 0 0,8-6-39,16 1-10,36 3 86,-1 3-1,81 12 1,-114-11-201,29-2 1,1 0-2956,-43 1 883,0 0 0,17 4 0,2 6-605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40:57.8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46 1 5984,'0'8'2688,"-9"12"-2336,4-12 1792,0 4-1248,-8-4 224,10 1-704,-2-6 736,5 0-672,-5-3-3648,10 0 1696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43:23.2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8 708 2560,'0'0'832,"-8"5"283,33-1 3722,-12-5-4539,-1 0 0,1-1-1,-1-1 1,0 0 0,0 0 0,0-1 0,0-1 0,-1 0 0,1 0 0,-1-1 0,0-1-1,-1 0 1,18-15 0,-17 12-264,-1 0 1,0-1-1,-1 0 0,0-1 0,0 1 0,-2-2 0,1 1 0,-2-1 0,8-20 1,-5-9-51,-8 42 9,-1-1 0,0 1 0,0 0 1,0-1-1,0 1 0,0-1 1,1 1-1,-1 0 0,0-1 0,0 1 1,0 0-1,0-1 0,0 1 1,0-1-1,0 1 0,0 0 0,0-1 1,-1 1-1,1-1 0,0 1 1,0 0-1,0-1 0,0 1 1,0 0-1,-1-1 0,1 1-7,-1 0 0,1 0 0,0 0-1,-1 0 1,1 0 0,0 0 0,-1 0 0,1 0 0,0 0-1,0 0 1,-1 0 0,1 0 0,0 0 0,-1 1 0,1-1-1,0 0 1,0 0 0,-1 0 0,1 1 0,0-1 0,0 0-1,0 0 1,-1 0 0,1 1 0,0-1 0,0 0 0,0 1-1,0-1 1,0 0 0,-1 0 0,1 1 0,0-1 0,0 0-1,0 1 1,0-1 0,0 1 0,-15 39-413,-14 63 1,27-96 482,1 0 0,0 0 0,0 0 1,1 0-1,0 0 0,0 0 0,0-1 1,1 1-1,0 0 0,1 0 0,-1 0 1,1-1-1,1 1 0,-1-1 0,1 1 0,0-1 1,0 0-1,1 0 0,0 0 0,0-1 1,8 9-1,-11-13 3,0 0 0,1-1 0,-1 1 0,1 0 0,-1 0 0,1-1-1,-1 1 1,1-1 0,-1 1 0,1-1 0,0 0 0,-1 1 0,1-1 0,0 0 0,-1 0 0,1 0 0,-1-1 0,1 1 0,0 0 0,-1 0-1,1-1 1,-1 1 0,1-1 0,0 0 0,-1 1 0,0-1 0,1 0 0,-1 0 0,1 0 0,0-1 0,8-5 106,-2 0 0,1-1 0,10-11 1,-10 10-89,5-6 98,3-2-167,28-23 1,-10 11-120,-25 20 46,1-1-1,0 2 0,25-15 1,-26 17-136,-3 2-424,-5 13 422,-3 2 193,0 0 1,-1 0-1,-5 22 1,0-7 73,6-19-16,1-1 0,-1 1 0,2 10 0,-1-4 86,0-11 207,6-3 256,2-2-425,0 0-1,0-1 1,13-7 0,-4 1-139,55-22-28,8-4-154,-46 21 26,-24 11 157,0-1 0,15-8 0,-25 13-54,0 0 0,0-1 0,0 1 1,0 0-1,1 0 0,-1 0 0,0-1 1,0 1-1,0 0 0,1 0 0,-1 0 0,0 0 1,0 0-1,1-1 0,-1 1 0,0 0 1,0 0-1,1 0 0,-1 0 0,0 0 0,1 0 1,-1 0-1,0 0 0,0 0 0,1 0 0,-1 0 1,0 0-1,0 0 0,1 0 0,-1 0 1,0 0-1,1 1 0,-1-1 0,0 0 0,0 0 1,0 0-1,1 0 0,-1 0 0,0 1 1,0-1-1,1 0 0,-2 14-126,-9 18 136,8-27 2,0 1 1,1-1-1,0 0 0,0 0 0,1 1 0,-1-1 1,1 0-1,0 1 0,1 7 0,1-4 31,-1 1 0,1-1 0,1 0 0,4 12 1,-5-17 35,0-1 1,0 0 0,1 1 0,-1-1 0,0 0 0,6 4 0,-7-6-15,0 0 83,17-2 229,-12 0-277,-1-1 1,1-1-1,-1 1 0,0-1 1,0 0-1,0 0 0,0-1 1,-1 1-1,7-7 1,3-5-42,16-21 1,-23 26-54,14-20 124,-19 28-134,-1-1 0,1 0 1,-1 1-1,0-1 0,0 0 0,0 0 0,0 1 1,-1-1-1,1-6 0,-1 9 72,0 2-512,0 0 432,0 0 0,0 0 0,-1 0 0,1 1 0,-1-1 0,1 0 0,-1 0 0,-1 2 0,0 0 41,0 0 0,0 0 0,1 1 0,0-1-1,-1 0 1,1 1 0,0 8 0,0 33 67,1-31-90,0-14 26,0 1-1,0 0 0,0 0 0,0 0 0,0 0 1,1-1-1,-1 1 0,1 0 0,-1 0 0,1 0 0,0-1 1,0 1-1,0-1 0,0 1 0,0 0 0,0-1 0,0 1 1,0-1-1,0 0 0,1 0 0,-1 1 0,1-1 0,-1 0 1,1 0-1,-1 0 0,1 0 0,0 0 0,-1-1 1,1 1-1,0 0 0,0-1 0,-1 0 0,1 1 0,0-1 1,0 0-1,0 0 0,0 0 0,-1 0 0,1 0 0,0 0 1,3-1-1,9-5 179,0 0-1,-1-1 1,24-16 0,34-32 115,-67 52-276,79-71 236,-72 61-204,0 1 0,-1-1 0,0-1 1,13-25-1,-9 12-13,-2-1 0,12-36 0,-12 27-92,-6 19 68,0 0 0,-2 1 1,4-25-1,10-101-216,-17 84 104,-2 34-101,1 24 167,1 0 1,-1 1-1,0-1 1,0 0-1,0 0 0,-1 0 1,1 1-1,0-1 1,0 0-1,0 0 1,0 0-1,-1 1 1,1-1-1,0 0 0,-1 0 1,1 1-1,-1-1 1,1 0-1,-1 1 1,1-1-1,-1 1 0,1-1 1,-1 1-1,0-1 1,1 1-1,-1-1 1,0 1-1,1-1 1,-1 1-1,0 0 0,0-1 1,1 1-1,-1 0 1,0 0-1,0-1 1,0 1-1,1 0 1,-1 0-1,-1 0 0,0 0-16,1 1 1,-1-1-1,0 0 0,0 1 0,1 0 0,-1-1 0,0 1 0,1 0 0,-1 0 0,1-1 0,-1 1 0,1 1 0,-1-1 0,1 0 0,0 0 0,0 0 0,-1 1 0,0 2 0,-12 16 29,2 2 0,1 0 1,0 0-1,2 1 0,0 0 1,2 0-1,-5 29 0,6-26 15,-6 33-84,2-1-1,-4 93 1,15-130 89,0-1 0,2 0 0,6 24-1,19 58 245,-25-93-206,0-3-58,-1-1 1,1 0-1,-1 0 1,1 0-1,1 0 1,-1 0-1,1-1 1,0 0-1,0 1 1,0-1-1,0-1 1,1 1-1,6 4 1,-7-6 52,-1 0 1,0 0 0,1 0-1,-1 0 1,1-1-1,0 0 1,0 1-1,-1-1 1,1-1-1,0 1 1,0 0-1,0-1 1,0 0-1,0 0 1,0 0-1,0 0 1,0-1-1,0 0 1,0 1-1,4-3 1,2-2 32,-1-1 0,1-1-1,-1 1 1,0-1 0,-1-1 0,0 0 0,0 0 0,-1 0 0,0-1 0,0 0 0,9-17-1,-7 11-25,9-17 5,-10 15-28,-6 13-44,0 0 1,0 0-1,0 0 1,-1-1-1,1 1 1,-1 0-1,0-1 1,0-5-1,2-1 72,-1 4-319,-11 13-26,7-4 277,0 0-1,1 0 1,-1 0-1,1 0 0,-1 0 1,1 0-1,0 0 1,0 0-1,0 1 1,0-1-1,1 0 1,-1 1-1,1-1 1,-1 5-1,-1 3 4,-2 1-209,3-9 246,0 0 0,1-1-1,-1 1 1,1 0 0,0-1 0,-1 1-1,1 0 1,0 2 0,-5 26-236,6-26 197,0 0 1,0 0-1,0-1 1,0 1 0,1-1-1,0 1 1,0-1-1,0 1 1,0-1-1,5 6 1,2 3-137,-9-11 181,1-1-1,0 1 0,0 0 1,0 0-1,0-1 0,0 1 1,0-1-1,0 1 0,0-1 1,0 1-1,0-1 0,0 0 1,0 1-1,0-1 0,0 0 1,2 0-1,20 2 93,-23-2-147,3-1 48,0 1-1,-1-1 0,1 1 0,-1-1 1,1 0-1,-1 0 0,1 0 0,-1 0 1,0 0-1,1 0 0,-1-1 0,2-1 1,28-26-140,-12 11 300,-10 9-124,0-1 0,0-1 0,8-11 0,11-14-213,-24 30 145,1 1 1,0-1-1,1 1 1,-1 0 0,13-7-1,-9 5-72,-9 6 77,1 0 0,0-1-1,0 1 1,-1 0 0,1 0-1,0 1 1,0-1 0,0 0 0,0 1-1,2-1 1,12-2 27,-12 2-70,1 0 1,-1 0-1,1 1 0,-1 0 1,1 0-1,-1 0 0,0 0 0,1 1 1,6 1-1,6 2 54,0 1-1,0 1 1,20 10 0,24 9 122,-61-25-129,1 0-1,0 1 1,0-1-1,0 0 1,-1 1 0,1-1-1,0 0 1,0 0-1,0 0 1,0 1-1,0-1 1,0 0 0,1-1-1,-2 1 14,1 0 1,-1 0-1,0 0 0,1 0 1,-1 0-1,0-1 0,1 1 0,-1 0 1,0 0-1,1 0 0,-1-1 1,0 1-1,0 0 0,1 0 0,-1-1 1,0 1-1,0 0 0,0-1 1,1 1-1,-1 0 0,0-1 0,0 1 1,0-1-1,0 0-15,1-1 0,-1 1 0,0 0 0,0-1 0,0 1 0,-1 0 0,1-1 0,0 1 0,-1 0 0,1-1 0,0 1 0,-1 0 0,1-1 0,-1 1 0,0 0 0,0 0 0,0-2 0,-1 1 3,0 0-1,0 1 0,0-1 1,0 0-1,0 1 0,-1-1 0,1 1 1,0 0-1,-1-1 0,1 1 1,-1 0-1,1 1 0,-1-1 0,1 0 1,-4 0-1,-5 0-110,-1 0-1,-12 0 1,14 2 51,0-1-1,0 2 1,0 0 0,0 0 0,0 0 0,0 1 0,1 1 0,-1 0 0,1 0-1,0 1 1,-12 8 0,13-8 52,1 0-1,0 1 1,1-1-1,-1 2 1,1-1 0,1 1-1,-1 0 1,1 0-1,0 0 1,1 1 0,-1 0-1,2-1 1,-6 14-1,8-15-15,-1 1 0,0-1 0,1 0-1,0 1 1,0 11 0,1-16 21,0-1 1,0 0-1,1 0 0,-1 1 1,0-1-1,0 0 0,1 0 1,-1 0-1,1 1 0,-1-1 1,1 0-1,-1 0 0,1 0 1,0 0-1,-1 0 0,1 0 1,0 0-1,0 0 0,0 0 1,0-1-1,0 1 0,0 0 1,0 0-1,0-1 0,0 1 1,0-1-1,0 1 0,0-1 1,1 1-1,-1-1 0,0 0 1,0 1-1,0-1 0,1 0 1,-1 0-1,0 0 0,2 0 1,3-1 58,-1 1 1,1-1-1,-1 0 1,1 0-1,-1-1 1,0 0-1,1 0 1,-1 0 0,0 0-1,6-5 1,7-5 170,23-20 0,-17 13-173,-10 8-81,0 0 1,16-19 0,-22 23-275,-6 15-268,1 11 458,0-12 107,0 1 1,1-1-1,0 0 0,1 0 0,-1 0 0,11 12 0,-13-17 13,0-1 1,0 1 0,0 0 0,0-1-1,0 1 1,0-1 0,0 1-1,1-1 1,-1 0 0,0 0-1,1 0 1,-1 0 0,1 0-1,-1-1 1,1 1 0,-1-1 0,1 0-1,0 0 1,-1 1 0,1-2-1,-1 1 1,1 0 0,0 0-1,-1-1 1,5-1 0,6-4 40,1 0 1,-1-1-1,0-1 1,-1 0 0,0-1-1,0 0 1,-1-1-1,0 0 1,-1-1-1,0 0 1,15-22-1,-15 15 19,-2 0-1,0-1 0,-1 0 1,9-36-1,-10 33-61,35-158-152,-11 37 227,-28 134-129,0 0 1,-1 1 0,1-15 0,-2 20-10,0-1 1,-1 0-1,1 0 1,-1 0-1,1 0 1,-1 0 0,0 1-1,-1-1 1,1 0-1,-3-3 1,4 6 36,0 0 1,-1 1 0,1-1-1,-1 1 1,1-1 0,0 0-1,-1 1 1,1-1 0,-1 1 0,1 0-1,-1-1 1,0 1 0,1-1-1,-1 1 1,1 0 0,-1-1-1,0 1 1,1 0 0,-1 0-1,0-1 1,1 1 0,-1 0-1,0 0 1,1 0 0,-2 0-1,1 0 3,0 0-1,0 1 0,-1-1 0,1 1 1,0-1-1,0 1 0,0-1 1,0 1-1,0 0 0,0-1 0,0 1 1,0 0-1,-1 1 0,-2 2-34,0 1 0,0 0 0,1 0 0,-5 8-1,-3 10-86,0 1 0,2 0 0,-11 42 0,10-19 146,-5 51 0,13-70-61,0 0 0,2 0 0,1 0 0,1 0 0,1 0 0,9 33 0,-11-56 90,1 1 0,0-1 0,0 0 0,0 1 0,1-1 0,-1 0 0,1-1 0,5 7 0,-6-9-10,-1 0 0,1 0 0,0 0 0,0-1 0,0 1 0,0-1 0,0 1 0,0-1 0,1 0 0,-1 0 0,0 0 0,1 0 0,-1 0 0,1 0 0,-1-1 0,0 1 0,1-1 0,0 0 0,-1 0 0,1 0 0,2 0 0,32-7-693,1 0-3573,-24 7 2122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43:23.6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5 5152,'-5'-5'1888,"10"10"-1440,3-5-160,2 3 576,-1-3-544,1 0-224,-2 0-64,2 0 96,-2 0-64,1 0 480,0 4-320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01:26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59 2912,'-6'-1'4571,"-7"-4"-2516,-5-1-676,11 4-1049,4 2-15,-1-1 0,1 1-1,-1-1 1,1 0 0,0-1-1,-1 1 1,1-1 0,0 1 0,-5-4-1,12 7-135,1 1 0,0-1 0,0 0 0,-1 0 0,1 0 0,11 1-1,42 9 506,-5-8 11,93-3 0,-89-3-522,52 0 279,476-21 1197,-526 18-1475,341-25 292,-389 29-483,-1 1 1,1 0-1,0 0 1,0 1-1,0 0 0,0 1 1,-1 0-1,20 7 1,-29-9 0,0 1 0,0-1 0,0 1 0,0-1 0,0 1 0,0-1 1,-1 1-1,1-1 0,0 1 0,0 0 0,-1 0 0,1-1 0,1 2 0,1 5-3052,1 1 1106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43:24.04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 17 4736,'-22'-10'1530,"65"9"1569,198-4-523,118 18-1195,-280-8-2208,-31-3-3791,-45-3 2282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43:24.3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75 4576,'-5'-8'1664,"13"4"-1280,2-4-96,-2 5 320,6-2-384,4-2-96,-5-1-64,6 0 192,-1 4-128,0-1-896,4-3 416,1 1-3616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43:24.7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161 46 4480,'-76'-28'2016,"44"24"-1728,19-1 896,10 5-704,-12-3 64,6 3-320,1-5-128,3 5-64,10 5-448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43:26.7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419 279 2656,'1'-1'342,"0"0"1,0 0 0,0-1-1,0 1 1,0 0-1,-1 0 1,1-1-1,0 1 1,-1 0-1,1-1 1,-1 1-1,0-1 1,1 1 0,-1-1-1,0 1 1,0-1-1,0-2 1,-2-30 1237,2 32-1332,-2-14 255,-1 0-1,-1 1 1,0 0 0,-9-22-1,9 27-403,-1-1 0,-1 1 0,1 0 0,-2 0 0,1 0 0,-14-14 0,16 21-125,1 0 1,-1 0-1,0 0 1,1 1-1,-1-1 1,0 1-1,0 0 1,-1 0-1,1 1 1,0-1-1,-1 1 1,1 0-1,-1 0 1,1 0-1,-1 0 1,1 1-1,-1 0 1,0 0-1,1 0 1,-1 1-1,1-1 1,-1 1 0,1 0-1,-1 1 1,1-1-1,-7 4 1,3-2 6,1 1 1,-1 0-1,1 0 1,0 1-1,0 0 1,0 1-1,1-1 1,-1 1-1,1 1 1,1-1 0,-1 1-1,-6 12 1,1 0 74,1 2 0,1-1 0,-12 43 0,-11 28 221,16-45-407,11-35 191,0 1 0,-5 23 0,3-9 67,6-22-117,0 1 1,-1-1-1,1 1 0,1-1 0,-1 1 0,1 0 1,0-1-1,0 1 0,0 5 0,1-3 75,1 1 0,0-1 0,0 1 0,0-1-1,1 1 1,0-1 0,0 0 0,1 0 0,0-1-1,6 10 1,-3-7 1,0-1-1,0 1 0,1-1 1,11 9-1,-15-14-34,0-1 0,0 1-1,1 0 1,-1-1 0,1 0-1,0 0 1,0-1 0,-1 1-1,1-1 1,0 0 0,0 0 0,5 0-1,11-1 106,-1-1 0,0-1 0,0-1 0,0 0 0,-1-2 0,1 0 0,-1-1 0,19-9 0,-30 12-106,0-1 0,-1 0-1,1 0 1,12-10 0,-17 11-15,1 0-1,-1 0 1,0 0 0,-1 0 0,1 0-1,0-1 1,-1 1 0,0-1 0,0 0 0,0 1-1,2-7 1,-4 8-29,1 1-1,-1-1 1,0 1-1,0-1 1,0 1-1,0-1 0,0 1 1,0-1-1,-1 1 1,1-1-1,0 1 1,-1-1-1,1 1 1,-1-1-1,0 1 1,1 0-1,-1-1 1,0 1-1,0 0 1,0 0-1,0-1 1,0 1-1,0 0 1,0 0-1,0 0 1,0 0-1,-1 0 1,1 1-1,0-1 1,-1 0-1,-1 0 0,-3-2-104,0 0-1,-1 1 1,1-1-1,-1 1 1,-10-1-1,-1 0 34,1 1 1,-1 1-1,0 1 0,0 0 1,0 2-1,1 0 0,-33 8 1,47-9 44,1 0 0,-1 0 1,1 0-1,-1 0 0,1 1 0,-1-1 1,1 1-1,-3 2 0,-11 7 96,25-4 15,-4-5 8,0 0-1,0-1 1,1 0 0,-1 0-1,0 0 1,1-1 0,-1 0-1,1 0 1,9-1 0,65-7 693,84-3 85,-123 4-4397,-25 6 1590,-9 1 713,0 0 0,0 0 0,0 0 0,0 1 0,7 1 0,4 8-2633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43:27.2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85 81 3072,'-1'0'70,"1"-1"0,-1 1 0,1 0 0,-1 0 0,0 0 0,1 0 0,-1 0 0,1 0 0,-1 0 0,1 0 0,-1 0 0,0 0 0,1 0 0,-1 0 0,1 0 1,-1 0-1,1 0 0,-1 0 0,1 1 0,-2-1 0,2 1 9,0-1 0,0 0 0,0 1 0,0-1 0,0 1 0,0-1 0,0 0 0,0 1 0,0-1 0,0 1 0,0-1 0,0 0 0,0 1 0,1-1 1,-1 0-1,0 1 0,0-1 0,0 1 0,0-1 0,1 0 0,-1 1 0,0-1 0,0 0 0,1 0 0,-1 1 0,1-1 0,0 2 133,0-1 1,1 0-1,-1 0 0,0 0 1,1 0-1,-1 0 0,1 0 1,0 0-1,-1-1 0,1 1 0,0-1 1,0 1-1,-1-1 0,1 1 1,0-1-1,0 0 0,-1 0 1,1 0-1,0 0 0,0 0 0,0 0 1,-1-1-1,1 1 0,0-1 1,2 0-1,-1-1-41,1 0 0,-1 0 0,0-1 0,0 0 0,0 1 0,0-1-1,0 0 1,0 0 0,-1 0 0,0-1 0,1 1 0,-1-1 0,2-6 0,-3 9-173,0 0 0,-1-1 0,1 1 1,-1 0-1,1-1 0,-1 1 0,0-1 0,1 1 0,-1-1 1,0 1-1,0-1 0,0 1 0,0-1 0,0 1 1,-1-1-1,1 1 0,0 0 0,-1-1 0,1 1 0,-1-1 1,1 1-1,-1 0 0,0-1 0,1 1 0,-1 0 0,0 0 1,0 0-1,0-1 0,0 1 0,0 0 0,0 0 1,0 0-1,0 1 0,-1-1 0,1 0 0,0 0 0,-1 1 1,1-1-1,-3 0 0,0-1-47,-1 1-1,0 1 1,0-1-1,0 1 1,0-1 0,0 1-1,0 1 1,1-1 0,-1 1-1,0 0 1,0 0-1,0 0 1,-4 2 0,3-1 124,0 1 0,1-1 0,0 1 0,-1 0-1,1 0 1,0 0 0,1 1 0,-1 0 0,0 0 0,-4 6 0,7-8-33,1 0 0,0 0 0,1 0 0,-1 0 0,0 0 0,1 0 0,-1 0-1,1 0 1,-1 0 0,1 0 0,0 0 0,0 0 0,0 0 0,0 1 0,0-1 0,1 0-1,-1 0 1,0 0 0,1 0 0,0 0 0,0 0 0,-1 0 0,1 0 0,0 0 0,0-1 0,2 4-1,2 1 118,-1 0-1,1 0 1,0 0-1,0 0 0,1-1 1,6 6-1,-6-7-103,-1 0 0,1-1 0,0 1 0,0-1 0,0-1 1,0 1-1,1-1 0,-1 0 0,1 0 0,-1-1 0,1 0 0,0 0 0,6 0 0,-1-2 82,0 0-1,0 0 1,0-1 0,0-1 0,0 0-1,17-6 1,68-33-4595,-60 25 58,-15 8-848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43:27.7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11 144 5728,'-8'-11'1321,"8"11"-1294,0 0-1,0 0 1,-1 0-1,1 0 1,0 0 0,0 0-1,0 0 1,0-1-1,0 1 1,-1 0-1,1 0 1,0 0 0,0 0-1,0-1 1,0 1-1,0 0 1,0 0 0,0 0-1,0 0 1,-1-1-1,1 1 1,0 0-1,0 0 1,0 0 0,0-1-1,0 1 1,0 0-1,0 0 1,0 0 0,0-1-1,0 1 1,0 0-1,0 0 1,1 0-1,-1-1 1,0 1 0,0 0-1,0 0 1,0 0-1,0 0 1,0-1-1,0 1 1,0 0 0,1 0-1,-1 0 1,0-1-1,4 13 1590,41 87 1531,-31-67-2507,3 9-103,-1 0 1,-1 1-1,13 73 0,-24-93-269,1-1 0,1 0 0,10 22 0,-16-43-237,0 1 0,0-1 0,1 0-1,-1 0 1,0 0 0,0 1 0,0-1 0,1 0-1,-1 0 1,0 0 0,0 0 0,1 0 0,-1 0-1,0 0 1,0 1 0,1-1 0,-1 0 0,0 0-1,1 0 1,-1 0 0,0 0 0,0 0 0,1 0-1,-1 0 1,0-1 0,0 1 0,1 0 0,-1 0-1,0 0 1,0 0 0,1 0 0,-1 0 0,0 0-1,0 0 1,1-1 0,-1 1 0,0 0 0,0 0-1,0 0 1,1-1 0,8-7 493,2-5-164,0-1 0,9-18 0,6-8-107,10-8-86,2-1-205,40-72 0,-26 17 97,13-24-1457,-44 96-525,-19 30 1418,0-1-1,0 1 1,0 0 0,0 0-1,0 0 1,1 0-1,-1 0 1,1 1-1,-1-1 1,4-1 0,3 2-5527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43:30.6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2 514 2976,'0'-14'971,"-2"9"1137,8 8-1465,1 1-354,0 0-1,0 1 1,9 7-1,10 7 292,-21-15-351,0-1 0,0-1 0,0 1 0,0-1 0,1 0 0,-1 0 0,1-1 0,9 2 0,-11-3-109,1 1 0,-1-2-1,1 1 1,-1 0 0,1-1 0,-1 0 0,1 0-1,-1-1 1,0 1 0,1-1 0,6-3-1,-2 0 8,0-1 0,-1 1-1,1-1 1,-1-1-1,0 0 1,7-8 0,-11 11-43,0-1 0,0 0 1,-1-1-1,1 1 0,-1-1 1,0 1-1,-1-1 1,1 0-1,-1 0 0,0 0 1,1-8-1,-3 12-76,1-1 1,-1 0 0,0 0-1,0 0 1,0 0-1,0 0 1,-1 0-1,1 0 1,-1 1-1,0-1 1,0 0 0,0 0-1,0 1 1,0-1-1,0 0 1,-1 1-1,0-1 1,1 1-1,-1 0 1,0 0 0,0-1-1,0 1 1,0 0-1,0 1 1,-1-1-1,1 0 1,-6-2-1,5 2-67,-1 1-1,1-1 1,-1 1-1,0 0 0,0 0 1,0 0-1,1 1 0,-1-1 1,0 1-1,0 0 0,0 0 1,0 0-1,0 1 0,0 0 1,1-1-1,-1 1 0,0 0 1,0 1-1,1-1 0,-6 3 1,2 0 29,-1 1 1,1-1 0,1 1-1,-1 1 1,1-1 0,-1 1-1,2 0 1,-1 1 0,1-1-1,0 1 1,0 0 0,1 0-1,-1 1 1,2-1 0,-1 1-1,1 0 1,-2 9 0,1-5 94,1 1 0,1-1 1,0 0-1,1 0 0,0 1 1,1-1-1,1 1 0,-1-1 1,2 1-1,0-1 0,0 0 1,2 0-1,-1 0 0,1 0 1,1-1-1,0 1 0,1-1 1,0 0-1,11 15 0,-14-23-31,-1-1 1,1 1-1,0-1 0,0 0 0,0 0 0,0 0 0,0-1 1,0 1-1,0-1 0,1 1 0,-1-1 0,0 0 1,1-1-1,-1 1 0,1 0 0,5-1 0,8 1 104,-1-1-1,20-2 0,-33 2-116,17-3 60,-1-1 1,0-1 0,-1 0 0,1-2-1,-1 0 1,0-1 0,-1 0 0,32-22 0,-26 13 85,0-1 1,-2-1-1,30-32 1,46-74-44,-81 100-60,-2 0-1,-1 0 1,-1-1-1,-1-1 1,-1 0 0,-2 0-1,0-1 1,-2 0-1,-2-1 1,0 1-1,0-48 1,-4 68-108,-1 0 1,1 0 0,-1 0-1,0-1 1,-1 1-1,-3-11 1,4 18 22,1 1 1,0-1-1,0 0 1,0 1-1,0-1 1,-1 1-1,1-1 1,0 1-1,-1-1 1,1 1-1,0-1 1,-1 1-1,1 0 1,0-1-1,-1 1 1,1-1-1,-1 1 1,1 0-1,-1-1 1,1 1-1,-1 0 1,1 0-1,-1 0 1,1-1-1,-1 1 1,0 0-1,1 0 1,-1 0-1,1 0 1,-1 0-1,1 0 1,-1 0-1,0 0 1,1 0-1,-1 0 1,1 0-1,-1 0 1,1 0-1,-1 0 0,1 1 1,-1-1-1,0 0 1,1 0-1,-1 1 1,0 0-1,-2 0-40,0 2-1,1-1 0,-1 0 0,0 0 0,1 1 1,-4 4-1,-10 15-90,1 1-1,-14 30 1,-7 12 44,23-44 52,1 1-1,-15 36 1,23-48 53,0 1 0,1 0 0,1 1 1,0-1-1,0 0 0,1 1 0,0 20 0,2-13 29,1-1 1,1 1 0,0-1-1,2 0 1,0 0 0,1 0-1,0-1 1,1 0 0,2 0-1,-1-1 1,2 1 0,0-2-1,18 21 1,-26-33 10,1 0 0,0 0 0,1 0 0,-1-1 1,0 1-1,1-1 0,-1 0 0,1 0 0,0 0 0,0-1 1,0 1-1,0-1 0,0 0 0,0 0 0,0 0 0,0-1 1,0 1-1,0-1 0,0 0 0,1 0 0,-1 0 0,0-1 0,0 0 1,0 0-1,0 0 0,0 0 0,0 0 0,0-1 0,7-3 1,2-5 65,-1 1 1,0-2 0,0 0-1,-1 0 1,17-22 0,-23 26-66,0 0 0,-1 0 0,1 0 1,-2-1-1,1 0 0,-1 0 1,0 0-1,-1 0 0,1 0 1,-2-1-1,1 1 0,-1-12 0,-1 17-46,0-1 0,-1 0 0,1 1 0,-1-1-1,0 1 1,0-1 0,-1 1 0,1 0-1,-1-1 1,1 1 0,-1 0 0,0 0-1,0 0 1,-1 0 0,1 1 0,-1-1 0,-3-3-1,5 5-12,-1 0 0,1-1-1,-1 1 1,0 0-1,1 0 1,-1 1 0,0-1-1,0 0 1,1 0 0,-1 1-1,0-1 1,0 1 0,0 0-1,0-1 1,0 1-1,0 0 1,0 0 0,0 0-1,0 1 1,1-1 0,-1 0-1,0 1 1,0-1-1,0 1 1,0-1 0,0 1-1,1 0 1,-1 0 0,0 0-1,1 0 1,-1 0 0,1 0-1,-3 2 1,0 2-13,0-1 0,0 1 0,1-1 0,0 1 0,-1 0 0,2 1 1,-1-1-1,1 0 0,-1 1 0,-2 11 0,2-4-15,1 0-1,0 0 1,1 24-1,1-21 50,1 0-1,0 0 1,7 24 0,-7-32 9,1-1 0,1 1 0,0-1 1,0 0-1,0 0 0,1 0 0,0-1 0,0 1 1,8 8-1,-9-12 15,0-1 1,0 1-1,0-1 1,0 0-1,1 0 1,-1 0-1,0 0 0,1-1 1,-1 1-1,1-1 1,0 0-1,-1 0 1,1-1-1,0 1 0,0-1 1,-1 1-1,8-1 1,4-2-15,0 0 0,0 0 0,17-6 0,-16 4 123,38-11-15,-2-2-1,0-2 0,76-40 0,6-21-17,-101 60-66,-51 64-344,-16 15 239,24-45 65,1 1 1,0 1-1,1-1 0,1 1 0,1 1 0,-8 29 0,13-44 7,1 1 0,0-1-1,0 0 1,0 1-1,0-1 1,0 1-1,1-1 1,-1 0-1,1 0 1,0 1 0,-1-1-1,1 0 1,0 0-1,2 3 1,-2-3 8,0-1 0,-1 0-1,1 0 1,0 0 0,0 0 0,0 0 0,0 0 0,0 0 0,0-1 0,0 1 0,1 0 0,-1 0 0,0-1 0,0 1-1,1-1 1,-1 1 0,0-1 0,1 0 0,-1 1 0,0-1 0,1 0 0,-1 0 0,0 0 0,1 0 0,2 0-1,3-2 27,0 0 0,0 0 0,0-1-1,0 1 1,0-2 0,0 1 0,-1-1-1,1 0 1,-1 0 0,0-1 0,10-10-1,4-6 83,32-43-1,-17 18 61,71-70-54,-1 1 90,-81 85-69,41-64 0,-55 76-178,10-23 0,-17 34 13,0-1-1,-1 1 1,0 0-1,0-1 1,-1 1-1,1-12 0,-2 18 4,0-1-1,0 1 0,0-1 0,0 1 0,0-1 1,-1 1-1,1-1 0,0 1 0,-1-1 0,1 1 0,-1 0 1,1-1-1,-1 1 0,0 0 0,0-1 0,-1-1 1,1 3 0,0-1 0,0 0 0,1 1 1,-1 0-1,0-1 0,0 1 1,0-1-1,0 1 0,0 0 0,0-1 1,0 1-1,0 0 0,0 0 1,0 0-1,0 0 0,0 0 0,0 0 1,-1 0-1,-3 2-26,1-1 1,0 0-1,0 1 0,0 0 1,0 0-1,0 0 0,0 0 1,0 0-1,-3 4 0,-7 5-27,1 1 1,0 0-1,1 1 0,1 1 1,0 0-1,-10 17 0,15-22 58,2 0 0,-1 1-1,1-1 1,1 1-1,0 0 1,0 0-1,1 0 1,0 0-1,1 1 1,0-1 0,1 19-1,3 2 75,1-1-1,2 0 1,1-1-1,1 0 0,21 49 1,-24-68 55,0 1 0,1-1 0,8 11 0,-12-18-273,1 0 0,-1 1 0,1-1 0,0-1-1,0 1 1,0 0 0,0-1 0,1 0 0,-1 1 0,1-1 0,-1-1-1,8 4 1,-11-5 14,1 0-1,0 0 1,-1 0-1,1 0 1,0 0 0,-1 0-1,1 0 1,0 0-1,-1 0 1,1 0-1,0 0 1,-1-1-1,1 1 1,0 0 0,-1 0-1,1-1 1,-1 1-1,1-1 1,0 1-1,-1 0 1,1-1-1,-1 1 1,1-1 0,-1 1-1,1-1 1,-1 1-1,0-1 1,1 0-1,5-10-3738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43:31.0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6 115 5216,'-2'-3'267,"-2"-5"1020,8 8-392,-3 0-782,1 1 0,0-1 0,0 1 0,-1-1 0,1 0 0,0 0 0,0 1-1,-1-2 1,5 1 0,132-26 3083,29-4-2034,146-4-718,-253 28-62,-30 2-134,18-1-419,-18 7-2972,-17 2 769,-4 3 812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43:32.2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8 221 2304,'-3'12'477,"1"1"0,1-1 0,0 1 0,0-1 0,2 1 0,1 19-1,5 22 2271,-7-54-2627,0 1-1,0-1 0,0 0 1,1 1-1,-1-1 1,0 1-1,0-1 0,0 0 1,0 1-1,0-1 1,1 0-1,-1 1 1,0-1-1,0 0 0,0 1 1,1-1-1,-1 0 1,0 0-1,1 1 1,-1-1-1,0 0 0,0 0 1,1 1-1,-1-1 1,1 0-1,-1 0 1,1 0-1,6-6 1131,3-15-703,25-95 1463,-2 6-1294,-21 72-697,-8 24 78,0 0 1,2 1-1,-1-1 1,9-13-1,-14 26-110,1 0-1,0 0 1,-1 0 0,1 0-1,0 0 1,0 0 0,0 0-1,0 0 1,0 0 0,0 0-1,0 1 1,0-1 0,0 0-1,0 1 1,0-1-1,0 1 1,1-1 0,-1 1-1,0 0 1,0-1 0,1 1-1,-1 0 1,0 0 0,0 0-1,1 0 1,-1 0 0,0 0-1,2 0 1,-1 1-7,0-1-1,-1 1 1,1 0 0,-1 0 0,1 0 0,-1 0-1,0 0 1,1 0 0,-1 0 0,0 0 0,0 0-1,0 1 1,0-1 0,0 0 0,0 1-1,0-1 1,0 1 0,0-1 0,-1 1 0,1-1-1,0 3 1,3 15 25,0 1 0,1 38-1,4 21 176,-8-72-180,1 1 0,0-1 0,1 1-1,-1-1 1,2 0 0,-1 0-1,8 12 1,-9-16 28,1 1-1,0-1 1,0 0 0,0 0-1,0 0 1,1 0-1,-1-1 1,1 1-1,-1-1 1,1 0 0,0 0-1,5 2 1,-3-2 1,1-1 1,-1 1-1,0-1 0,1-1 1,-1 1-1,1-1 0,9-1 1,5-2 46,1-1-1,-1 0 1,37-15 0,-47 15-45,11-4 37,-1-2-1,23-13 1,-32 17-68,-8 3 11,-1 1-33,0 0 0,0 1 0,1-1 0,-1 1 0,1-1 0,-1 1 0,6-1-1,-10 3 16,0 1-1,0-1 1,0 1-1,0-1 1,0 1-1,1-1 1,-1 1-1,0 0 0,1-1 1,-1 1-1,1 2 1,-4 10-7,1 1 0,0 0 0,1-1 0,0 26 0,2-36 30,0 0-1,1 0 0,-1 0 0,1 0 1,0 0-1,0 0 0,0-1 1,1 1-1,-1 0 0,1 0 0,0-1 1,0 1-1,0-1 0,0 0 1,1 0-1,-1 1 0,1-1 0,0-1 1,0 1-1,0 0 0,5 3 0,-7-6 21,0 0 0,0 0 0,0 1 0,0-1 0,-1 0 0,1 0-1,0 0 1,0 0 0,0 0 0,0 0 0,-1 0 0,1 0-1,0 0 1,0 0 0,0-1 0,0 1 0,-1 0 0,1-1-1,0 1 1,0 0 0,-1-1 0,1 1 0,0-1 0,0 1-1,-1-1 1,1 1 0,0-2 0,1 0-13,0 0 0,0 0 1,0 0-1,-1 0 0,1 0 0,-1 0 1,2-4-1,2-9 70,-1-1-1,-1 0 1,0 0 0,0-20 0,-3 25-78,1 0-1,-2-1 1,0 1 0,0 0 0,-4-12 0,4 16-55,-1 0 1,0 0 0,-1 1 0,1-1-1,-1 1 1,-1 0 0,1 0-1,-1 0 1,-6-7 0,9 12 19,0 0-1,0 0 1,0 0 0,-1 0 0,1 0 0,0 0-1,-1 0 1,1 0 0,-1 1 0,1-1 0,-1 1-1,1-1 1,-1 1 0,0-1 0,1 1 0,-1 0 0,0 0-1,1 0 1,-1 0 0,1 0 0,-1 0 0,0 0-1,1 0 1,-1 1 0,1-1 0,-1 1 0,-2 0-1,4 0 2,-1 0-1,0 0 1,0 0-1,0 0 1,1 1-1,-1-1 1,1 0 0,-1 0-1,1 0 1,-1 1-1,1-1 1,0 0-1,-1 0 1,1 1-1,0-1 1,0 0-1,0 1 1,0-1-1,0 0 1,0 0-1,1 1 1,-1-1-1,0 0 1,1 1-1,-1-1 1,0 0-1,1 0 1,1 2-1,-1-1 25,1 0 0,0 0 0,0-1 0,0 1 0,0 0 0,0-1 0,0 1 0,0-1-1,0 0 1,1 0 0,-1 0 0,1 0 0,-1 0 0,1 0 0,-1-1 0,1 1 0,-1-1 0,1 0 0,-1 1 0,5-2 0,3 0 70,0 0 0,0-1 1,-1 0-1,11-5 1,-1 1-66,29-6 91,0 2 0,53-4 1,-97 14-93,-1 0 1,1 0 0,0 0-1,0 0 1,0 0 0,0 1-1,-1-1 1,1 1-1,0 0 1,-1 0 0,5 2-1,-7-2 1,0 0 0,1 0 0,-1 0 0,0 0 0,1 0 0,-1 0 0,0 0 0,0 0 0,0 1 0,0-1 0,0 0 0,0 1 0,-1-1 0,1 0 0,0 1 0,-1-1 0,1 1 0,-1-1 0,1 1 0,-1 0 0,0-1 0,0 1 0,0-1 0,0 1 0,0 0-1,0-1 1,0 4 0,-2 3 29,0 1-1,-1 0 0,0-1 1,-6 14-1,4-11 120,-6 21-1,11-32-146,-1 0 1,1 0-1,0 1 1,0-1-1,0 0 0,0 0 1,0 0-1,0 1 1,0-1-1,0 0 0,0 0 1,0 0-1,0 1 1,0-1-1,0 0 0,0 0 1,0 1-1,0-1 1,0 0-1,0 0 0,0 0 1,0 1-1,0-1 1,0 0-1,1 0 0,-1 0 1,0 0-1,0 1 1,0-1-1,0 0 0,0 0 1,1 0-1,-1 0 0,0 1 1,0-1-1,0 0 1,1 0-1,8-2 152,11-11-18,-8 5-59,79-58 167,-78 58-261,1 1-1,-1 0 1,1 1-1,0 0 1,21-5-1,-30 10 0,-1 0 0,1 1 0,0-1 0,0 1 0,0 0 0,0 0 0,0 0 0,-1 1 0,1 0-1,0 0 1,0 0 0,5 2 0,0 2 131,-1-1 0,-1 1-1,1 1 1,13 11 0,28 17 331,-47-32-409,0 0 0,0 0 0,0-1 0,1 1-1,-1-1 1,1 0 0,-1 0 0,1-1-1,-1 1 1,1-1 0,0 1 0,6-2 0,5 1 102,25-6 1,-29 4-124,28-5-967,-18 3-2515,36-3 1,-17 6-4126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43:51.3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465 54 2304,'1'2'1278,"-7"-8"-492,5 5-578,-1 0 1,1 0-1,-1 0 0,1 1 0,-1-1 1,1 0-1,-1 1 0,0-1 1,1 1-1,-1-1 0,0 1 1,-1 0-1,-14-4 646,4 1-364,12 2-468,-1 1-1,1 0 0,0-1 1,-1 1-1,1-1 1,-1 1-1,1-1 0,0 0 1,-1 1-1,1-1 1,0 0-1,-1 0 0,0-1 1,-20-17 182,21 19-196,0-1 1,0 0 0,0 1-1,0-1 1,0 1 0,0-1-1,0 1 1,0-1-1,0 1 1,-1 0 0,1 0-1,0 0 1,0 0 0,0-1-1,-1 1 1,1 1-1,0-1 1,-2 0 0,2 1-7,1-1 1,-1 0 0,1 1 0,-1-1-1,1 0 1,-1 0 0,1 1-1,-1-1 1,0 0 0,1 0-1,-1 0 1,1 0 0,-1 0 0,0 0-1,1 0 1,-1 0 0,1 0-1,-1 0 1,0 0 0,1 0 0,-1 0-1,1 0 1,-1-1 0,0 1-1,-1-1 48,-5 1-79,-1 0 120,0 0 0,-1 0 0,1 1 0,0 0 0,-1 0 0,-10 4 0,-11 1-41,26-5-16,-1-1-1,1 1 1,-1 0 0,-5 3 0,-14 7 224,-22 14 0,6-2-396,34-20 164,1 0 0,0 1 0,-1 0 0,1 0 0,1 0 0,-1 1 0,0 0 0,1 0 0,0 0 0,0 0 0,1 0 0,0 1 0,0 0 0,0-1 0,0 1 0,1 1 0,-3 8 0,3-4 19,0 0 0,1-1 0,0 1 0,1 0 0,0 0 0,0 0 0,1 0 0,1-1 0,4 20 0,1-8 55,0-1 1,1 1 0,14 24-1,-16-35-51,1 1-1,0-1 0,1-1 1,1 1-1,-1-1 1,20 16-1,-19-18 24,0-1 1,0 0 0,1-1-1,-1 0 1,1-1-1,1 0 1,-1 0-1,1-1 1,-1 0-1,1-1 1,1 0-1,-1-1 1,0 0-1,22 0 1,-26-2 16,-1 0 1,1-1-1,-1 1 0,0-2 1,1 1-1,-1 0 0,0-1 1,0 0-1,0-1 0,0 1 1,0-1-1,-1-1 0,1 1 1,-1-1-1,7-5 0,-7 5-21,0 0 0,-1-1 0,0 1-1,0-1 1,0 0 0,0 0 0,-1-1 0,1 1-1,-2-1 1,1 0 0,0 0 0,-1 0 0,0 0 0,-1 0-1,1 0 1,-1 0 0,0 0 0,-1-1 0,1 1-1,-2-10 1,1 10-57,-1 1-1,1-1 1,-1 1-1,0-1 1,-1 1 0,1 0-1,-1-1 1,-3-5-1,4 8-27,0 1 0,-1-1 1,0 0-1,1 1 0,-1 0 0,0-1 0,0 1 0,0 0 0,-1 0 0,1 0 0,0 0 1,-1 0-1,1 0 0,-1 1 0,0 0 0,-4-3 0,2 3-41,0 0 1,0 0-1,0 0 0,-1 0 0,1 1 1,0 0-1,0 0 0,-1 0 0,1 0 0,0 1 1,0 0-1,0 0 0,0 1 0,0 0 1,0-1-1,0 1 0,-7 5 0,11-7 30,1 0 0,0 1 1,-1-1-1,1 0 0,-1 0 0,1 1 0,-1-1 0,1 0 0,0 0 1,-1 1-1,1-1 0,-1 1 0,1-1 0,0 0 0,0 1 0,-1-1 0,1 1 1,0-1-1,0 1 0,-1-1 0,1 1 0,0-1 0,0 0 0,0 2 0,0-2 25,0 1-1,0-1 1,1 1-1,-1-1 1,0 1-1,0-1 0,1 0 1,-1 1-1,0-1 1,1 1-1,-1-1 0,0 0 1,1 1-1,-1-1 1,1 0-1,-1 1 1,1-1-1,-1 0 0,1 0 1,2 2 56,0-1 1,0 0-1,-1 0 0,1 0 1,0-1-1,0 1 1,5 0-1,14-2 300,39-8-1,-5 1 159,-46 7-296,1-2-1,18-6 1,-12 4 37,-6 5-122,-10 0-124,0 0 1,0 0-1,0 0 1,1 1-1,-1-2 1,0 1-1,0 0 1,0 0-1,0 0 0,0 0 1,0-1-1,0 1 1,1 0-1,-1-1 1,0 1-1,2-2 827,6-5-7778,-7 6 6475,-1 1 0,1-1 0,0 0 0,0 1 0,0-1 0,0 1 0,0 0 0,-1-1 0,1 1 0,0 0 0,0 0 1,0 1-1,3-1 0,15 6-1893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06:43.4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1142 2240,'0'5'5413,"14"-1"-1184,-12-2-3921,0-1 0,0 0 0,0 0-1,0 0 1,0 0 0,4 1 0,-1 0 2358,-5-2-2576,1 0 0,-1 1 0,0-1-1,1 0 1,-1 1 0,0-1 0,1 0-1,-1 1 1,1-1 0,-1 0 0,1 0-1,-1 0 1,1 1 0,-1-1-1,1 0 1,-1 0 0,1 0 0,-1 0-1,1 0 1,-1 0 0,1 0 0,0 0-1,14 1 736,-14-1-722,2-1-50,0 1 0,0-1 0,0 1 0,1-1 0,-1 0 0,0 0 0,0 0 0,0-1-1,-1 1 1,1-1 0,3-2 0,30-25-47,-21 17 68,2-4-86,0 0 1,-1-2-1,0 1 0,17-27 0,-16 16 86,25-51 0,-26 46-24,24-52 121,-22 42 247,3 2-1,43-68 1,-51 83 513,-9 19 390,-7 25-635,-18 113-264,11-26-412,7-74 138,2 53 0,2-45-86,-1-27-58,1 0 1,0 0-1,1 0 1,0-1-1,1 1 1,0-1 0,1 1-1,0-1 1,1 0-1,0-1 1,1 1-1,0-1 1,15 19 0,-19-26 2,2 0 1,-1-1-1,0 1 1,0-1-1,1 1 1,0-1-1,-1 0 1,1 0 0,0-1-1,0 1 1,0-1-1,0 0 1,0 0-1,0 0 1,0-1 0,1 1-1,-1-1 1,6 0-1,5-2 42,1 0-1,-1-1 0,24-7 1,-22 6-40,13-4-12,-1-1 0,-1-2 0,0 0-1,32-19 1,-51 24 8,0 0-1,0-1 1,-1 0-1,0-1 1,-1 0 0,1 0-1,-1 0 1,-1-1-1,0 0 1,0-1-1,-1 1 1,0-1 0,0 0-1,-1 0 1,-1 0-1,1-1 1,-2 1 0,1-1-1,-2 0 1,2-21-1,-3 15 27,0-8-127,-3-30 1,1 46 73,1 1-1,-1-1 0,-1 1 1,1-1-1,-1 1 0,-1 0 1,-4-9-1,6 14-6,0-1 0,0 1-1,0 0 1,-1 0 0,1 0 0,-1 0 0,0 0 0,0 1 0,0-1-1,-5-2 1,6 4 16,0 0 0,0 0-1,-1 0 1,1 1 0,0-1-1,0 1 1,0-1 0,-1 1 0,1 0-1,0 0 1,-1 0 0,1 0-1,0 1 1,0-1 0,0 1-1,-1-1 1,1 1 0,0 0 0,-3 1-1,-1 2 19,0 1 0,0-1 0,0 1 0,1 0 0,0 0 0,0 1 0,0-1 0,1 1 0,-5 9 0,3-7-17,-4 7-31,1 0 0,1 0 0,1 0 0,-7 22 0,3-4 4,-6 39-1,15-61 58,1-1-1,0 0 0,1 1 1,0-1-1,1 1 1,0-1-1,0 1 0,1-1 1,1 0-1,0 0 1,0 0-1,1 0 0,0 0 1,0-1-1,1 0 1,1 0-1,0 0 1,13 15-1,-14-18-7,1-1-1,0 0 1,0-1-1,0 1 1,0-1 0,1 0-1,-1-1 1,1 0-1,0 0 1,0 0 0,0-1-1,1 0 1,11 2 0,-7-2 13,0-1 0,0 0 0,0-1 0,0 0 0,0-1 1,0-1-1,21-4 0,-23 3-8,-1-1 0,1 0 0,-1 0 0,0-1 0,0-1-1,0 1 1,-1-1 0,9-8 0,-1-1 17,0-1 0,23-30-1,-24 24-68,-1-1-1,-1-1 1,13-31-1,-13 24-20,71-158-208,-61 135 26,-15 33 184,0 0 1,-2 0 0,-1-1 0,0 0-1,-2 0 1,2-42 0,-5 26 12,-3 1-1,0 0 1,-11-45 0,13 78 9,0 0 1,0 0 0,0 0-1,-1 0 1,0 0 0,1 0-1,-5-5 1,6 9 27,0 0-1,0-1 1,-1 1 0,1 0 0,0 0-1,-1 0 1,1 0 0,0-1-1,0 1 1,-1 0 0,1 0 0,0 0-1,-1 0 1,1 0 0,0 0 0,-1 0-1,1 0 1,0 0 0,-1 0-1,1 0 1,0 0 0,-1 0 0,1 0-1,0 0 1,-1 0 0,1 0 0,0 0-1,-1 1 1,1-1 0,0 0-1,-1 0 1,1 0 0,0 1 0,-1-1-1,-9 9-189,5-2 135,0 0 0,0 0 0,1 0 0,0 0 0,0 1 0,-4 14 0,-2 4 184,-7 12 58,3 0 1,-14 54-1,15-22 43,2 0 0,4 1 0,2 104 0,5-158-187,1-1-1,0 1 1,1-1 0,1 1-1,1-1 1,0 0 0,9 23-1,-10-34-25,-1 0-1,1 1 1,0-1-1,0 0 0,0 0 1,1-1-1,-1 1 1,1-1-1,0 0 1,1 0-1,-1 0 1,1 0-1,0-1 1,-1 0-1,2 0 0,-1 0 1,0 0-1,0-1 1,1 0-1,-1 0 1,1-1-1,0 1 1,0-1-1,7 0 1,-3-1-4,-1 0 1,1-1 0,0 0 0,18-5 0,40-15 62,-39 11-46,-8 3-1,-1-1 0,-1-1 1,1 0-1,-2-2 0,30-20 0,-36 21-38,0 0-1,0 0 1,-1-2-1,-1 1 1,0-1-1,-1-1 1,0 1-1,11-22 1,-19 31 53,0 0 1,0 0-1,0 0 1,0-1-1,0-4 0,-1 7-44,1 0-1,-1 0 1,0 0-1,0 1 0,0-1 1,0 0-1,0 0 1,0 0-1,0 0 0,-1 0 1,1 0-1,0 0 1,0 0-1,-1 0 0,1 0 1,-1 1-1,1-1 1,0 0-1,-1 0 0,0 0 1,0-1-1,0 2 6,1 0 0,-1 0 0,1 0 0,-1 0 0,1 0 0,-1 0 0,1 0 0,-1 0 0,1 0 0,-1 0 0,1 0 0,0 0 0,-1 0 0,1 0 0,-1 1 0,1-1 0,-1 0 0,1 0 0,-1 1 0,1-1 0,0 0 0,-1 0 0,1 1 0,0-1 0,-1 0 0,1 1 0,0-1 0,-1 1 0,-8 11-44,-91 136 221,93-138-160,0 1 0,1 0 0,0 0 0,-4 13 0,8-21-13,1 0 0,0 1 1,0-1-1,0 0 0,0 1 0,1-1 0,-1 1 0,1-1 1,0 1-1,0-1 0,0 1 0,1-1 0,-1 1 1,1-1-1,0 1 0,0-1 0,0 0 0,0 1 0,3 4 1,-2-5 12,0 1 0,1-1 1,0 0-1,-1 0 1,1 0-1,1 0 0,-1 0 1,0-1-1,0 1 1,1-1-1,0 0 0,4 2 1,-5-3-13,-1 0 0,1-1 0,0 1 0,-1-1 0,1 1 0,0-1 0,0 0 0,-1 0 0,1-1 0,0 1 0,-1 0 1,1-1-1,0 0 0,-1 0 0,1 1 0,0-1 0,-1-1 0,1 1 0,-1 0 0,2-2 0,1 0-6,-1 0 0,-1-1-1,1 1 1,0-1 0,-1 1-1,0-1 1,1 0 0,-2 0 0,1-1-1,3-6 1,1-5-78,9-28 0,-3 5-140,-12 38 219,0-1 1,-1 1 0,1-1-1,-1 0 1,1 1-1,-1-1 1,0 0 0,0 0-1,0-2 1,0 3 4,0 0-111,2 10-53,3-2 111,0 0-1,1-1 0,7 7 0,2 2 127,-12-12-72,-1-1 1,0 1 0,1-1 0,0 0-1,0 0 1,-1 0 0,1 0 0,0-1-1,1 1 1,-1-1 0,0 0 0,0 0-1,0 0 1,1 0 0,4 0 0,-3-1 25,0 0 0,1 0 0,-1-1 0,0 1 0,0-1 0,0 0 0,-1-1 0,1 1 0,8-5 1,-2 0-13,1 0 1,-1-2-1,0 1 1,-1-1 0,1-1-1,-2 0 1,13-15 0,18-27-33,-3-2 1,51-96-1,-61 100-72,-3-1 0,21-59-1,-40 93 65,0 0 0,-1-1-1,-1 1 1,0-1 0,-1 1-1,-1-1 1,-1 0 0,0 1-1,-1-1 1,-1 0 0,-6-24-1,7 36-8,0 0-1,0 0 1,-1 1-1,0-1 0,0 0 1,0 1-1,0 0 1,-1-1-1,0 1 1,-4-5-1,6 8 22,0 1 0,1-1 0,-1 1 0,0 0 0,0-1 0,0 1 0,1 0 0,-1 0 0,0-1 0,0 1 0,0 0 0,0 0 0,1 0 0,-1 0 0,0 0 0,0 0 0,0 1 0,0-1-1,0 0 1,1 0 0,-1 1 0,0-1 0,0 0 0,1 1 0,-1-1 0,0 1 0,0-1 0,1 1 0,-1-1 0,0 1 0,1-1 0,-1 1 0,1 0 0,-2 0 0,-19 26-73,20-26 80,-17 29 213,1 0 1,2 1-1,1 0 0,-11 37 0,11-22-144,2 0 0,2 1-1,2 1 1,3-1 0,1 1-1,3 0 1,5 59 0,-3-93-26,1-1 1,1 1-1,0-1 1,1 0-1,0 0 1,1 0-1,0 0 1,12 19-1,-13-26-23,-1-1 1,1 1-1,0-1 1,1 0-1,-1-1 0,1 1 1,0-1-1,0 0 1,1 0-1,-1 0 0,1-1 1,0 0-1,0 0 0,0-1 1,0 1-1,0-1 1,0 0-1,1-1 0,12 2 1,-10-3 0,-1 1-1,0-2 1,1 1 0,-1-1 0,0 0-1,0-1 1,0 0 0,0 0 0,11-5-1,-9 2 11,-1 0-1,0 0 1,0-1 0,-1 0-1,0-1 1,0 0-1,8-9 1,-7 6-17,0-1-1,-1 0 1,0 0 0,-1-1 0,0 0-1,8-20 1,21-81-46,-36 111 34,13-62-102,-12 52-29,-1 10-60,0 9 103,-5 72 179,4-25 70,0-20-144,1 0 1,8 54-1,-8-85-6,1 1 0,0-1 0,0 0 0,0 1 0,1-1 0,-1 0-1,1 0 1,-1 0 0,1 0 0,0 0 0,4 4 0,-4-6-13,-1 1-1,0-1 1,1 0 0,-1 0-1,1 0 1,-1 0 0,1-1-1,-1 1 1,1 0 0,0 0-1,-1-1 1,1 0-1,0 1 1,-1-1 0,1 0-1,0 1 1,0-1 0,-1 0-1,1 0 1,0-1 0,0 1-1,-1 0 1,4-1 0,14-6 37,0-1 1,0 0-1,-1-2 1,-1 0-1,22-16 1,-26 16-56,-1 0 1,1-1-1,-2-1 0,0 0 1,0-1-1,10-15 1,-9 9 24,-1 0 0,-1-1 0,-1 0 0,9-24 0,-14 35-51,-3 7 22,-1 0 0,1 1 0,0-1 0,0 0 0,-1 0 0,1 1 0,-1-1 0,1-3 0,-1 5-151,0 2 79,-2 20 139,0 0 0,-8 31 1,1-1 2,7-39-22,-4 22-26,0 48 1,6-81 19,0 0 1,0-1-1,0 1 1,0 0 0,0 0-1,1 0 1,-1 0-1,1-1 1,-1 1-1,2 3 1,-1-4-12,0-1 1,-1 1-1,1-1 0,-1 1 0,1-1 1,0 1-1,-1-1 0,1 1 1,0-1-1,0 0 0,-1 0 1,1 1-1,0-1 0,0 0 1,0 0-1,-1 0 0,1 0 0,0 0 1,0 0-1,0 0 0,-1 0 1,1 0-1,0 0 0,0 0 1,-1-1-1,1 1 0,0 0 0,1-1 1,3-1-10,1-1-1,-1 1 1,0-1 0,1 0 0,-1-1 0,-1 1 0,7-6-1,-2 1-10,-1-1-1,13-16 0,-8 5-72,-1-2 0,-1 1-1,-1-2 1,0 1 0,6-28 0,-12 37 57,0-1 1,-1 0 0,0 1-1,-1-1 1,1-15-1,-3 29 26,0-1 0,0 1 0,0-1 0,0 1 0,0-1 0,1 1 0,-1-1-1,0 1 1,0-1 0,1 1 0,-1-1 0,0 1 0,0 0 0,1-1 0,-1 1 0,1-1 0,-1 1 0,0 0 0,1 0-1,-1-1 1,1 1 0,-1 0 0,1-1 0,-1 1 0,1 0 0,-1 0 0,1 0 0,-1 0 0,1 0 0,-1 0 0,1-1-1,-1 1 1,1 0 0,0 1 0,1-2-8,-1 1 0,1 0 0,0 0 0,0 1 0,-1-1 0,1 0-1,0 1 1,2 0 0,45 31 145,-43-28-149,-2-2 42,-1 0 1,1-1 0,0 1-1,-1-1 1,7 2-1,-8-2-21,-1-1-1,1 0 1,0 0 0,-1 0-1,1 0 1,0-1-1,-1 1 1,1 0-1,-1-1 1,1 1-1,-1-1 1,1 1-1,0-1 1,-1 0 0,0 0-1,1 0 1,1-1-1,1-1 3,0 0 0,-1 0 1,1-1-1,-1 1 0,0-1 0,1 0 0,-2 0 0,1 0 1,3-6-1,-2-1 85,1 0 1,3-18 0,3 0-292,-9 24 218,0 0 0,0 0 0,0 0 0,-1 0 0,0-1 0,0 1 0,1-7 1,0-1-214,-1 12 18,-2 7 73,-2 17 115,0 0 0,1 0 1,2 0-1,0 1 0,1-1 0,2 0 0,0 0 0,1 0 0,2 0 0,0-1 1,1 0-1,13 27 0,-18-46-5,-1 0-1,1 0 1,0 0 0,0 0 0,0 0-1,1-1 1,-1 1 0,0-1 0,1 1 0,0-1-1,5 3 1,-6-3 23,0-1-1,1 0 1,-1-1 0,1 1-1,-1 0 1,1-1 0,-1 1-1,1-1 1,-1 0 0,1 0-1,0 0 1,-1 0 0,1 0-1,-1-1 1,1 1 0,-1-1-1,4-1 1,0 0-29,-1 0 0,-1 0 1,1-1-1,0 0 0,-1 0 0,1 0 0,-1 0 1,0-1-1,0 0 0,0 0 0,5-6 0,2-5-49,-1-1-1,8-18 1,-8 15-13,4-5-5,-2 0-1,-1-1 1,12-37 0,-23 61 48,1-2-22,-1-1 1,1 1 0,0 0-1,0 0 1,1 0-1,-1 0 1,1 0 0,1-3-1,2 15-78,-2 2 145,0 0 0,0 1 1,-1 0-1,1 17 0,-3 50 183,-1-35-163,1-37-5,0 1 0,-1-1 0,0 0 0,0 0 0,0 0 0,-1 0-1,-3 8 1,4-12-47,0-1-1,0 0 1,0 0-1,0 0 0,0 0 1,-1-1-1,1 1 0,-1 0 1,1 0-1,-1-1 1,0 1-1,0-1 0,0 1 1,0-1-1,0 0 0,0 0 1,0 0-1,0 0 1,0 0-1,0-1 0,0 1 1,-1 0-1,1-1 0,0 0 1,-1 1-1,-3-1 1,-20-2-544,25 2 479,-1-1 0,1 1 0,-1 0 1,1-1-1,0 1 0,-1-1 0,1 1 0,0-1 1,-1 0-1,1 0 0,0 1 0,0-1 0,0 0 1,0 0-1,-1 0 0,0-2 0,2 2 65,0 1-1,0 0 1,-1 0 0,1 0-1,0 0 1,0 0 0,0-1-1,0 1 1,0 0-1,0 0 1,0 0 0,0 0-1,0 0 1,0-1-1,0 1 1,0 0 0,0 0-1,0 0 1,0 0 0,0 0-1,0-1 1,0 1-1,0 0 1,0 0 0,1 0-1,-1 0 1,0 0-1,0-1 1,0 1 0,0 0-1,0 0 1,0 0 0,0 0-1,0 0 1,1 0-1,-1 0 1,0 0 0,0-1-1,0 1 1,0 0 0,0 0-1,1 0 1,10-2 3,19 1 137,-22 1-168,9 0-15,0-1 0,-1-1 0,1-1 0,19-5 0,-25 5 61,0-1-1,0 0 0,-1-1 1,1 0-1,-1 0 0,0-1 1,10-8-1,-6 0-4,-1 0-1,-1-1 1,0 0 0,0-1-1,14-29 1,-17 31 8,19-38-37,16-23 248,-27 51-162,73-119-112,-80 124 22,-1 0 0,-1 0 0,-1-1-1,0-1 1,-2 1 0,4-23 0,-5-5 10,-2-67 0,-3 69-27,1 27-33,-2 1 0,-1 0 1,0 0-1,-7-22 1,10 39 64,0 0 1,0 0 0,-1 1 0,1-1 0,0 0 0,0 0 0,-1 0-1,1 0 1,0 1 0,-1-1 0,1 0 0,-1 0 0,1 1 0,-1-1-1,1 0 1,-1 1 0,1-1 0,-1 0 0,0 1 0,1-1 0,-1 1-1,0-1 1,0 1 0,1-1 0,-1 1 0,0 0 0,0-1 0,0 1-1,0 0 1,1 0 0,-1 0 0,-2-1 0,2 2 6,0-1 0,-1 1 0,1-1 0,0 1 0,0-1 0,0 1 0,0 0 0,-1 0 0,1 0 1,0-1-1,0 1 0,0 0 0,1 0 0,-1 0 0,0 1 0,0-1 0,0 0 0,1 0 0,-1 0 0,0 2 0,-7 20 61,0 1 0,2 0-1,1 0 1,-3 33 0,-7 97 202,10-102-197,-2 9 36,2-29 23,0 39 1,5-35-50,-1 10-63,2 1 0,12 71-1,-12-114-22,15 64 216,-13-60-177,0 0-1,0 0 1,1-1 0,0 1 0,1-1-1,6 8 1,-11-14-25,1 0 0,0-1 0,-1 1 0,1 0 0,0-1 1,0 1-1,0-1 0,-1 1 0,1-1 0,0 0 0,0 1 0,0-1 0,0 0 1,0 0-1,0 1 0,0-1 0,0 0 0,0 0 0,0 0 0,0 0 0,-1 0 1,1 0-1,0 0 0,0-1 0,0 1 0,0 0 0,0-1 0,0 1 0,0 0 1,0-1-1,-1 1 0,1-1 0,0 1 0,0-1 0,0 0 0,3-2-5,0 0 0,0-1 0,0 1 0,-1-1 0,5-6 1,80-128 0,-23 34-231,-59 94 182,-7 11-217,-1 1 238,1 1-1,-1 0 1,1-1 0,0 1-1,-1 5 1,-2 15 210,1 1 1,1-1 0,1 1-1,2 0 1,0-1 0,1 1-1,9 37 1,-9-52-179,0-1 0,1 0 1,0 1-1,1-2 0,-1 1 1,2 0-1,6 10 0,-9-15 11,0 0-1,0-1 1,1 1-1,-1 0 0,1-1 1,0 1-1,0-1 1,0 0-1,0 0 0,0 0 1,0-1-1,0 1 1,1-1-1,-1 1 0,0-1 1,1 0-1,-1 0 1,1-1-1,6 1 0,-4-1-24,0 0-1,-1-1 0,1 0 0,0 0 0,-1-1 0,1 0 0,-1 1 0,1-2 0,-1 1 0,0-1 0,0 0 0,0 0 0,0 0 0,-1-1 0,7-5 1,3-6-31,-1 0 0,0 0 1,11-19-1,-17 24 74,14-15-15,-16 19-32,1 0 0,-1 0 0,6-11 0,11-15-86,-18 27 126,0 0-1,0 0 1,-1-1 0,1 0-1,-1 0 1,4-12 0,0 11-8,-8 10 1,0 0 1,0 0 0,0 0-1,0 0 1,0 0 0,0 4-1,-5 19 169,2-10-12,0 0 0,1 0 0,1 0 0,0 1 0,1-1 0,1 1 0,3 27 0,-2-34-95,1 0 0,6 18-1,-5-19-21,-1 0-1,4 18 0,-6-25-57,0 1 0,1 0 0,-1-1 0,1 1 0,0 0 0,0-1 0,0 1 0,0-1 0,0 1 0,0-1 0,1 0 0,-1 0 0,1 1 0,0-1-1,0 0 1,0 0 0,0 0 0,0-1 0,0 1 0,0 0 0,0-1 0,1 0 0,-1 1 0,1-1 0,-1 0 0,1 0 0,-1 0 0,1-1 0,0 1-1,-1 0 1,1-1 0,0 0 0,-1 0 0,1 0 0,0 0 0,0 0 0,-1 0 0,1-1 0,4-1 0,13-5-2726,14-6-7495,-37 2 4241,-3 2 1445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43:51.9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158 44 1728,'-20'-7'560,"19"7"-520,1 0 0,0 0 0,0 0 0,-1 0 0,1 0 0,0 0 0,0 0 1,-1-1-1,1 1 0,0 0 0,-1 0 0,1 0 0,0 0 0,0 0 0,-1 0 0,1 0 0,0 0 0,0 0 0,-1 0 0,1 1 1,0-1-1,-1 0 0,1 0 0,0 0 0,0 0 0,-1 0 0,1 0 0,0 1 0,0-1 0,0 0 0,-1 0 0,1 0 0,0 1 1,0-1-1,0 0 0,-1 0 0,1 0 0,0 1 0,0-1 0,0 0 0,0 0 0,0 1 0,0-1 0,0 0 0,-1 1 1,1-1-1,0 0 0,0 0 0,0 1 0,0-1 0,0 0 0,0 1 0,0-1 0,1 0 0,-1 0 0,0 1 0,0-1 0,0 1 1,7 12 2191,-3-9-2015,0 0 0,0 0-1,0 0 1,1-1 0,-1 0 0,1 0-1,0 0 1,0 0 0,0-1 0,0 1-1,0-1 1,0-1 0,1 1 0,-1-1-1,1 0 1,-1 0 0,1-1 0,0 1-1,-1-1 1,1 0 0,-1-1 0,1 1-1,0-1 1,-1 0 0,0-1 0,1 0 0,8-3-1,-12 4-197,-1 1-1,0-1 0,0 1 1,0-1-1,0 0 0,0 0 0,0 1 1,0-1-1,0 0 0,0 0 1,0 0-1,-1 0 0,1 0 1,0 0-1,-1 0 0,1 0 1,0 0-1,-1-1 0,0 1 1,1 0-1,-1 0 0,1-2 1,-1 1 33,0 0 0,0 1 0,-1-1 0,1 0 0,0 0 0,-1 0 0,1 1 0,-1-1 0,0 0 1,1 1-1,-1-1 0,0 0 0,-2-2 0,0 0 31,0 1 0,0-1 1,0 1-1,-1 0 0,1 0 0,-1 0 0,0 0 1,0 1-1,0-1 0,0 1 0,-7-3 1,4 4-112,0 0 0,1 0 0,-1 1 0,0 0 0,0 0 0,1 0 0,-1 1 0,0 0 0,1 0 0,-1 1 0,1 0 0,-1 0 1,1 1-1,0-1 0,0 1 0,-11 8 0,6-4-23,0 1-1,1 0 1,-1 1 0,2 0-1,-1 0 1,2 1 0,-14 19-1,17-22 88,1 0 0,0 1 1,1-1-1,0 1 0,0 0 0,0 0 0,1 0 0,0 0 0,1 0 0,0 0 0,0 1 0,1 10 1,0-16 0,1 1 0,0-1 0,0 1 0,1-1 0,-1 1 0,1-1 0,0 0 0,-1 0 0,1 1 1,1-1-1,-1-1 0,0 1 0,1 0 0,-1-1 0,1 1 0,0-1 0,0 0 0,0 0 0,0 0 1,0 0-1,1 0 0,6 2 0,1 0 63,1-1 1,0 0-1,0 0 1,0-1-1,20 0 1,7 0 143,0-3-1,1-1 1,69-12 0,-64 0-1824,-4-4-4167,-31 11 499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43:52.62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75 4480,'-5'-5'1683,"10"3"-924,0 1 1503,-5 2-2154,1 0 0,0 1 0,-1-1 0,1 0 0,0 0 0,0 0 0,0 1 0,0-1 0,2 2 0,0 0 113,2 4-1,-1-1 0,0 1 0,-1-1 0,0 1 0,0 1 0,0-1 0,1 9 0,10 57 634,-8-36-519,10 78 432,0 5-174,-12-73-171,-4-39-369,0 1 0,1-1 1,0 1-1,0-1 0,6 16 1,-6-21-45,0 0 1,0 0 0,-1 0 0,1 1 0,-1-1 0,1 7 1264,3-16-560,-1 3-620,0-1 0,0 1 0,-1-1 0,1 0 0,-1 0 0,0 0 0,2-8 0,10-35 168,-5 15-150,70-182 98,-61 174-205,1 2-1,3 0 1,32-44 0,-37 60-57,34-49-232,-51 71 227,0 0-1,0-1 1,0 1-1,0 0 0,0 0 1,0-1-1,0 1 1,1 0-1,-1-1 1,0 1-1,0 0 1,0 0-1,0-1 1,1 1-1,-1 0 1,0 0-1,0 0 1,1-1-1,-1 1 1,0 0-1,0 0 1,1 0-1,-1 0 1,0-1-1,0 1 1,1 0-1,-1 0 0,0 0 1,0 0-1,1 0 1,-1 0-1,0 0 1,1 0-1,-1 0 1,0 0-1,1 0 1,-1 0-1,0 0 1,0 0-1,1 0 1,-1 0-1,0 0 1,1 0-1,-1 1 1,0-1-1,1 0 1,5 14-4293,-5-12 3953,4 10-1411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43:56.0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1 782 3968,'3'-1'304,"0"1"1,1-1-1,-1 0 1,0 0-1,0 0 0,4-2 1,4-1 534,-7 2-663,1 0-1,-1 0 0,0-1 1,0 1-1,0-1 0,0 0 1,-1 0-1,1 0 1,5-7-1,1-2 397,13-23 0,-12 18-227,10-19 317,30-71 0,-20 39 137,-13 20-703,-15 42-230,-4 6-145,-6 12-39,-9 36 269,-17 96 0,24-98 115,-27 114-22,11-53 318,-16 148 0,40-241-88,-1 0-1,-5 20 1,16-50 1897,17-80-1376,15-53-529,14-47-660,-41 147 267,3 1 0,1 0 0,3 1 0,29-47 0,-40 78 79,-6 9 6,0 0-1,0 0 0,0 0 0,1 0 1,0 1-1,1 0 0,-1 0 1,1 1-1,1 0 0,9-8 1,-14 13 28,-1-1 1,0 0-1,0 1 1,0 0-1,1-1 1,-1 1-1,0 0 1,0 0-1,1-1 1,-1 1 0,0 0-1,0 0 1,1 0-1,-1 1 1,0-1-1,1 0 1,-1 0-1,0 1 1,0-1-1,0 1 1,1-1 0,-1 1-1,0-1 1,0 1-1,0 0 1,0-1-1,0 1 1,0 0-1,0 0 1,0 0-1,0 0 1,-1 0 0,1 0-1,0 0 1,0 0-1,-1 0 1,1 0-1,0 2 1,2 3 22,-1 1 1,1-1-1,-1 0 1,-1 0-1,1 1 0,0 8 1,-1 13 63,-1 0 1,-2-1-1,-5 35 0,4-40-15,-1 0 0,-1 0 0,-1-1 0,-13 31-1,13-40 141,0 1-1,-1 0 0,-1-1 0,0-1 0,-1 1 1,0-1-1,0 0 0,-12 9 0,19-18-131,0-1 1,0 1-1,-1-1 0,1 1 1,0-1-1,0 0 0,-1 0 0,1 0 1,-1 0-1,1-1 0,-1 1 0,-2 0 1,3-1-37,1 0-1,0 0 1,-1 0 0,1 0 0,0 0 0,-1 0 0,1-1 0,0 1 0,-1 0-1,1-1 1,0 1 0,-1-1 0,1 1 0,0-1 0,0 0 0,0 1 0,0-1-1,0 0 1,0 0 0,0 0 0,0 0 0,0 0 0,-1-2 0,1 2-59,0 0-1,0-1 1,0 0 0,0 1-1,0-1 1,0 0 0,1 1 0,-1-1-1,1 0 1,-1 1 0,1-1 0,0 0-1,0-2 1,0 3-12,0-1 1,0 1-1,1 0 1,-1-1-1,1 1 0,-1 0 1,1 0-1,0-1 0,0 1 1,-1 0-1,1 0 0,0 0 1,0 0-1,0 0 0,0 0 1,0 0-1,1-1 0,6-3-88,-1 0 0,1 0-1,0 0 1,1 1-1,10-4 1,47-13-76,-24 9 125,-20 4 127,0-1 0,0-1 1,0-1-1,-2-1 0,1-1 0,-2-1 0,1-1 0,30-31 1,-26 21 100,-1-2 1,-2 0 0,0-2 0,-2 0 0,23-47-1,-17 28 106,-13 26-195,-1 0 1,12-33-1,-16 35-82,-1 2-107,0-1-1,-1 0 1,-1 0 0,0-1-1,0-25 1,-5 48 30,1 0-1,-1-1 1,0 1-1,0-1 1,0 1 0,0 0-1,-4 4 1,-1 4 18,-10 26 59,3 1 0,-13 48 1,-9 82-150,13-55 263,14-75-68,-11 48 18,15-74 108,-3 27 0,4-27 82,1-3-43,2-8 296,3-3 458,4-7-888,0-1-1,-1 0 1,0 0-1,-1 0 1,0-1-1,3-11 1,11-22-189,-10 26 70,-2 3-19,0 0 0,2 0 0,0 1 0,16-21 0,-24 34 72,-1 1 0,0-1 0,0 1 0,1-1 0,-1 1 1,0 0-1,1-1 0,-1 1 0,0-1 0,1 1 0,-1 0 0,1-1 0,-1 1 0,1 0 0,-1 0 0,1-1 0,-1 1 0,1 0 0,-1 0 1,1 0-1,-1 0 0,1-1 0,-1 1 0,1 0 0,-1 0 0,1 0 0,-1 0 0,1 0 0,-1 0 0,1 0 0,-1 1 0,1-1 0,-1 0 1,1 0-1,-1 0 0,1 0 0,-1 1 0,1-1 0,-1 0 0,1 1 0,-1-1 0,1 0 0,-1 1 0,0-1 0,1 0 0,-1 1 0,0-1 1,1 1-1,-1-1 0,0 0 0,1 1 0,-1-1 0,0 1 0,0-1 0,0 1 0,1-1 0,-1 1 0,0-1 0,0 2 0,2 3-38,-1 1-1,1 1 1,0 9-1,-2-15 46,2 43-27,-2-30 15,0 1 1,5 25-1,-4-36 32,1 1 0,-1-1 0,1 1 0,-1-1 0,1 0 0,0 0 0,1 0 0,-1 0 0,1 0 0,0-1 0,0 1 0,0-1 0,4 4 0,-6-6 9,1 0 0,0 1 0,0-1 0,0 0 0,0 0 0,0 0 0,0 0 0,1-1 0,-1 1 0,0 0 0,0-1-1,1 0 1,-1 1 0,3-1 0,0-1 22,0 1-1,0-1 1,0 1-1,0-2 1,0 1-1,6-2 1,-1-2 37,0 1-1,0-2 1,-1 1 0,0-1-1,10-8 1,4-4 42,-2-2 0,0 0 1,31-41-1,-44 51-132,-6 9-25,-1-1 0,1 1-1,-1-1 1,0 1 0,0-1 0,0 0-1,1 1 1,-2-1 0,1 0 0,0 0-1,0 0 1,0 0 0,0-3-1,-1 5 26,0 0-1,0 0 0,0 0 0,0 0 0,0 0 0,-1 0 1,1-1-1,0 1 0,0 0 0,0 0 0,0 0 0,0 0 0,0 0 1,0 0-1,0 0 0,0 0 0,0-1 0,0 1 0,-1 0 1,1 0-1,0 0 0,0 0 0,0 0 0,0 0 0,0 0 1,0 0-1,0 0 0,-1 0 0,1 0 0,0 0 0,0 0 0,0 0 1,0 0-1,0 0 0,0 0 0,0 0 0,-1 0 0,1 0 1,0 0-1,0 0 0,0 0 0,0 0 0,0 0 0,0 0 0,-1 0 1,1 0-1,0 0 0,0 0 0,0 0 0,0 1 0,0-1 1,0 0-1,0 0 0,0 0 0,0 0 0,0 0 0,-1 0 1,1 0-1,0 0 0,0 1 0,0-1 0,0 0 0,0 0 0,0 0 1,0 0-1,0 0 0,-8 9-128,1 0 84,1 1 1,0-1-1,0 1 0,1 0 0,-4 12 1,8-19 30,0 1 1,0-1 0,0 1 0,0 0 0,1 0-1,0-1 1,-1 1 0,1 0 0,1 0 0,-1-1-1,0 1 1,1 0 0,0-1 0,0 1 0,0 0-1,0-1 1,1 1 0,-1-1 0,4 6-1,1-1 43,-1 0 0,1-1-1,10 11 1,-14-17 12,-1 1 0,1 0 0,0-1 0,0 1-1,0-1 1,1 0 0,-1 0 0,0 0 0,0 0 0,1 0 0,-1 0 0,0 0 0,1-1 0,-1 1 0,1-1-1,-1 0 1,1 0 0,4 0 0,-5-1 13,0 1-1,0-1 1,0 0-1,0 0 1,-1 0-1,1 0 1,0 0-1,0 0 1,-1-1-1,1 1 1,-1 0-1,1-1 1,-1 1 0,0-1-1,0 0 1,1 1-1,0-3 1,1-2 39,0 0 1,0 0-1,3-10 1,-4 10-59,-1 0 0,0 0 0,0 0 0,-1 0 0,1 0 0,-1-1 0,-1 1 1,1 0-1,-1 0 0,-3-11 0,4 15-53,-1-1 0,0 1 0,0 0-1,0 0 1,0 0 0,0 0 0,0-1 0,0 1 0,-1 1 0,1-1 0,-1 0 0,0 0 0,1 0 0,-1 1 0,0-1 0,0 1 0,0 0 0,0-1 0,0 1 0,0 0 0,0 0 0,-1 0 0,1 1 0,0-1 0,-1 0 0,1 1 0,0 0-1,-1-1 1,-2 1 0,-4 0-45,7 0 35,-1-1 1,1 1 0,-1 0-1,1 0 1,-1 1-1,0-1 1,1 0 0,-1 1-1,1-1 1,0 1-1,-1 0 1,1 0 0,0 0-1,-4 2 1,5-2 30,1-1 1,0 0 0,0 0-1,0 0 1,-1 1 0,1-1-1,0 0 1,0 0 0,0 1-1,0-1 1,-1 0 0,1 1-1,0-1 1,0 0 0,0 0-1,0 1 1,0-1 0,0 0-1,0 1 1,0-1 0,0 0-1,0 0 1,0 1 0,0-1-1,0 0 1,0 1 0,0-1-1,0 0 1,0 1 0,1-1-1,-1 0 1,0 0 0,0 1-1,0-1 1,0 0 0,1 0-1,-1 1 1,0-1 0,0 0-1,0 0 1,1 0 0,-1 1-1,1-1-7,0 1 3,0 1 1,1-1-1,-1 0 0,1 0 0,-1 0 0,1 0 1,-1 0-1,1-1 0,0 1 0,-1 0 1,1-1-1,0 1 0,0-1 0,-1 0 0,1 1 1,0-1-1,0 0 0,0 0 0,0 0 0,-1-1 1,1 1-1,0 0 0,0-1 0,-1 1 1,5-2-1,-1 0 72,1 0 0,0-1 0,0 0 0,-1 0 0,1 0-1,6-6 1,1-3 24,0-1 0,-2 0 0,17-23-1,2-2-27,-9 12 20,0 0 0,-2-2 0,-1 0 0,-2-1 0,0-1 0,-2 0 0,19-60 0,-29 72-49,31-122-409,-25 103 202,-10 30-52,-3 10-137,-4 14-28,-7 24 204,3-6 62,-8 39 0,-35 276-28,52-325 177,0-1-1,2 1 0,0 0 1,8 44-1,-8-68 9,1 1 0,-1-1 0,0 0 0,1 1 0,-1-1-1,1 0 1,-1 1 0,1-1 0,0 0 0,-1 0 0,1 0 0,0 1 0,0-1 0,0 0-1,0 0 1,2 1 0,-2-2-2,0 1 1,0-1-1,0 0 0,-1 0 0,1 0 1,0 0-1,0 0 0,0 0 0,0 0 1,0 0-1,0 0 0,0 0 0,0 0 1,0-1-1,0 1 0,0 0 0,0-1 1,0 1-1,0-1 0,-1 1 1,1-1-1,0 1 0,0-1 0,0 0 1,0 0-1,22-19 99,25-29 1,1 0-282,-40 39 46,-2 2-242,-9 17 216,-2 1 62,1-1-1,-1 1 1,2 0-1,0 0 1,-2 20-1,3-25 73,1 0-1,0 0 1,1 0-1,-1 0 1,1 1-1,0-1 0,0 0 1,1-1-1,-1 1 1,1 0-1,0 0 1,0-1-1,5 8 0,-6-11 20,0 0-1,0 0 0,0 0 0,0 0 1,0 0-1,0 0 0,0 0 0,0 0 0,1 0 1,-1-1-1,0 1 0,1 0 0,-1-1 1,0 1-1,1-1 0,-1 0 0,0 1 0,1-1 1,-1 0-1,1 0 0,-1 0 0,1 0 1,-1 0-1,0 0 0,1 0 0,-1-1 0,1 1 1,-1 0-1,0-1 0,1 1 0,-1-1 1,0 1-1,3-3 0,-1 1 45,1 0 1,-1 0-1,0 0 1,0-1-1,0 1 1,-1-1-1,1 0 0,0 0 1,-1 0-1,4-6 1,-2 0 25,0 0 1,0-1-1,-1 1 0,0-1 1,1-12-1,-3 17-71,0-1-1,-1 1 1,0 0-1,0 0 1,0 0-1,-1-1 1,0 1-1,0 0 1,0 0-1,0 0 1,-5-9-1,5 12-53,0 0 0,-1 0 0,1 0 0,-1 0 0,1 1 0,-1-1 0,0 0 0,1 1-1,-1-1 1,0 1 0,0 0 0,0 0 0,0 0 0,0 0 0,-3-1 0,0 0-26,0 1 1,0-1-1,0 2 1,0-1-1,0 0 1,-5 1-1,9 0 59,1 0-1,0 0 1,-1 0-1,1 0 0,0 0 1,-1 0-1,1 0 1,0 0-1,-1 0 0,1 0 1,-1 0-1,1 0 1,0 0-1,-1 0 0,1 0 1,0 0-1,-1-1 1,1 1-1,0 0 0,-1 0 1,1 0-1,0-1 1,0 1-1,-1 0 0,6-6 80,16-3-168,10 5-10,1 1 0,0 1 0,36 2 0,-20 1 78,-38-1-1,0 1 0,0-1 0,0 2 0,0 0 0,14 4 0,-21-5 9,0 0 0,0 0 0,0 0-1,0 0 1,0 1 0,0 0 0,-1-1 0,1 1-1,-1 0 1,1 0 0,-1 0 0,0 1-1,0-1 1,0 0 0,0 1 0,0 0-1,-1-1 1,1 1 0,-1 0 0,1 0-1,0 5 1,0 2 109,0 0 1,-1 1-1,0-1 0,-1 1 1,0-1-1,-1 1 0,-3 19 1,4-30-84,0 0-1,-1 1 1,1-1 0,0 0 0,0 0 0,0 0 0,0 1 0,0-1 0,0 0-1,0 0 1,0 1 0,-1-1 0,1 0 0,0 0 0,0 1 0,0-1-1,0 0 1,0 0 0,0 1 0,0-1 0,0 0 0,1 0 0,-1 0-1,0 1 1,0-1 0,0 0 0,0 0 0,0 1 0,0-1 0,0 0-1,1 0 1,-1 0 0,0 1 0,0-1 0,0 0 0,0 0 0,1 0-1,-1 0 1,0 1 0,0-1 0,0 0 0,1 0 0,-1 0 0,0 0-1,0 0 1,1 0 0,-1 0 0,0 0 0,0 0 0,0 0 0,1 0-1,-1 0 1,0 0 0,0 0 0,1 0 0,-1 0 0,0 0 0,0 0-1,1 0 1,-1 0 0,0 0 0,0 0 0,1 0 0,-1 0 0,0-1-1,15-8 338,-4-3-211,0 0-1,-1-1 1,14-23-1,-15 21-216,2-1 0,15-17 0,-18 24 50,-6 7 2,0 0-1,0-1 0,0 1 0,0 0 0,1 0 1,-1 1-1,1-1 0,3-2 0,-5 5 17,0 1 0,0-1 0,0 0 1,0 1-1,0-1 0,0 1 0,-1-1 0,1 1 0,0-1 0,-1 1 0,2 2 0,0 7 88,1 0-1,0 19 0,-2-20-8,0-1-1,1 1 0,0-1 0,5 17 1,-3-18-33,-1-1 0,1 0 1,1 0-1,-1 0 0,1 0 0,0 0 1,1-1-1,-1 0 0,1 0 0,0-1 1,11 8-1,-11-10-762,0 1 0,0-1 1,0 0-1,0-1 0,0 1 0,1-1 1,-1-1-1,14 3 0,-7-4-2151,-3-3-2741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43:56.3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50 151 6304,'-49'-28'2848,"62"20"-2464,0 5 1120,19-6-896,9 6 1248,12-5-1056,6-4 288,9-5-608,16-3-288,19 4-128,5 4 64,-8 4-64,-15 5-1152,-12-1 576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44:01.08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48 387 1248,'0'0'24,"0"0"0,0 0 0,0 0 0,0-1 0,0 1 0,0 0 0,0 0 0,0 0 0,0 0 0,0-1 0,0 1 0,0 0 0,0 0 0,0 0 0,0 0 0,-1-1 0,1 1 0,0 0 0,0 0 0,0 0 0,0 0 0,0 0 0,0 0 0,0-1 0,-1 1 0,1 0 0,0 0 0,0 0 0,0 0 0,0 0 0,0 0 0,-1 0 0,1 0 0,0 0 0,0 0 0,0-1 0,0 1 0,-1 0 0,1 0 0,0 0 0,0 0 0,-10 4 2714,-7 9-358,16-13-2517,-12 12 574,10-8 206,10-8-224,60-42 153,15-9-280,52-20 530,-110 63-797,0 2 0,1 0 0,46-10 0,-69 19-22,1 1 0,0-1 0,0 1 0,-1 0 0,1-1-1,0 1 1,0 0 0,-1 1 0,6 0 0,-8-1 9,1 0 1,-1 0-1,1 1 1,-1-1-1,1 0 1,-1 1-1,1-1 1,-1 0-1,1 1 1,-1-1-1,0 1 1,1-1-1,-1 1 1,0-1-1,1 1 1,-1-1-1,0 1 1,1-1-1,-1 1 1,0 1 9,1-1 1,-1 1 0,0 0 0,0-1 0,0 1 0,0-1-1,0 1 1,0 0 0,-1 1 0,-4 20 1,3-18-28,0 0 0,1 0-1,0 1 1,0-1 0,1 0 0,-1 1 0,1-1 0,0 0 0,0 1 0,2 5 0,-2-10 17,1 0 1,-1 0 0,1 0 0,-1 0-1,1 0 1,-1 0 0,1-1 0,0 1-1,-1 0 1,1 0 0,0-1-1,0 1 1,0 0 0,0-1 0,-1 1-1,1-1 1,0 1 0,0-1 0,0 1-1,0-1 1,0 0 0,0 0-1,0 1 1,0-1 0,0 0 0,0 0-1,0 0 1,0 0 0,1 0 0,-1 0-1,0 0 1,1-1 0,6 0 182,0-1-1,0 0 1,10-5 0,-8 4-35,56-19 136,-1-4 1,-1-2-1,72-43 0,-63 24-228,59-34 198,-120 73-100,-11 7-113,0 0-1,1-1 0,-1 1 0,0 0 0,1 0 0,0 0 1,-1 1-1,1-1 0,-1 0 0,1 0 0,3 0 1,-10 13-4945,1-4 134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44:02.3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43 385 2816,'0'0'2277,"4"-5"-960,8-4-480,-1-1-1,0 0 0,12-14 0,-13 13-501,35-43 499,8-8-516,-17 27-240,33-45-1,-24 28 40,-34 42-113,-9 9-40,-1 0 0,1 0 0,0 0 0,-1 0 0,1-1 0,-1 1 0,1-1 0,-1 1 0,0-1 0,0 0 0,1 1 0,0-5 0,-2 6 404,0 1-348,0 1 0,0-1 0,0 1 0,-1-1 0,1 1 0,-1-1-1,1 0 1,-1 1 0,0-1 0,0 2 0,-3 3 24,-15 27 173,12-21-165,0-1-1,-1 1 1,0-2 0,0 1-1,-1-1 1,-16 14-1,7-6-22,-26 24-9,-53 38 0,60-51-71,21-16-62,-58 42 82,73-55 31,1 0 0,0 1 0,-1-1-1,1 0 1,0 0 0,-1 0 0,1 0 0,0 1 0,0-1 0,-1 0 0,1 0 0,0 1-1,-1-1 1,1 0 0,0 1 0,0-1 0,0 0 0,-1 1 0,1-1 0,0 0-1,0 1 1,0-1 0,0 0 0,0 1 0,0-1 0,-1 1 0,10 2 33,23-2 42,-25-1-73,70 4 6,114 20 0,-189-24 48,0 0 1,1 0 0,-1 0 0,0 0-1,0 0 1,0-1 0,1 1 0,-1-1-1,0 1 1,0-1 0,0 0-1,2-1 1,-3 2 6,0-1 1,0 1-1,0-1 0,0 0 1,0 1-1,0-1 0,0 0 0,0 0 1,-1 1-1,1-1 0,0 0 0,-1 0 1,1 0-1,0 0 0,-1 0 0,1 0 1,-1 0-1,0 0 0,1 0 1,-1 0-1,0 0 0,1 0 0,-1-2 1,-1-11 75,-1 1 0,0-1 0,0 1 0,-2 0 0,0-1 0,0 1 0,-1 1 0,0-1 1,-2 1-1,1 0 0,-10-13 0,14 23-210,0-1 0,0 0 0,1 0 1,-1 0-1,0 0 0,1 0 0,0 0 0,-2-6 1,3 7-185,0 1-1,0 0 1,0 0 0,1 0 0,-1 0 0,0 0 0,1-1 0,-1 1 0,0 0 0,1 0 0,-1 0 0,1 0 0,-1 0 0,1 0 0,0 0 0,0 0 0,-1 0 0,1 1 0,0-1 0,0 0 0,0 0 0,0 1 0,0-1 0,0 0 0,0 1 0,0-1 0,0 1 0,0-1 0,2 1 0,20-9-2374,10-2-395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44:03.9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12 2304,'0'-3'550,"1"3"-492,-1 0 0,0-1-1,0 1 1,0 0-1,0 0 1,0-1-1,0 1 1,0 0 0,0 0-1,0-1 1,0 1-1,0 0 1,0 0-1,0-1 1,0 1 0,0 0-1,0 0 1,0-1-1,0 1 1,0 0-1,-1 0 1,1-1 0,0 1-1,0 0 1,0 0-1,0 0 1,0-1-1,-1 1 1,1 0 0,0 0-1,0 0 1,0 0-1,-1-1 1,1 1-1,0 0 1,0 0 0,-1 0-1,1 0 1,0 0-1,0 0 1,-1 0-1,1 0 1,0 0 0,-1 0-1,2 8 460,25 132 1,8 21 1222,-13-58-1358,-19-88-3,0 0-1,-1 26 0,2 12 887,-12-74 1029,6 10-2197,1 7-70,1-1 1,0 0-1,0 0 1,0-9-1,0-4 48,-1-1-1,-6-26 1,4 27 78,1 0 0,-1-28 0,4 37-168,3-82-373,-1 79 369,0 0 0,1 0 0,0 0 0,0 0 0,8-16 0,-8 22 2,0 0 1,0 0 0,0 0-1,1 1 1,0-1 0,7-7 0,-10 12 12,0 0 0,0 0 0,1 0 1,-1 0-1,0 0 0,0 1 0,0-1 1,1 0-1,-1 1 0,0-1 1,1 1-1,-1 0 0,1-1 0,-1 1 1,0 0-1,1 0 0,-1 0 0,1 0 1,-1 0-1,0 0 0,1 0 0,-1 0 1,1 1-1,-1-1 0,0 1 0,1-1 1,-1 1-1,0-1 0,1 1 0,-1 0 1,0-1-1,0 1 0,0 0 1,0 0-1,0 0 0,0 0 0,1 1 1,4 4 15,-1 0 0,0 1 0,-1-1 0,1 1 0,-1 0 0,-1 1 0,1-1 0,1 8 0,5 7 61,-8-15-20,1-1 1,-1 1-1,0 0 0,-1 0 1,1 0-1,-1 1 0,-1-1 1,1 0-1,-1 0 0,-1 0 1,1 1-1,-1-1 0,-4 12 1,5-17-5,-1-1 0,1 1 0,-1 0 0,0 0 0,0 0 0,0-1 0,0 1 0,0-1 0,0 1 0,0-1 0,0 1 0,-1-1 0,1 1 0,-1-1 1,1 0-1,-1 0 0,1 0 0,-1 0 0,0 0 0,0 0 0,1 0 0,-1-1 0,-3 1 0,-2 1 85,-1-1-1,1 0 1,-1 0-1,-11-1 1,13 0-6,2 0-59,0-1 0,0 0 1,0 0-1,0 0 0,0 0 1,-3-2-1,7 3-136,-1 0 1,1-1-1,0 1 0,0 0 0,0 0 1,-1-1-1,1 1 0,0 0 0,0-1 0,0 1 1,0 0-1,0-1 0,0 1 0,0 0 1,-1-1-1,1 1 0,0 0 0,0-1 0,0 1 1,0 0-1,1-1 0,-1 1 0,0 0 1,0-1-1,0 1 0,0 0 0,0-1 0,0 1 1,0 0-1,1-1 0,-1 1 0,0 0 1,0-1-1,0 1 0,1-1 0,7-8-1779,29-18-2410,-12 15 768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44:04.7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306 1 3232,'-5'0'5319,"5"0"-5219,-9 8 587,-7 4-205,-114 93 1703,105-82-2079,1 1 1,-40 50 0,60-68-103,-1 0 1,2 0-1,-1 0 0,1 1 0,0-1 1,0 1-1,-3 11 0,6-16 26,-1 1-1,1-1 1,0 1-1,0-1 0,0 0 1,0 1-1,0-1 1,0 0-1,1 1 1,-1-1-1,1 0 1,-1 1-1,1-1 1,0 0-1,0 0 0,0 1 1,0-1-1,0 0 1,1 0-1,-1 0 1,1-1-1,-1 1 1,1 0-1,0 0 0,3 2 1,-2-2 51,1 0 0,-1 1 0,1-1-1,0 0 1,0-1 0,0 1 0,0-1 0,0 0 0,0 1 0,0-2 0,0 1-1,1 0 1,-1-1 0,6 0 0,-4-1 23,0 0 0,0 0 0,0 0 0,0-1 0,0 0 0,0 0-1,-1-1 1,1 1 0,7-6 0,-6 3-34,1-1-1,0 0 1,-1 0 0,0-1-1,0 0 1,-1 0-1,0 0 1,0-1 0,-1 0-1,0 0 1,-1-1 0,7-15-1,-7 14-127,-1-1-1,-1 1 0,0 0 1,0-1-1,-1-17 0,-1 28 54,0 0 0,0 0 0,0 0 0,0 0 0,0 0 1,0 0-1,0 0 0,0 0 0,-1 0 0,1 0 0,0 0 0,0 0 0,0 0 0,0 0 0,0 0 0,0 0 0,0 0 0,0 0 0,0 0 0,-1 0 0,1 0 0,0 0 0,0 0 1,0 0-1,0 0 0,0 0 0,0 0 0,0 0 0,0 0 0,0 0 0,-1 0 0,1 0 0,0 0 0,0 0 0,0 0 0,0 0 0,0 0 0,0 0 0,0 0 0,0-1 0,0 1 1,0 0-1,0 0 0,0 0 0,0 0 0,0 0 0,0 0 0,0 0 0,0 0 0,-1 0 0,1-1 0,0 1 0,0 0 0,0 0 0,0 0 0,0 0 0,0 0 0,1 0 0,-1 0 1,0 0-1,0-1 0,0 1 0,0 0 0,0 0 0,0 0 0,0 0 0,0 0 0,0 0 0,0 0 0,-4 7-86,2 4 92,1-1-1,1 0 1,0 1 0,0-1-1,1 1 1,0-1 0,4 13-1,-3-17 10,0 1 0,0-1 0,1 1 0,5 8 0,-7-12 16,1-1 1,0 1-1,-1-1 1,1 0 0,0 1-1,0-1 1,1 0-1,-1 0 1,0 0-1,1 0 1,-1-1-1,4 3 1,-5-4 192,0 0-208,-1 0 0,1 0 1,-1 1-1,0-1 0,1 0 0,-1 0 1,1 0-1,-1 1 0,1-1 1,-1 0-1,0 1 0,1-1 1,-1 0-1,0 1 0,1-1 1,-1 0-1,0 1 0,1 0 1,-1-1 4,1 1 1,-1-1 0,0 1-1,1-1 1,-1 1 0,1-1-1,-1 1 1,1-1 0,-1 1-1,1-1 1,0 0 0,-1 1-1,1-1 1,-1 0 0,1 1-1,0-1 1,-1 0 0,1 0 0,0 0-1,0 0 1,2 0 215,17 0-1105,-17 0 225,0 0 1,0-1-1,0 1 1,0-1-1,0 0 1,0 0-1,0 0 1,0 0-1,0 0 1,0-1-1,-1 1 1,1-1-1,3-3 0,7-6-3122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44:05.2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3 4896,'-1'-3'1731,"-2"6"-1083,-1 9-19,4-3-297,-1 17 261,1-1-1,2 1 1,0-1 0,2 1-1,7 26 1,-9-44-357,1-1 0,0 0 0,6 11 0,-9-18-195,0 0 0,0 0 0,0 0 1,-1 0-1,1 0 0,0-1 1,0 1-1,0 0 0,-1 0 0,1 0 1,0 0-1,0 1 0,0-1 0,0 0 1,-1 0-1,1 0 0,0 0 0,0 0 1,0 0-1,-1 0 0,1 0 1,0 0-1,0 0 0,0 0 0,0 1 1,-1-1-1,1 0 0,0 0 0,0 0 1,0 0-1,0 0 0,0 1 1,0-1-1,0 0 0,-1 0 0,1 0 1,0 0-1,0 1 0,0-1 0,0 0 1,0 0-1,0 0 0,0 1 1,0-1-1,0 0 0,0 0 0,0 0 1,0 1-1,0-1 0,0 0 0,0 0 1,0 0-1,0 1 0,0-1 1,0 0-1,1 0 0,-1 0 0,0 0 1,0 1-1,0-1 0,0 0 0,0 0 1,0 0-1,0 0 0,1 0 1,-1 1-1,0-1 0,0 0 0,-9-4 684,5 0-2996,2 1 1615,0-1 0,1 1 0,0-1 1,-1 0-1,1 0 0,1 1 0,-1-1 0,0 0 1,1 0-1,0-4 0,4-41-3247,-2 35 3218,3-28-750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44:05.62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1 320,'-14'0'160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4:53:03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270 540 2496,'3'-2'6499,"-3"-3"-4692,-5-6-935,3 7-752,-1 1 1,0-1-1,0 1 0,0 0 0,0 0 0,-1 1 0,1-1 1,-1 1-1,1 0 0,-1-1 0,0 2 0,0-1 0,0 0 1,0 1-1,0 0 0,-1 0 0,1 0 0,0 0 0,-9 0 1,6 1-104,1 0 1,-1 1 0,1 0 0,-1 0 0,1 0-1,0 1 1,-1 0 0,1 0 0,0 0 0,0 1-1,0 0 1,-10 7 0,6-3-11,1 0 0,0 1 0,0 0 0,1 1 0,0-1 0,-13 20 1,18-23 20,1-1 0,-1 1 0,1 0 0,0 0 0,0 1 0,1-1 0,-1 0 0,1 0 0,0 1 0,0-1 0,1 1 0,0-1 0,0 1 0,0-1 0,1 1 0,-1-1 1,3 6-1,0-1 50,1 0 0,0 0 0,1-1 0,0 1 0,0-1 0,1-1 0,0 1 0,1-1 0,-1 0 1,2 0-1,-1-1 0,10 7 0,0 0 110,1-2 1,0 0-1,1-1 0,35 15 1,-48-24-121,-1 0 1,0-1 0,0 0-1,1 0 1,-1 0-1,1-1 1,-1 0-1,1 0 1,-1 0 0,1-1-1,-1 1 1,0-1-1,1-1 1,-1 1-1,0-1 1,6-2 0,8-5 60,0-1 0,31-21-1,-25 15-38,77-56 28,-90 64-4,-10 7-102,0 0 0,0 0 0,-1 0 0,1 0 0,-1 0 0,1-1 0,-1 1 0,1 0 0,-1-1 0,0 1 0,1-1 0,-1 1 0,0-1 0,0 0 0,0 1 0,0-1 0,-1 0 0,1 0 0,0 1 0,-1-1 0,1-3 0,2-14 111,-2 0 0,1-22-1,-2 38-79,-1-3-34,1-1-1,0 0 1,1 0-1,-1 1 1,1-1-1,1 0 1,-1 1-1,1-1 1,5-10-1,-3 9 11,-2 3-46,0 1 1,0-1 0,1 1-1,0-1 1,0 1 0,0 0 0,7-7-1,1 1-8,-9 8-16,-1 1 1,0-1-1,1 0 1,-1 1 0,1 0-1,0-1 1,-1 1 0,1 0-1,0 0 1,0 0-1,0 0 1,0 0 0,0 0-1,0 1 1,0-1-1,0 1 1,0-1 0,0 1-1,0 0 1,1 0 0,-1 0-1,4 0 1,-1 1 29,1 1 1,-1-1-1,1 1 0,-1 0 1,0 0-1,0 1 0,0 0 1,0 0-1,-1 0 1,1 0-1,-1 1 0,1-1 1,-1 1-1,0 0 1,-1 0-1,6 8 0,-2 0 20,0 0 0,-1 1 0,0-1 0,-1 1 0,5 22-1,5 26 146,-12-42-115,1 0-1,1 0 1,1-1-1,1 0 1,11 23-1,-16-38-17,4 9 73,1-1 0,0-1 0,10 11 0,-15-18-28,2 0-1,-1 0 0,0 0 0,1 0 0,-1-1 1,1 0-1,-1 1 0,1-1 0,0-1 0,0 1 1,0-1-1,0 1 0,6 0 0,-3-1-4,0 0-1,0-1 0,1 0 1,-1 0-1,0-1 1,1 1-1,-1-2 1,0 1-1,0-1 1,0 0-1,0 0 1,0-1-1,-1 0 1,1 0-1,-1-1 0,0 0 1,0 0-1,0 0 1,0-1-1,-1 0 1,1 0-1,-1 0 1,-1-1-1,1 0 1,4-7-1,1-5-14,-1 0 1,0 0-1,-2-1 0,0 0 1,-1 0-1,-1-1 1,0 0-1,-2 0 0,0 0 1,-1-31-1,-2 49-51,0 0 1,0-1-1,-1 1 1,1 0-1,-1 0 1,1 0-1,-1-1 0,0 1 1,0 0-1,0 0 1,0 0-1,0 0 0,0 0 1,0 1-1,-1-1 1,-1-2-1,2 3 2,0 0 0,0 1 0,0-1 0,0 0 0,0 1 0,0-1-1,-1 1 1,1 0 0,0-1 0,0 1 0,0 0 0,-1-1 0,1 1 0,0 0 0,0 0 0,0 0-1,-1 0 1,1 0 0,0 0 0,0 1 0,-1-1 0,1 0 0,0 1 0,0-1 0,0 0 0,0 1-1,0 0 1,-1-1 0,1 1 0,0 0 0,0-1 0,1 1 0,-2 1 0,-5 3 16,2 1-1,-1 0 1,0 0 0,1 1 0,1 0 0,-1-1 0,1 2 0,-4 7-1,-24 66 157,18-42-242,8-25 97,1 0 1,1 1-1,0-1 0,-2 22 1,6-29 9,-1 1 1,1 0-1,1-1 1,-1 1-1,1-1 1,1 1-1,-1 0 1,1-1-1,1 0 1,4 11-1,-6-15 3,1-1-1,0 1 0,0 0 0,0 0 0,1-1 0,-1 1 1,1-1-1,-1 0 0,1 0 0,0 0 0,-1 0 1,1 0-1,0-1 0,1 1 0,-1-1 0,0 0 0,0 0 1,0 0-1,1 0 0,-1 0 0,1-1 0,-1 1 0,5-1 1,9 0 79,0-1 0,0 0-1,24-6 1,-33 6-54,46-9 195,65-21 0,-86 20-240,-1-2 1,-1 0-1,35-21 0,-51 24 1,0 0 1,0 0-1,-1-2 0,0 1 0,-1-2 1,-1 0-1,0 0 0,18-28 1,-21 29-49,-6 8 58,1 0 0,-1-1 0,0 0-1,0 0 1,0 0 0,-1 0 0,0 0 0,0 0-1,0-1 1,0 1 0,-1-1 0,1-7 0,-2 12-10,0 0 1,0 0-1,0 0 1,0 1-1,0-1 1,0 0-1,0 0 1,0 0-1,-1 1 1,1-1-1,0 0 1,0 0-1,-1 0 1,1 1-1,0-1 1,-1 0-1,1 1 1,-1-1-1,1 0 1,-1 1-1,0-2 1,0 2-12,0 0 1,1 0-1,-1-1 1,0 1-1,1 0 1,-1 0-1,0 0 1,1 0-1,-1 0 1,0 0-1,0 0 1,1 0-1,-1 0 1,0 0-1,1 1 1,-1-1-1,0 0 1,1 0-1,-2 1 1,-1 1-18,0-1 1,0 1 0,0 0-1,1 0 1,-1 1-1,0-1 1,1 1 0,-4 4-1,-9 17-18,0 1-1,2 0 0,1 1 1,1 0-1,2 1 0,0 0 1,-6 39-1,14-60 66,0 0 1,1 0-1,-1 1 0,1-1 1,0 1-1,1-1 1,1 8-1,-1-12-5,-1 1 1,1 0-1,0 0 1,0-1-1,0 1 1,0-1-1,1 1 1,-1-1-1,1 1 1,-1-1-1,1 0 1,0 0-1,0 0 1,0 0-1,0 0 1,0 0-1,5 3 1,-6-5-1,0 0-1,0 1 1,1-1 0,-1 0 0,0 1-1,1-1 1,-1 0 0,0 0-1,1 0 1,-1 0 0,0 0 0,0 0-1,1-1 1,-1 1 0,0 0-1,0-1 1,1 1 0,-1-1 0,0 1-1,0-1 1,2-1 0,1 0 28,-1-1 0,1 1 0,-1-1 0,0 0 0,4-4 1,6-12 37,0 0 0,-2 0 0,16-37 0,-23 46-153,0 0 0,2-12 1,-1 4-116,-5 18 174,0 0-1,0 0 1,0 0-1,0 1 1,0-1-1,0 0 1,1 0-1,-1 0 1,0 0-1,0 0 1,0 0-1,0 0 1,0 0-1,0 0 1,0 0-1,0 0 0,0 0 1,0 0-1,0 0 1,0 0-1,1 0 1,-1 0-1,0 0 1,0 0-1,0 0 1,0 0-1,0 0 1,0 0-1,0 0 1,0 0-1,0 0 1,0 0-1,0 0 1,0 0-1,1-1 1,-1 1-1,0 0 1,0 0-1,0 0 1,0 0-1,0 0 1,0 0-1,0 0 1,0 0-1,0 0 0,0 0 1,0 0-1,0 0 1,0 0-1,0-1 1,0 1-1,0 0 1,0 0-1,0 0 1,0 0-1,0 0 1,0 0-1,0 0 1,0 0-1,0 0 1,0 0-1,0 0 1,0-1-1,0 1 1,0 0-1,2 10-223,1 13 80,-3-13 137,0 1 0,1-1 0,1 0 0,4 18 1,-5-23 40,1 0 1,0 0-1,0 0 0,1 0 1,-1 0-1,1-1 1,0 1-1,0-1 1,1 0-1,-1 0 1,5 4-1,-5-6-14,-1 0 0,0-1-1,1 1 1,-1-1 0,1 0 0,-1 0 0,1 0-1,0 0 1,-1 0 0,1 0 0,0-1-1,0 1 1,5-1 0,-2 0 13,0 0-1,0-1 1,0 0 0,0 0 0,0 0-1,6-3 1,6-3 38,-1-1 0,0 0 0,16-12 0,-13 7-29,-2-1-1,0-1 1,-1 0 0,0-1 0,27-35 0,-11 5 19,34-58 0,18-55 4,-68 125-47,-2 0 0,-2 0 0,18-68 0,-21 58 36,-1 6-178,-2-1 1,4-70-1,-10 97-122,-1 0-352,-6 25 388,-36 111-15,-13 43 35,43-122 180,-13 80 0,17-53 135,3 1 0,9 138 0,-3-200-117,0-1-1,6 18 1,-6-25 41,0-1 1,0 1-1,0 0 0,0-1 1,0 1-1,0-1 1,1 1-1,-1-1 0,1 1 1,0-1-1,0 0 0,0 0 1,0 0-1,0 0 1,2 2-1,-2-4-23,-1 0 1,1 1 0,-1-1-1,1 0 1,-1 0-1,0 0 1,1 0-1,-1 0 1,1-1-1,-1 1 1,1 0-1,-1-1 1,0 1 0,1 0-1,-1-1 1,0 0-1,1 1 1,-1-1-1,0 0 1,0 0-1,0 0 1,0 1-1,1-1 1,-1 0 0,1-2-1,3-3 7,1 0-1,-1 0 0,7-10 1,64-90 106,-63 93-441,-12 12 297,-1 1 1,0 0-1,0 0 1,1 0-1,-1-1 0,0 1 1,1 0-1,-1 0 1,0 0-1,0 0 0,1 0 1,-1 0-1,0 0 1,1 0-1,-1 0 1,0 0-1,1 0 0,-1 0 1,0 0-1,1 0 1,-1 0-1,0 0 0,1 0 1,-1 0-1,0 0 1,1 0-1,-1 0 1,0 1-1,0-1 0,1 0 1,-1 0-1,0 0 1,0 1-1,1-1 0,-1 0 1,0 0-1,0 0 1,0 1-1,1-1 1,-1 0-1,0 1 0,0-1 1,0 0-1,0 0 1,0 1-1,1-1 0,-1 0 1,0 1-1,0-1 1,0 0-1,0 1 1,0-1-1,4 23-77,-1 0 0,-1-1 0,0 34 0,-2-53 115,0 0 0,0 0 0,0 0 0,1 0 0,-1 0 0,1 0 0,0 0 0,0 0 0,0 0 0,1 0 0,-1-1 0,0 1 0,3 3 0,-2-5-5,-1 1 1,1 0 0,-1-1-1,1 0 1,-1 1 0,1-1 0,0 0-1,0 0 1,0 0 0,0 0 0,0 0-1,0 0 1,0-1 0,0 1-1,0-1 1,0 1 0,0-1 0,0 0-1,4 0 1,7-1 15,1-1 0,-1-1 0,0 0 0,1-1 0,-1 0 0,-1-1 0,15-8 0,6-1 10,-3 2-33,1-1 0,-2-2 1,0-1-1,0-1 0,-2-2 0,31-26 1,-50 37-148,-8 8 106,0 0 0,0 0 0,0 0 0,0 1-1,0-1 1,0 0 0,1 0 0,-1 0 0,0 0 0,0 0-1,0 0 1,0 0 0,0 0 0,0 0 0,0 0-1,0 0 1,0 0 0,0 0 0,0 0 0,0 0 0,0 0-1,1 0 1,-1 0 0,0 0 0,0 0 0,0 0-1,0 0 1,0 0 0,0 0 0,0 0 0,0 0 0,-1 11-13,-1 4 89,0-3-31,1 1 0,0 21 0,2-29-16,-1 0-1,1 0 0,0 0 1,1 0-1,-1 0 0,1 0 1,0 0-1,0 0 0,1-1 1,3 6-1,-6-9 22,1 0-1,0 1 1,1-1 0,-1 0-1,0 1 1,0-1 0,1 0-1,-1 0 1,0 0 0,1 0-1,-1-1 1,1 1 0,-1 0-1,1 0 1,-1-1-1,1 1 1,0-1 0,-1 0-1,1 1 1,0-1 0,-1 0-1,1 0 1,0 0 0,0 0-1,-1 0 1,1 0 0,2-1-1,-2 0-2,0 0-1,0 1 0,0-1 1,0 0-1,0-1 0,0 1 1,0 0-1,0 0 0,-1-1 1,1 1-1,0-1 0,-1 1 0,1-1 1,-1 0-1,0 0 0,0 0 1,1 0-1,-1 0 0,0 0 1,0 0-1,0-3 0,1 0-20,-1 1-1,0 0 0,-1 0 1,1 0-1,-1 0 0,0 0 1,0-1-1,0 1 0,-1 0 1,1 0-1,-1 0 0,0 0 1,0 0-1,-2-5 0,1 6-15,1 1-1,-1-1 1,1 1-1,-1-1 1,0 1-1,0 0 1,0 0-1,0 0 1,0 0-1,0 0 1,-1 0-1,1 1 1,0-1-1,-1 1 1,0-1-1,1 1 1,-1 0-1,0 0 1,0 0-1,1 1 0,-5-2 1,-4 1-7,0 0 0,-20 2 0,7-1 55,23 1-28,1-1 0,-1 0 1,1 0-1,-1 0 1,1 0-1,-1 0 0,1 0 1,0-1-1,-1 1 0,1 0 1,-1 0-1,1 0 1,-1 0-1,1 0 0,-1-1 1,1 1-1,0 0 1,-1 0-1,1-1 0,-1 1 1,3-7-36,15-6 39,57-27-22,27-12-31,-92 48 18,-1 0-1,1 1 0,0 0 0,0 1 1,0 0-1,12-1 0,-18 3 19,0-1 0,0 1 0,1 0 0,-1 1-1,0-1 1,0 0 0,0 1 0,0 0 0,0-1-1,0 1 1,-1 0 0,1 1 0,0-1 0,0 0-1,-1 1 1,1 0 0,-1-1 0,1 1 0,-1 0 0,0 0-1,0 1 1,4 3 0,-3 0-2,1 0 0,-1 1 0,0-1 1,-1 1-1,0 0 0,3 11 0,2 8 220,-5-19-10,-2-7-94,4-6 87,14-12 204,29-29-278,-41 42-171,1 0 0,-1 0 0,1 1 1,0-1-1,0 2 0,7-4 0,-12 6 42,0 0 1,0 1-1,0-1 0,0 1 0,0 0 1,0-1-1,0 1 0,0 0 0,0 0 1,0 0-1,0 0 0,0 1 0,0-1 1,0 1-1,0-1 0,0 1 0,0 0 1,0-1-1,0 1 0,0 0 0,2 2 1,1 1 10,0 1 1,0 0 0,0 0 0,8 11-1,3 3-7,30 33 36,43 44-1754,-89-96 1508,0 1 0,1-1-1,-1 0 1,0 1 0,0-1 0,1 0-1,-1 1 1,0-1 0,0 0-1,1 0 1,-1 1 0,0-1-1,1 0 1,-1 0 0,1 0-1,-1 1 1,0-1 0,1 0 0,-1 0-1,0 0 1,1 0 0,-1 0-1,1 0 1,-1 0 0,1 0-1,-1 0 1,1 0 0,-1 0-45,1-1 1,-1 1 0,0-1-1,0 1 1,0-1 0,0 1-1,0 0 1,0-1 0,0 1-1,0-1 1,0 1 0,0-1-1,0 1 1,0-1-1,0 1 1,0-1 0,0 1-1,-1-1 1,1-8-2160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06:43.7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 49 5472,'-8'-13'2016,"-2"10"-1536,5-9-160,5 7 736,0 2 608,15-1-1152,-7-1-512,0 2-32,6 3-256,-4 0 160,3 0-2464,0 8 1408,-3-4-2944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44:06.0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92 2400,'0'-1'966,"5"22"607,0-9-857,0 0 1,-1 1-1,0-1 1,2 14 0,-3-11-525,1 0 348,-3-10-311,1 1 0,-1-1 0,0 1 1,0 6-1,-1-5-8,1 0 0,0 0 0,3 12 0,-2-12-117,0-1 0,-1 1 1,1 11-1,-2-16 99,3 3 488,-2-3 613,0-6-659,1-4-495,-1 1-1,0 0 1,-1-1 0,0 1 0,-1-14 0,-9-39-28,3 22 73,-5-21-226,7 41-49,2 1-1,0-1 1,-2-29 0,5 46 79,0 0 1,0 1 0,0-1 0,0 0 0,0 0 0,0 0 0,0 0 0,0 0 0,0 1 0,1-1-1,-1 0 1,0 0 0,1 0 0,-1 0 0,0 1 0,1-1 0,-1 0 0,1 1 0,-1-1 0,2-1 0,-1 2-7,0 0 0,0-1 0,0 1 0,0 0 0,0 0 0,0 0 0,0 0 1,0 0-1,0 1 0,0-1 0,0 0 0,0 0 0,0 1 0,0-1 0,2 1 1,6 4 24,0-1 0,0 2 0,-1-1 0,0 1 1,0 0-1,-1 1 0,1 0 0,6 8 1,18 15 329,-27-25-220,-3-3-62,0 1-1,1-1 0,-1 0 0,1 0 0,-1 0 0,1-1 0,0 1 0,0 0 0,0-1 0,0 0 0,0 0 0,0 0 0,6 1 0,-8-2-37,0 0-1,1 0 1,-1-1-1,0 1 1,1-1-1,-1 1 1,0-1-1,0 1 1,1-1-1,-1 1 1,0-1-1,0 0 1,0 0-1,0 0 1,0 0-1,0 0 1,0 0-1,0 0 1,1-2-1,13-25 283,-12 22-242,3-12-858,5-11-3164,-10 28 3582,-1-1-1,1 1 1,0 0 0,0-1 0,0 1 0,0 0 0,0-1 0,0 1 0,1 0 0,-1 0 0,0 0-1,1 0 1,-1 0 0,1 0 0,1 0 0,17-3-3505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44:10.3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10 210 3232,'-3'-7'2278,"8"10"1100,-2 0-3060,-1 0 1,1-1-1,-1 1 0,4 7 1,47 101 753,-44-91-935,-1 0 1,-1 0-1,-1 1 1,4 21 0,-5-16 30,-2-10 73,-1 0-1,1 23 1,-3-37-246,0 4 393,0-8 456,-3-21 292,-7-12-952,-7-62 0,-11-50 120,26 132-295,-3-12-146,2 0-1,0-1 1,2 1 0,3-40 0,5 32-166,-7 32 272,1 1 0,0-1 0,0 0 0,1 1 0,-1-1 0,0 0 0,1 1-1,-1 0 1,5-5 0,-5 7 28,0-1 0,0 0-1,0 1 1,0-1 0,1 1 0,-1-1-1,0 1 1,1-1 0,-1 1 0,0 0 0,1 0-1,-1 0 1,0 0 0,1 0 0,-1 0-1,0 0 1,1 0 0,-1 0 0,0 1-1,1-1 1,-1 0 0,0 1 0,0-1-1,1 1 1,-1 0 0,0-1 0,0 1-1,0 0 1,2 1 0,2 2-9,0 0 1,-1 0-1,1 0 1,7 10 0,-9-9 71,0 0 0,0 0 0,0 0 0,0 0 0,-1 0 0,0 1 0,0-1 0,0 1 0,-1-1 0,0 1 1,0 0-1,0 0 0,-1 8 0,0-11-25,0 0 0,0 1 1,-1-1-1,0 1 0,1-1 0,-1 0 1,0 0-1,-1 0 0,1 1 0,-1-1 1,1 0-1,-1 0 0,0-1 0,0 1 1,0 0-1,0-1 0,-1 1 0,1-1 1,-1 0-1,0 0 0,1 0 0,-1 0 1,0 0-1,-4 1 0,-1 1 129,-1 0 0,0-2 0,1 1 0,-1-1 0,-15 2 0,-47-1-3558,104 3-2510,-20-5 4179,1 1 1,15 4 0,3 2-79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44:10.8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1 180 3488,'15'10'6045,"14"13"-5077,-25-21 2434,-3-9-2173,-7-16-1570,3 13 654,-5-24-223,-11-42-58,17 68-36,1 0-1,0 1 1,0-1-1,1-15 1,0 16-70,0 7 68,1 0 0,-1-1 0,0 1 0,1 0-1,-1 0 1,0-1 0,1 1 0,-1 0 0,0 0 0,1 0-1,-1 0 1,0-1 0,1 1 0,-1 0 0,1 0 0,-1 0 0,0 0-1,1 0 1,-1 0 0,1 0 0,-1 0 0,0 0 0,1 0-1,-1 0 1,1 0 0,-1 0 0,0 1 0,1-1 0,-1 0-1,1 0 1,0 1 0,0-1-15,7 2 56,1 0 0,-1 1 1,10 5-1,21 6-70,-5-1 107,-26-10-38,0 0-1,0 0 1,0-1 0,12 3-1,68 11-3994,-16-1-2184,-45-11 3265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44:11.2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125 79 3488,'-2'-4'1557,"2"4"-1509,0-1 0,-1 1 0,1 0 0,-1-1 0,1 1 1,0 0-1,-1 0 0,1-1 0,-1 1 0,1 0 0,-1 0 0,1 0 0,-1 0 0,1-1 0,-1 1 0,1 0 0,-1 0 0,1 0 0,-1 0 0,1 0 0,-1 0 0,1 0 0,-1 1 0,1-1 1,-1 0-1,1 0 0,0 0 0,-1 0 0,0 1 0,-17 10 1645,1 1-737,10-9-757,1 0 1,-1 1 0,1 0 0,0 0-1,0 0 1,0 1 0,0 0 0,1 0-1,0 1 1,-5 5 0,10-10-180,-1 0 0,1-1 0,-1 1 0,1 0-1,0 0 1,-1-1 0,1 1 0,0 0 0,0 0 0,-1 0 0,1 0 0,0 0 0,0-1-1,0 1 1,0 0 0,0 0 0,0 0 0,1 0 0,-1 0 0,0 0 0,0-1 0,0 1-1,1 0 1,-1 0 0,1 0 0,-1-1 0,0 1 0,1 0 0,-1 0 0,1-1-1,0 1 1,-1 0 0,1-1 0,0 1 0,-1-1 0,1 1 0,0-1 0,-1 1 0,1-1-1,0 0 1,0 1 0,0-1 0,1 1 0,2 0 113,-1 1 1,1-1-1,0 0 0,0 0 0,-1 0 1,1-1-1,0 1 0,7-1 1,-5-1 64,0 1 1,0-1-1,-1 0 0,1-1 1,0 0-1,0 0 1,-1 0-1,1 0 1,9-7-1,-12 7-123,0 0 0,0-1-1,0 0 1,-1 0-1,1 0 1,-1 0 0,1 0-1,-1 0 1,0 0-1,0-1 1,-1 1 0,1-1-1,-1 0 1,0 1 0,2-8-1,-2 6-50,0 0-1,0-1 0,-1 1 1,0 0-1,0 0 1,0 0-1,0-1 0,-1 1 1,0 0-1,0 0 1,-1 0-1,-2-7 1,3 9-39,0 1 0,-1-1 0,1 1 0,-1 0 1,0 0-1,0 0 0,1 0 0,-1 0 0,-1 0 1,1 0-1,0 1 0,0-1 0,0 1 1,-1 0-1,1-1 0,-1 1 0,1 0 0,-1 0 1,0 1-1,1-1 0,-1 0 0,0 1 0,1 0 1,-1-1-1,-4 2 0,2-1-29,0 0 1,0 1-1,0 0 0,0 0 1,1 1-1,-9 3 0,11-5-98,0 1 0,0 0 0,1 0 1,-1 0-1,0 0 0,0 0 0,0 1 0,1-1 0,-1 0 0,1 1 0,-1-1 0,1 1 0,0 0 0,-1-1 0,1 1 0,0 0 0,0 0 1,-1 2-1,2-3-12,0 0 1,0 0 0,0 0 0,0 0-1,0 0 1,0 0 0,0 0 0,0 0 0,1 0-1,-1 0 1,0 0 0,1 0 0,-1 0-1,0 0 1,1 0 0,-1 0 0,1 0 0,0-1-1,-1 1 1,1 0 0,0 0 0,-1-1-1,1 1 1,0 0 0,1 0 0,14 12-2583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44:11.7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154 407 4320,'1'-2'341,"-1"2"-279,0-1-1,0 1 0,0-1 1,0 1-1,0-1 0,1 1 1,-1-1-1,0 1 0,0 0 1,0-1-1,1 1 0,-1-1 1,0 1-1,1 0 0,-1-1 1,0 1-1,1 0 0,-1-1 1,1 1-1,-1 0 0,0 0 1,1-1-1,-1 1 0,1 0 0,0 0 1,-1-1 0,0 1 1,0 0 0,0 0-1,0-1 1,0 1 0,0 0-1,0-1 1,0 1 0,0 0-1,0 0 1,0-1 0,-1 1-1,1 0 1,0-1 0,0 1-1,0 0 1,0 0 0,0-1-1,-1 1 1,1 0 0,0 0-1,0 0 1,0-1 0,-1 1-1,1 0 1,0 0 0,0 0-1,-1 0 1,1-1 0,0 1-1,-1 0 1,-2-1 137,-1 1 0,0 0 0,1-1-1,-1 1 1,1 1 0,-1-1 0,1 0 0,-1 1 0,1 0-1,-7 2 1,-34 16 376,35-14-545,5-2 19,-1-1-1,1 1 1,0-1-1,0 1 1,1 1-1,-1-1 1,1 0-1,-1 1 1,1 0-1,0 0 1,0 0-1,1 0 1,-1 0-1,1 1 1,0-1-1,0 0 0,-1 7 1,2-10-33,1 0 0,0 0 0,0 1 0,0-1 0,0 0 0,0 0 0,0 0 0,0 0 0,0 0 0,0 1 0,0-1 0,1 0 0,-1 0 0,1 0 0,-1 0 0,0 0 0,1 0 0,0 0 0,-1 0 0,1 0 0,0 0 0,-1 0 0,1 0 0,0-1 0,0 1 1,0 0-1,0 0 0,0-1 0,0 1 0,0-1 0,0 1 0,0-1 0,0 1 0,0-1 0,1 1 0,1 0 74,0-1 0,0 1 0,0-1 0,0 0 0,0 1 0,0-1 0,-1 0 0,1-1 0,0 1 1,0-1-1,0 1 0,0-1 0,3-1 0,-1 0 8,0-1 0,-1 0 0,1 0 1,-1 0-1,1-1 0,-1 0 0,0 1 0,-1-1 0,1-1 0,-1 1 1,1 0-1,-1-1 0,0 0 0,3-7 0,2-8-7,0-1 0,7-28-1,-14 42-56,3-7-38,34-139 262,-34 128-217,0 0 0,-2 0-1,-1 0 1,-2-33-1,1 56-77,0-1 0,-1 0 0,0 0-1,1 0 1,-1 1 0,-2-6 0,3 8 22,-1-1 0,1 1 0,0-1 0,0 1 0,-1 0 0,1-1 0,0 1 0,-1 0 0,1-1 0,0 1 1,-1 0-1,1-1 0,-1 1 0,1 0 0,0-1 0,-1 1 0,1 0 0,-1 0 0,1 0 0,-1-1 0,1 1 0,-1 0 0,1 0 0,-1 0 0,1 0 0,-1 0 0,1 0 0,-1 0 1,1 0-1,-1 0 0,1 0 0,-1 0 0,1 0 0,-1 1 0,1-1 0,-1 0 0,1 0 0,0 0 0,-1 1 0,1-1 0,-1 0 0,1 1 0,-1-1 0,1 0 0,0 1 0,-1-1 0,1 1 1,-3 2-11,0-1 0,1 1 0,-1 1 0,1-1 0,0 0 0,0 0 0,0 1 0,1-1 0,-3 6 0,-8 37 41,8-31-18,-5 22 84,2-1 1,1 1-1,2 1 1,1-1-1,5 75 1,0-100 1,0 0-1,0-1 1,1 1 0,1-1 0,0 0-1,0 0 1,1 0 0,10 15 0,-14-24-111,0 0 0,1-1 1,0 1-1,-1 0 1,1-1-1,0 0 1,0 1-1,0-1 0,0 0 1,0 0-1,0 0 1,0 0-1,0 0 1,0 0-1,0-1 0,1 1 1,-1-1-1,3 1 1,6 0-1586,1-1 1,16-1 0,-7 0-1596,1 1 268,-8 0 95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44:12.1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 9 7808,'-13'-8'2880,"13"13"-2240,-5-2-160,13 0 4096,-3 5-4321,-10 1-31,15-1-416,-1-5 96,4-3-4959,5 5 2751,6-5-3072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44:23.0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858 211 576,'0'-1'641,"0"0"0,0 0 1,0 0-1,-1-1 0,1 1 0,0 0 0,-1 0 0,1 0 1,0 0-1,-2-2 0,-13-14 1534,3 5-1073,-1-3-81,-20-18-1,-11-11 65,39 38-943,0 0 1,0 0 0,-1 0-1,0 1 1,0 0 0,0 0-1,-1 0 1,1 1 0,-1 0-1,0 0 1,-1 1 0,1-1-1,0 2 1,-1-1 0,-10-1-1,9 2-54,-1 1 0,1 1 1,-1-1-1,0 2 0,1-1 0,-1 1 0,0 1 0,-17 5 1,-5 3 95,-38 18 1,52-20-143,-40 18 191,-57 34 0,92-46-244,1 1 0,0 0 0,2 2 0,0 0 0,-22 26 0,31-29-58,2 0-1,0 1 0,1 0 0,0 0 0,1 1 0,1 0 0,0 0 0,-3 17 0,8-26 49,0-1 1,0 0-1,0 1 0,1-1 1,0 1-1,0-1 0,1 1 1,0-1-1,0 0 0,0 1 0,1-1 1,0 0-1,0 0 0,1 0 1,-1 0-1,1 0 0,6 7 1,-6-8 54,0-1 1,0-1 0,0 1-1,1 0 1,-1-1-1,1 1 1,0-1 0,0 0-1,0-1 1,0 1 0,1-1-1,-1 1 1,1-1-1,-1-1 1,1 1 0,0-1-1,0 1 1,-1-1 0,1-1-1,0 1 1,0-1 0,0 0-1,6 0 1,1-1 96,-1-1 0,1-1-1,-1 0 1,0 0 0,0-1 0,0 0 0,0-1 0,0 0 0,-1-1-1,0 0 1,-1-1 0,15-11 0,-16 10-8,-6 8-95,-1-1 1,1 0 0,-1-1-1,0 1 1,0 0 0,0 0-1,1 0 1,-1-1 0,0 1-1,-1-1 1,1 1 0,0 0-1,0-1 1,-1 0 0,1 1-1,0-1 1,-1 1 0,0-1-1,1 0 1,-1 1 0,0-1-1,0 0 1,0-2 0,0 2-20,0 1 0,0-1 0,0 0 1,0 0-1,-1 1 0,1-1 0,0 0 1,-1 0-1,1 1 0,-1-1 0,0 1 0,0-1 1,1 0-1,-1 1 0,0-1 0,0 1 1,-1 0-1,1-1 0,0 1 0,0 0 0,-1 0 1,1 0-1,0 0 0,-1 0 0,1 0 1,-1 0-1,0 0 0,1 0 0,-1 1 0,1-1 1,-4 0-1,-3 0-103,-1-1-1,0 2 1,0-1 0,0 1 0,-10 2-1,-3-1-685,22-2 760,0 1-1,0 0 0,-1 0 1,1 0-1,0 0 1,0 0-1,0 0 1,0 0-1,-1 0 0,1 0 1,0 0-1,0 0 1,0 0-1,0 0 1,0 0-1,-1 0 0,1 0 1,0 0-1,0 0 1,0 0-1,0 0 1,-1 0-1,1 0 0,0 0 1,0 0-1,0 1 1,0-1-1,0 0 1,0 0-1,-1 0 0,1 0 1,0 0-1,0 0 1,0 0-1,0 1 1,0-1-1,0 0 0,0 0 1,0 0-1,0 0 1,-1 0-1,1 1 1,0-1-1,0 0 0,0 0 1,0 0-1,0 0 1,0 1-1,0-1 1,8 8-279,14 5 357,-4-8 67,-1 0 0,1-1 0,0-1 0,24 2 0,77-3 500,-83-2-435,-10 0 71,-25 0 192,5 0-4124,-3-1 2624,0 1 1,-1 0-1,1 0 1,0 0-1,0 1 1,3 0-1,7 6-3891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44:23.84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59 99 3808,'-1'0'598,"0"-1"-1,0 1 1,-1-1 0,1 1 0,0 0-1,0-1 1,-1 1 0,1 0 0,0 0-1,-6 1 4758,13 1-5151,-4-2-148,1 0 1,-1 1 0,0-1 0,1-1 0,-1 1 0,1 0 0,-1 0 0,0-1 0,1 0 0,-1 1-1,0-1 1,0 0 0,0 0 0,1 0 0,-1 0 0,0-1 0,2-1 0,3-3 146,-1 0 1,1 0 0,6-9 0,-4 4-44,-8 11-149,0-1 0,-1 0 0,1 1 0,0-1 0,-1 0 0,1 0 0,0 0 0,-1 1 0,1-1 0,-1 0 0,1 0-1,-1 0 1,0 0 0,1 0 0,-1 0 0,0 0 0,0 0 0,0 0 0,1 0 0,-1 0 0,0 0 0,0 0 0,0 0-1,-1 0 1,1 0 0,0 0 0,0 0 0,-1 0 0,1 0 0,0 0 0,-1 0 0,1 0 0,-1 0 0,1 0 0,-1 1-1,1-1 1,-1 0 0,0 0 0,1 1 0,-1-1 0,-1-1 0,1 2-19,-1-1-1,1 0 1,0 1-1,-1-1 1,1 1 0,-1-1-1,1 1 1,0 0 0,-1-1-1,1 1 1,-1 0-1,1 0 1,-1 0 0,1 0-1,-1 0 1,1 1 0,-1-1-1,1 0 1,-1 1-1,1-1 1,-1 1 0,1-1-1,0 1 1,-1 0 0,1-1-1,0 1 1,-2 2-1,0-1 57,-11 10 196,1 0-1,-17 20 1,26-28-218,1 0 0,0 0 1,1 1-1,-1-1 0,1 1 1,0-1-1,0 1 0,0 0 1,0 0-1,1 0 0,0 0 0,0 0 1,0 8-1,1-8 7,0 0 0,0 0 0,1 0 0,0 0 1,0 0-1,0 0 0,1 0 0,-1-1 0,5 9 0,-4-10-8,0 0-1,0 0 1,0 0-1,1 0 1,-1-1-1,1 1 1,0-1-1,-1 1 1,1-1-1,0 0 1,1 0-1,-1 0 1,0-1-1,6 3 1,-3-2 0,1-1 0,-1 0 0,1 0 0,0 0-1,-1-1 1,1 0 0,0 0 0,9-2 0,2 0 26,34-11-1,85-30-1244,-45 13-8433,-69 23 7366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44:24.4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19 158 6240,'-19'-40'2789,"28"71"3549,5 39-4895,-4-18-547,14 76 556,9 40-243,-29-148-1073,-1 0 0,-2 1 0,0 21 0,-1-39-121,0 0 0,1 1 0,-1-1 0,1 1 0,-1-1 0,1 0 0,0 1 0,0-1 0,3 6 0,-3-8 283,3-7 460,-1 0-716,-1 0 1,1 0-1,-1 0 1,-1-1-1,1 1 1,-1-1-1,0 1 1,0-9-1,1-2 13,17-81 259,-1 9-212,16-62-254,-19 95 123,-4 14-149,2 0 0,34-74 0,-46 113-87,0 0 0,1 1 0,-1-1-1,1 1 1,0-1 0,-1 1 0,1 0-1,3-3 1,-5 5 147,1-1 0,-1 1 0,0 0 0,1 0-1,-1-1 1,1 1 0,-1 0 0,1 0 0,-1 0 0,1 0 0,-1-1-1,1 1 1,-1 0 0,1 0 0,-1 0 0,1 0 0,-1 0 0,1 0-1,-1 1 1,2-1 0,-1 0-45,0 1-1,0-1 1,0 1-1,0 0 1,-1-1-1,1 1 1,0 0-1,0 0 1,0 0-1,-1 0 1,1-1-1,0 1 1,0 2-1,9 20-3804,-1 4 1286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44:33.4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56 751 2496,'-2'0'220,"-1"0"0,1 1 0,0-1 0,0 1 0,0-1 0,0 1 0,0 0 0,0 0 0,0 0-1,0 0 1,0 0 0,1 1 0,-1-1 0,0 0 0,1 1 0,-1-1 0,1 1 0,-1 0 0,1-1 0,-1 3 0,-9 8 1491,6-8 332,6-8 506,8-10-943,2 1-1342,0-1 1,-1-1-1,-1 0 1,8-19-1,6-17 312,-22 50-581,0 0 1,-1 0-1,1-1 0,-1 1 0,1 0 0,-1-1 1,1 1-1,-1 0 0,0-3 0,0 3-43,0 2 112,-1 27 314,-11 50 0,3-20-446,-8 104 456,-16 101 755,13-163-157,26-171 748,12-254-1505,-13 262-248,-1 16-43,13-60-1,-7 62-101,2 1 0,1 1 0,29-61 0,-40 100 161,0 0-1,0 1 1,0-1 0,1 1-1,-1 0 1,1 0 0,0 0-1,5-5 1,-6 7-2,-1 0 1,1 0-1,-1 1 1,1-1-1,-1 0 1,1 0-1,0 1 1,0-1 0,-1 1-1,1 0 1,0-1-1,0 1 1,-1 0-1,1 0 1,0 0-1,0 0 1,-1 0-1,1 0 1,0 1-1,0-1 1,-1 1-1,4 0 1,3 3 11,-1 0 0,1 1 0,-1 0 0,0 0 0,-1 0 0,1 1 0,10 11 0,-8-6 43,-1-1 1,0 1 0,0 1-1,7 15 1,-13-22-34,1 1 1,-1-1-1,-1 0 1,1 1-1,-1-1 1,0 1-1,0-1 1,-1 1-1,0-1 0,0 8 1,0-10-1,-1 1 1,1-1-1,-1 0 1,0 1-1,0-1 1,0 0-1,0 0 1,-1 0-1,1 0 1,-1 0-1,0 0 1,0 0-1,0 0 1,0-1-1,0 1 1,-1-1-1,-4 4 1,-1-1 37,0 0 0,0 0-1,-1-1 1,0 0 0,0-1 0,0 0 0,0 0 0,0-1 0,-15 2 0,-2 2-236,25-6 164,1 0 1,-1 0 0,1 0-1,-1 0 1,1 1 0,-1-1-1,1 0 1,0 0-1,-1 0 1,1 1 0,0-1-1,-1 0 1,1 0 0,0 1-1,-1-1 1,1 0 0,0 1-1,-1-1 1,1 0 0,0 1-1,0-1 1,-1 1-1,1-1 1,0 0 0,0 1-1,0-1 1,0 1 0,0-1-1,-1 1 1,5 0 44,-1 0-1,1 0 1,-1 0 0,1 0-1,0-1 1,-1 1-1,1-1 1,-1 0 0,1 0-1,0-1 1,5 0 0,44-12 380,-42 10-300,15-5-14,0-1-1,0-2 1,-1 0-1,0-1 1,35-25-1,-44 26-78,-1-1-1,0 0 0,-1-2 0,-1 1 0,0-2 0,0 0 0,-2 0 0,18-30 0,26-79 384,-35 76-279,15-44-282,8-18 108,-33 87-77,9-34 1,-17 49 15,-15 96-513,12-78 614,-39 264 55,24-192 70,-34 104 0,42-163-43,6-12 44,-1-1 1,-1 0-1,-7 13 0,11-23-96,0 0-1,0 0 1,1 0-1,-1 0 1,0 0 0,0 0-1,0 0 1,0 0-1,0 0 1,0 0 0,0 0-1,0 0 1,0 0-1,0 0 1,0 0 0,0 0-1,0 0 1,0 0-1,0 0 1,0 0 0,0 0-1,0 1 1,0-1-1,0 0 1,0 0 0,0 0-1,0 0 1,0 0-1,0 0 1,0 0 0,0 0-1,0 0 1,0 0-1,0 0 1,0 0 0,0 0-1,0 0 1,0 0-1,0 0 1,0 0 0,0 0-1,0 0 1,0 0-1,7-5 189,9-11-104,-1-2-107,19-32 1,6-9-250,-26 39 183,-10 15-26,-1-1 0,1 1 0,0-1 0,1 1 0,-1 0 1,9-7-1,-12 12 88,-1 1 0,1-1 0,-1 0 1,1 0-1,-1 0 0,1 1 0,-1-1 1,1 0-1,-1 0 0,1 1 1,-1-1-1,0 0 0,1 1 0,-1-1 1,1 1-1,-1-1 0,0 0 0,0 1 1,1-1-1,-1 1 0,0-1 0,0 1 1,1-1-1,-1 1 0,2 6 15,0 0 0,0 1 0,-1-1 0,0 0-1,0 12 1,-3 35-52,-3 63 583,5-116-526,0-1 0,0 1 1,0-1-1,0 0 0,0 1 1,0-1-1,0 0 0,0 1 1,0-1-1,0 0 0,0 1 1,0-1-1,0 0 0,1 0 1,-1 1-1,0-1 0,0 0 1,0 1-1,1-1 0,-1 0 1,0 0-1,0 1 1,1-1-1,-1 0 0,0 0 1,0 0-1,1 1 0,-1-1 1,0 0-1,1 0 0,-1 0 1,0 0-1,1 0 0,14-2 354,13-13-42,84-56-181,-102 63-208,1 1 1,0 1 0,0 0 0,17-7-1,-26 13-117,-8 12-278,1-4 418,0-1-1,1 1 1,0 0 0,0 0 0,-3 13 0,5-16 47,0 1 0,1-1 0,0 1 0,0 0 0,1-1 0,-1 1 0,1 0 0,0-1 0,2 12 0,-2-16 25,0 0 0,1 0 0,-1 0 0,0 0 0,1 0 0,-1 0 0,0 0 0,1 0 0,-1 0 0,1 0 0,0 0 0,-1-1 0,1 1 0,0 0 0,-1 0 1,1 0-1,0-1 0,0 1 0,0 0 0,-1-1 0,1 1 0,0-1 0,0 1 0,2 0 0,-2-1-1,1 0 1,-1 0 0,1 0-1,0 0 1,-1-1 0,1 1-1,-1 0 1,1-1 0,-1 1-1,1-1 1,-1 1 0,1-1-1,-1 0 1,3-1 0,2-2 1,0 0 1,0-1-1,-1 1 0,1-2 1,8-10-1,-11 12-47,-1 1 0,0-1 0,0-1 0,0 1 0,0 0 0,-1 0-1,1-1 1,-1 1 0,0-1 0,0 1 0,-1-1 0,1 1 0,-1-1 0,0 1 0,0-1 0,-1 0 0,0 1 0,1-1 0,-1 1 0,-2-5 0,2 8-12,1 0 0,-1 0 0,1 0 0,-1 0 0,0 0 0,0 0 1,1 0-1,-1 1 0,0-1 0,0 0 0,0 1 0,0-1 0,0 0 1,0 1-1,0-1 0,0 1 0,0 0 0,0-1 0,0 1 0,0 0 1,0-1-1,0 1 0,0 0 0,0 0 0,0 0 0,-1 0 0,0 0 1,0 1-10,0-1 1,0 0 0,0 1 0,0 0 0,0-1 0,0 1 0,0 0 0,1 0 0,-1 0 0,0 0 0,1 0-1,-4 3 1,5-4 40,0 0 0,0 0 0,-1 1 0,1-1 0,0 0 0,0 0-1,0 1 1,0-1 0,0 0 0,0 0 0,0 1 0,0-1 0,0 0 0,0 0-1,0 1 1,0-1 0,0 0 0,0 1 0,0-1 0,0 0 0,0 0 0,0 1 0,0-1-1,0 0 1,1 0 0,-1 1 0,0-1 0,0 0 0,0 0 0,0 0 0,1 1-1,-1-1 1,7 6 19,-7-5-28,3 1 49,-1 0 0,1 0 1,-1 0-1,1-1 0,0 1 1,0-1-1,0 0 1,0 0-1,0 0 0,0 0 1,0 0-1,0 0 0,1-1 1,-1 0-1,0 1 0,0-1 1,0 0-1,1-1 1,-1 1-1,0-1 0,0 1 1,0-1-1,0 0 0,5-2 1,3-1 54,-1-1 0,0 0-1,0-1 1,0 0 0,14-11 0,-11 5-57,-1 0 0,0 0 0,0-1 0,-1-1 0,-1 0 0,0 0 0,-1-1 0,-1 0 0,12-28 0,-1-11 10,20-91 1,-17 55-142,-16 70 19,0-2 3,0 0-1,-1 0 1,-1 0-1,0-24 0,-6 42-347,-2 9 217,-2 6 130,-2 10 71,0 0-1,2 1 1,1-1-1,1 1 1,-3 34 0,1-10 9,-3 19 124,3 1 0,2 0 0,7 83 0,-2-143-98,-1 1 0,2-1-1,-1 0 1,1 1 0,0-1 0,0 0 0,0 0-1,1-1 1,4 8 0,-6-12-15,-1 0 1,1 0-1,0 1 1,0-1-1,0 0 1,0 0-1,1 0 1,-1-1-1,0 1 1,0 0-1,0 0 1,1-1-1,-1 1 1,0-1-1,1 1 1,-1-1-1,1 1 1,1-1-1,-1 0-10,0 0 1,0 0-1,0-1 0,0 1 0,1-1 0,-1 0 0,-1 1 1,1-1-1,0 0 0,0 0 0,0 0 0,0 0 0,-1-1 0,1 1 1,0 0-1,2-3 0,14-16-11,-13 14-28,1-1 0,0 1-1,13-10 1,-10 10 62,-5 4-623,-3 10 299,-1-4 381,3 67 151,-3-69-242,0-1 1,1 1 0,-1-1 0,0 1-1,1-1 1,-1 0 0,1 1 0,-1-1 0,1 0-1,0 1 1,-1-1 0,1 0 0,0 0-1,0 0 1,0 0 0,0 0 0,0 0 0,0 0-1,0 0 1,0 0 0,0 0 0,1 0-1,-1-1 1,0 1 0,1 0 0,-1-1 0,0 1-1,1-1 1,1 1 0,-2-1 28,1 0 0,0 1 1,-1-1-1,1 0 0,0 0 1,0 0-1,-1 0 0,1 0 1,0 0-1,0 0 0,-1-1 1,1 1-1,0 0 0,-1-1 0,1 0 1,0 1-1,-1-1 0,1 0 1,-1 0-1,1 0 0,-1 0 1,1 0-1,1-2 0,0-1-32,0 0 1,1-1-1,-2 1 0,1-1 0,0 1 0,-1-1 0,0 0 0,0 0 0,0 0 1,-1 0-1,0 0 0,0 0 0,0-1 0,0 1 0,-1 0 0,0 0 0,0-1 1,-1 1-1,1 0 0,-1-1 0,0 1 0,-3-7 0,4 11-18,-1 0 0,1-1 0,-1 1 0,0 0 0,0-1 0,0 1 0,0 0 0,0 0 0,0 0 0,0 0 0,0 0 0,0 0-1,0 0 1,0 0 0,-1 0 0,1 1 0,0-1 0,-1 1 0,1-1 0,-1 1 0,1-1 0,0 1 0,-1-1 0,1 1 0,-1 0 0,1 0 0,-1 0 0,1 0 0,-3 1-1,1-1 9,1 0-1,-1 1 0,1-1 0,0 1 1,0 0-1,-1 0 0,1 0 0,0 0 0,0 0 1,0 1-1,0-1 0,0 1 0,0-1 1,1 1-1,-1 0 0,-2 3 0,50-11 464,21-10-256,31-6-160,-86 20-49,5 0 9,1 0-1,29 1 1,-43 1 8,0 0-1,-1 0 1,1 1 0,0 0-1,0 0 1,-1 0 0,1 0-1,0 0 1,-1 1 0,1-1 0,-1 1-1,0 0 1,0 0 0,0 0-1,0 1 1,0-1 0,0 1 0,3 3-1,-5-4 17,0 0 0,0 0 0,1 0 0,-1 0 0,-1 0 0,1 1 0,0-1 0,-1 0 0,1 1 0,-1-1 0,1 0 0,-1 0 0,0 1 0,0-1 0,0 1 0,0-1 0,-1 0 0,1 0 0,-1 1 0,1-1 0,-1 0 0,-1 3 0,-2 3 18,0 0 0,0 0 0,-1 0 1,-7 8-1,2-3 89,1-3 215,17-15 438,-1 0-771,-1 0-1,0 0 0,0 0 1,8-9-1,8-8 49,20-14-512,-41 36 458,-1-1 1,0 1-1,0 0 0,0 0 0,0 0 0,1 0 0,-1 0 1,0-1-1,0 1 0,0 0 0,1 0 0,-1 0 1,0 0-1,0 0 0,1 0 0,-1 0 0,0 0 0,0 0 1,1 0-1,-1 0 0,0 0 0,0 0 0,0 0 1,1 0-1,-1 0 0,0 0 0,0 0 0,1 0 0,-1 0 1,0 0-1,0 0 0,0 1 0,1-1 0,-1 0 1,0 0-1,0 0 0,0 0 0,1 1 0,-1-1 0,0 0 1,7 11 160,-4-6-68,9 18 131,3 6-120,-14-28-95,0 1-1,1-1 1,-1 1 0,1-1 0,-1 1 0,1-1-1,-1 0 1,1 0 0,0 0 0,0 0-1,0 0 1,0 0 0,-1 0 0,4 0 0,0 0-349,1 0 0,0-1 0,0 1 0,0-1 0,-1 0 0,1-1 0,0 1 0,0-1 0,-1 0 0,1-1 0,6-2 0,-2 0-1531,1 0 1,-1-1-1,0 0 0,17-14 0,4-3-1162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06:44.1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683 49 6304,'-22'-15'2336,"17"15"-1824,10 0-128,-5-5 992,4 2-832,11-2 1056,6 2-928,11-6 32,18 6-416,3-2-288,2 5 0,-2 0-704,-3 5 384,-14-2-2272,-4 2 1440,-16 2-3040</inkml:trace>
  <inkml:trace contextRef="#ctx0" brushRef="#br0" timeOffset="1">68 46 8480,'-50'-17'3136,"40"14"-2432,2-2-224,13 2-2944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44:33.7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64 102 6880,'-58'-13'2560,"53"13"-1568,13-4 1376,7 4-1376,15-8 928,6 5-1121,23-6 289,4 6-640,8-10-128,-3 4-192,9-2-160,-1 2 0,14-2-2591,-9 3 1439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44:37.7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53 3 2496,'-2'-2'9159,"1"15"-4915,-1-6-5445,-5 14 1915,0-3 20,-7 38-1,7-18-360,2-16-145,2 1 0,-2 30-1,6-18 227,6 57-1,-6-87-410,1 0 0,-1 0-1,0-1 1,1 1 0,0-1 0,0 1-1,0-1 1,1 0 0,0 1 0,0-1 0,0-1-1,0 1 1,0 0 0,1-1 0,-1 0-1,1 1 1,0-1 0,0-1 0,0 1-1,1-1 1,-1 1 0,1-1 0,-1-1 0,8 3-1,9 2 85,0-2-1,1 0 1,0-1-1,26 0 1,-27-2-37,272-6 354,-200 0-120,95-12 70,5 1-148,-120 11-331,-23 2 111,66 3 1,-17 1-56,-59-2 154,9-2-355,-34 2 359,31 0-1,-14 1-73,0-1 1,57-10 0,-36 4 102,-18 1-93,0-2 0,40-14 0,-28 7-260,-33 10 285,24-11 1,-25 9-184,22-7 0,27-6 18,-57 18 111,0 0 1,-1 0-1,1 0 1,-1-1-1,8-6 1,-12 7 20,0 0 1,0 0-1,0 0 1,0 0 0,-1 0-1,1 0 1,0 0-1,-1 0 1,0 0-1,1 1 1,-1-1 0,0 0-1,-2-3 1,0 0-30,0-1 1,-1 0 0,1 1-1,-7-7 1,-4-2-28,-1 1-1,-1 1 1,0 0 0,0 1-1,-1 1 1,-1 1 0,-30-13-1,-59-14-256,106 36 256,-19-7-126,17 5 136,12 3 154,23 6 20,0 2 0,0 0 0,48 23 0,193 102 35,-267-130-210,1 0 1,-1 0 0,0 0-1,-1 1 1,1 0-1,-1 0 1,6 7-1,-10-10-7,1 0 0,-1-1 0,0 1-1,0 0 1,0 0 0,0 1 0,0-1-1,0 0 1,0 0 0,-1 0 0,1 1 0,-1-1-1,0 0 1,1 1 0,-1-1 0,0 0-1,-1 1 1,1-1 0,0 0 0,-1 0 0,1 1-1,-1-1 1,1 0 0,-1 0 0,-1 2 0,-5 7 37,0-1 1,0 0 0,-1 0-1,0-1 1,-14 12 0,10-9-28,-2 1 203,-22 15 0,-4 3-1984,17-7-5633,18-15 4688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44:41.8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34 108 1984,'-16'3'640,"16"-3"-585,-1 0-1,1 0 1,-1 1-1,1-1 1,-1 0 0,1 1-1,-1-1 1,1 1-1,-1-1 1,1 1 0,-1-1-1,1 1 1,0-1-1,-1 1 1,1-1 0,0 1-1,0-1 1,-1 1 0,1 0-1,0-1 1,0 1-1,0-1 1,0 1 0,0 0-1,0-1 1,0 1-1,0 0 1,0-1 0,0 1-1,0 0 1,0 0 0,0 0 154,0 0-16,0 1-1,0-1 1,-1 1-1,1-1 1,-1 1-1,1 0 1,-1-1-1,-1 3 0,2-3-67,-1 0 0,1-1-1,-1 1 1,1 0-1,-1 0 1,1 0 0,0 0-1,0 0 1,-1-1-1,1 1 1,0 0 0,0 0-1,0 0 1,0 0-1,0 0 1,0 0-1,0 0 1,0 0 0,0 0-1,1-1 1,-1 1-1,0 0 1,0 0 0,1 0-1,-1 0 1,1 0-1,-1-1 1,1 1 0,-1 0-1,2 1 1,-1-1 50,0 0 1,0 1-1,0-1 0,0 0 1,0 0-1,1 0 1,-1 0-1,0 0 0,1 0 1,-1-1-1,1 1 1,-1 0-1,1-1 1,-1 1-1,3 0 0,-3-1-82,1 0-1,-1-1 0,1 1 0,-1 0 0,0-1 1,1 1-1,-1 0 0,1-1 0,-1 0 0,0 1 1,0-1-1,1 0 0,-1 0 0,0 1 0,0-1 0,0 0 1,0 0-1,0 0 0,2-2 0,8-10 84,0-1 0,-1 0 0,-1 0 0,0-1 0,-1 0 0,0-1 0,9-28 0,-16 32 257,0-1-46,-1 13-382,0 0 1,0 0 0,0 0-1,0 0 1,0 0 0,0-1-1,0 1 1,0 0 0,0 0 0,0 0-1,0 0 1,0 0 0,0 0-1,0-1 1,0 1 0,0 0-1,0 0 1,0 0 0,0 0-1,0 0 1,1 0 0,-1 0 0,0-1-1,0 1 1,0 0 0,0 0-1,0 0 1,0 0 0,0 0-1,0 0 1,0 0 0,1 0 0,-1 0-1,0 0 1,0-1 0,0 1-1,0 0 1,0 0 0,0 0-1,0 0 1,1 0 0,-1 0 0,0 0-1,0 0 1,0 0 0,0 0-1,0 0 1,1 0 0,-1 2 9,0-1 1,1 1 0,-1-1-1,0 0 1,0 1 0,0-1-1,0 1 1,0-1 0,-1 1-1,1-1 1,0 0 0,-1 1-1,0 2 1,-1 2 74,-10 90 132,-23 223 873,11-65-428,23-236-464,-1 0-1,0 0 1,-8 24 0,9-38-24,1-4-168,-1 0-1,1 0 0,0 0 1,0 0-1,0 0 0,0 1 0,0-1 1,0 0-1,0 0 0,0 0 1,0 0-1,0 0 0,0 1 1,0-1-1,0 0 0,0 0 0,0 0 1,0 0-1,0 1 0,0-1 1,0 0-1,0 0 0,0 0 1,0 0-1,0 0 0,0 1 0,0-1 1,1 0-1,-1 0 0,0 0 1,0 0-1,0 0 0,0 0 1,0 1-1,0-1 0,0 0 0,1 0 1,-1 0-1,1 1 283,-1-11 326,-5-79-305,-1 12-399,5 24 38,2 0 0,2 1 0,2-1-1,3 1 1,2 0 0,19-58 0,-18 82-176,1 2 1,19-34 0,-29 57 187,0 1 0,-1-1 0,2 0 0,-1 1 0,0-1 0,0 1 0,1-1 0,-1 1 0,1 0 0,0 0 0,-1 1 0,1-1 0,0 0 0,5-1 0,-6 3 15,0-1 0,0 1 0,0-1 0,-1 1 0,1 0 0,0 0 0,0 0 0,0 0 0,0 0 0,0 0 0,0 1 0,0-1 0,0 1 0,0-1 0,0 1 0,-1 0 0,1 0 0,0 0 0,0 0 0,-1 0 0,1 0 0,-1 0 0,1 0 0,-1 1 0,3 1 0,0 2 45,0-1 0,0 1 0,0-1 0,0 1 0,-1 0 0,0 0 0,0 1 0,0-1 1,-1 1-1,0-1 0,0 1 0,0 0 0,-1 0 0,0 0 0,0 0 0,0 9 0,-1-11 10,0 0 0,0 0-1,0 0 1,-1-1 0,0 1-1,0 0 1,0 0 0,0-1-1,0 1 1,-1-1 0,0 1-1,0-1 1,0 0 0,0 1-1,0-1 1,-1 0 0,-3 3-1,-3 2 71,6-5-22,-1 1 0,1-1 0,-1 0 0,0 0 0,0-1 0,0 1 0,0-1 0,-1 0 0,1 0 0,-1 0 0,1-1 0,-8 2 0,6-1-6,-16-1-292,103-34 44,89-15 272,-76 22-79,-23 5 84,113-51 1,-182 71-105,16-8 150,-17 8-150,-1 1-1,1-1 1,0 1 0,-1 0 0,1-1 0,-1 1 0,1-1 0,-1 1 0,1-1 0,-1 1 0,1-1 0,-1 0 0,1 1-1,-1-1 1,0 0 0,1 1 0,-1-1 0,0 0 0,0 0 0,0 0-77,0 3 17,0-1 0,0 1 0,-1 0 0,1-1 0,0 1 0,-1-1 0,0 1 0,-1 1 0,-19 33-91,-4 6 218,-5 19 144,30-61-212,-1 1 0,1 0 0,0-1 0,-1 1 0,1 0 0,0 0 0,0-1 0,0 1 0,0 0 0,-1 0 0,1-1 0,0 1 0,0 0 0,0 0 0,1-1 0,-1 1 0,0 0 0,0 1 0,2 8 135,-2-10-125,0 0 0,0 0 0,0 1 0,0-1 0,0 0 0,0 0 0,0 1 0,0-1 0,0 0 0,0 0 0,0 1 0,1-1 0,-1 0 0,0 0 0,0 1 0,0-1 0,0 0 0,0 0 0,1 0 0,-1 1 0,0-1 0,0 0 0,0 0 0,1 0 0,-1 0 0,0 0 0,0 1 0,0-1 0,1 0 0,-1 0 0,0 0 0,0 0 0,1 0 0,-1 0 0,0 0 0,1 0 0,12-3 408,12-10-88,-22 11-290,-1-1 0,1 0 0,-1 0 1,1 0-1,-1 0 0,0 0 0,2-5 0,3-4 41,-1 2-74,0 0 1,-1 0 0,0 0-1,-1-1 1,0 1 0,-1-1-1,3-12 1,-6 20 123,4-9-625,-3 10 77,-1 9 180,1 1 255,0 1 0,0-1 1,1 0-1,0 0 0,1 0 1,0 0-1,0 0 0,0-1 1,1 1-1,0-1 0,1 0 1,-1 0-1,2 0 0,-1-1 1,8 7-1,-12-12 20,1 0 0,-1 0 0,1 0 0,0 0 1,-1 0-1,1-1 0,0 1 0,0 0 0,0-1 0,-1 0 0,1 1 0,0-1 0,0 0 0,0 0 1,0 0-1,0 0 0,0-1 0,-1 1 0,1 0 0,0-1 0,0 1 0,2-2 0,5-1 81,1-2-1,-1 1 0,8-6 0,-3 1-116,18-16-1,-1 0-2,14-16 0,-41 52-151,0 0 0,7 15 0,-9-22 174,0-1 0,0 0 0,0 0 0,1 0 0,-1 0 0,1-1 0,-1 1 0,1-1 0,0 1 0,0-1 0,1 0 0,-1 0 1,0 0-1,1-1 0,-1 1 0,1-1 0,-1 0 0,1 0 0,0 0 0,-1 0 0,1-1 0,0 1 0,0-1 0,-1 0 0,1 0 0,0 0 0,4-2 0,9 0 45,0-1 0,0 0 0,-1-1 0,0-1 0,1-1 0,-2 0 0,28-16 0,-1-5-112,45-27 99,-85 53-67,1 0 1,-1 0-1,0 0 1,0 0-1,1 0 1,-1 0-1,0 1 0,4-1 1,-5 1 25,0 0-1,0 0 1,0 1 0,0-1-1,0 0 1,0 1 0,0-1-1,0 1 1,0-1 0,-1 1-1,1-1 1,0 1 0,0-1-1,-1 1 1,1 0 0,0 0-1,-1-1 1,1 1 0,0 0-1,-1 0 1,1 0 0,-1 0-1,1 0 1,26 49 644,21 34-548,-39-71 646,1-5-3296,-9-8 2148,-1 0 0,1 1-1,0-1 1,-1 0 0,1 0 0,0 0 0,0 0-1,-1 0 1,1 0 0,0 0 0,0 0-1,-1 0 1,1 0 0,0 0 0,0 0-1,-1 0 1,1-1 0,0 1 0,-1 0 0,1-1-1,0 1 1,-1 0 0,1-1 0,0 1-1,-1-1 1,1 1 0,-1-1 0,1 1-1,-1-1 1,1 1 0,-1-1 0,1 0 0,-1 0-1,8-7-2257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44:42.2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125 26 7552,'-76'-25'3424,"41"25"-2976,25 0-224,7 0-224,6 0-1280,7 5 704,21-5-2368,4 3 1632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44:48.0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12 958 3328,'-9'2'1769,"6"-1"-583,7-1 1613,4 2-487,-7-2-2174,0 0 0,0 0 0,0 0 0,0 1 0,-1-1 0,1 0 0,0 0 0,0 0 0,0 0 0,0 0 0,0-1 0,0 1 0,0 0 0,-1 0 0,1-1 0,0 1 0,0 0 0,0-1 0,1 0 0,5-4 111,0-1 1,0 0-1,-1-1 0,0 1 0,0-1 1,0-1-1,-1 1 0,0-1 0,0 0 1,-1 0-1,4-10 0,6-16 255,12-48 0,-25 79-460,59-219 660,-47 176-530,2 0 0,26-51 0,-34 77-171,-6 17 181,-1 10-55,0 2-130,-22 349 850,-27-2-31,42-302-640,-39 222 1140,44-270-939,2-10 148,1-1-466,0 0-1,0 0 0,-1 0 1,0 0-1,0-1 0,-1-6 1,0-3 7,1-29 155,3-131-71,-1 127-262,16-76 0,-16 114 96,47-203-96,-37 172 65,1 2 0,2 0 0,23-43 0,-30 68-43,1-1 0,0 2 0,1-1 1,0 1-1,1 1 0,1 0 1,0 1-1,20-16 0,-31 26 74,1 0-1,-1 0 0,1 0 0,0 0 0,-1 0 1,1 1-1,0-1 0,0 0 0,-1 1 1,1-1-1,0 1 0,0 0 0,0-1 1,0 1-1,0 0 0,-1 0 0,1 0 1,0 1-1,2-1 0,-2 1 5,1 0 0,-1 0 0,0 0 1,0 0-1,0 1 0,0-1 0,0 1 0,0-1 0,0 1 0,0 0 1,0 0-1,2 3 0,1 3 8,0 0 0,-1 0 0,1 1 0,-2 0 0,1 0 0,2 11 0,-2-4 52,0 1-1,-2 0 1,1 0 0,-2 0-1,-1 0 1,0 0 0,-2 20-1,0-28-21,0 1-1,0-1 0,0 1 0,-1-1 0,-1 0 1,0 0-1,0 0 0,0-1 0,-1 0 1,0 1-1,-1-2 0,0 1 0,-13 13 1,13-16-30,-1-1 1,1 0 0,0 0 0,-1 0 0,0-1-1,0 0 1,0 0 0,0 0 0,0-1-1,-11 1 1,0 0-19,0 0-1,-28-2 1,82-1 189,0-2 0,42-7-1,-63 6-91,-1 0 0,0-1 0,0 0 1,0-1-1,0-1 0,-1 0 0,0-1 0,16-11 0,-11 4-27,-1 0 0,-1-1 0,-1-1 0,23-29 1,-4 0 24,-16 21-18,0-1-1,24-46 1,-30 50 27,-9 18-74,-1-1-1,0 0 0,0 0 1,0 0-1,0 0 1,0 0-1,-1 0 1,0 0-1,0-1 0,0 1 1,0-8-1,-1 0-158,0 13-57,0 22-178,0-4 323,-3 55-160,2 41 389,2-77-158,-2-25 20,2-1 0,2 19 0,-3-27-33,1 0-1,1 0 0,-1 0 0,0 0 0,1 0 0,0 0 0,0 0 0,0-1 0,0 1 0,1-1 0,3 5 0,-5-7 14,0 0-1,1 0 1,-1 0 0,0 0-1,1 0 1,-1 0-1,1-1 1,-1 1 0,1 0-1,-1-1 1,1 1 0,-1-1-1,1 0 1,0 1-1,-1-1 1,1 0 0,0 0-1,-1 0 1,1 0-1,-1 0 1,1-1 0,2 0-1,3 0 40,-1-1-1,1-1 1,-1 1 0,8-5-1,34-22-67,-1-1 0,46-40 0,-50 38 71,-7-1-35,1 0 10,-34 30-48,1 0 0,0 0 0,0 1 1,0 0-1,0 0 0,0 0 0,7-2 0,-11 4 15,0 0-1,1 0 1,-1 0-1,0 0 1,0 0-1,0-1 0,0 1 1,1 0-1,-1 0 1,0 0-1,0 0 1,0 0-1,0 0 1,1 0-1,-1 0 1,0 1-1,0-1 1,0 0-1,0 0 1,0 0-1,1 0 0,-1 0 1,0 0-1,0 0 1,0 0-1,0 0 1,0 0-1,1 0 1,-1 1-1,0-1 1,0 0-1,0 0 1,0 0-1,0 0 0,0 0 1,0 1-1,0-1 1,0 0-1,1 0 1,-1 0-1,0 0 1,0 0-1,0 1 1,0-1-1,0 0 1,0 0-1,0 0 0,0 0 1,0 1-1,-2 8-30,1-7-4,-5 34 6,-2 72 1,8-87 62,1 1 0,8 38 1,-8-54-25,1-1-1,0 0 1,0 0 0,4 7 0,-6-11 0,1 0 1,-1 0 0,0 0-1,1 0 1,-1 0 0,1-1-1,-1 1 1,1 0 0,0 0-1,-1-1 1,1 1 0,0 0 0,0-1-1,-1 1 1,1-1 0,0 1-1,0-1 1,0 1 0,0-1-1,0 1 1,0-1 0,0 0-1,-1 0 1,1 1 0,0-1 0,0 0-1,0 0 1,2 0 0,-1-1 11,0 1 1,0-1 0,0 1-1,0-1 1,0 0 0,0 0-1,0 0 1,0 0 0,0 0-1,-1 0 1,1 0 0,0-1-1,-1 1 1,1-1 0,-1 1-1,1-1 1,-1 0 0,0 1-1,0-1 1,0 0 0,0 0-1,0 0 1,1-4 0,1-2-2,-1-1-1,0 0 1,0 0 0,-1 0 0,0 0 0,-1-18 0,-9-52-82,5 55 32,2 4-50,-2 0 1,0 0-1,-11-28 1,14 44 35,-1 0-1,0 1 1,0-1 0,-1 1 0,1 0 0,-1-1 0,0 1 0,1 0 0,-2 1 0,1-1 0,0 0 0,0 1 0,-1 0 0,-6-4 0,8 5 13,-1 1 0,1-1 0,0 1 0,0 0 0,0 0 1,0 0-1,0 0 0,-1 0 0,1 0 0,0 1 1,0-1-1,0 1 0,0-1 0,0 1 0,0 0 0,0 0 1,0-1-1,-3 4 0,4-4 31,0 1 1,0 0-1,0-1 0,0 1 1,1 0-1,-1 0 0,0-1 0,0 1 1,1 0-1,-1 0 0,1 0 1,-1 0-1,1 0 0,-1 0 1,1 0-1,-1 0 0,1 0 1,0 0-1,0 0 0,0 0 1,-1 0-1,1 0 0,0 1 1,0-1-1,0 0 0,1 0 0,-1 0 1,0 0-1,0 0 0,1 0 1,-1 0-1,0 0 0,1 0 1,-1 0-1,1 0 0,-1 0 1,2 1-1,1 2 19,0 0 0,0-1 0,0 1 0,1-1 1,0 0-1,0 0 0,0 0 0,0 0 0,0-1 0,0 1 0,1-1 1,-1 0-1,1 0 0,-1-1 0,1 0 0,9 2 0,-2-1 30,-1-1-1,1-1 0,-1 0 1,1-1-1,-1 0 1,14-3-1,79-23-94,-25 6 171,-57 15-69,-17 4-47,1 0 0,0 1 0,0 0 0,-1 0 0,7 0 0,-11 0-9,-1 1 0,1 0 0,-1 0 0,0 0 0,1 1 0,-1-1 0,0 0 0,1 0 0,-1 0 0,0 0 0,1 0 0,-1 0 0,0 0 0,1 0 0,-1 1 0,0-1 0,1 0 0,-1 0 0,0 1 0,0-1 0,1 0 0,-1 0 0,0 1 0,0-1 0,1 0 0,-1 0 0,0 1 0,0-1 0,0 0 0,0 1 0,0-1 0,1 0 0,-1 1 0,0-1 0,0 0 0,0 1 0,0-1 0,0 1 0,0-1 0,0 0 0,0 1 0,0-1 0,0 0 0,0 1-1,-1-1 1,1 0 0,0 1 0,0-1 0,0 1 0,-10 21 93,9-21-74,-22 40-14,-19 37 58,16-29-118,-8 20 34,31-61 37,0 0-1,1 0 1,-1 0 0,2 1 0,-1-1 0,0 16 0,2-23-11,0 0 0,0-1-1,0 1 1,0 0 0,0 0 0,0 0 0,0 0 0,1 0 0,-1-1 0,0 1 0,0 0 0,1 0 0,-1 0 0,0-1 0,1 1 0,-1 0 0,1 0 0,-1-1 0,1 1-1,-1 0 1,1-1 0,0 1 0,-1-1 0,1 1 0,0-1 0,-1 1 0,1-1 0,0 1 0,0-1 0,-1 0 0,1 1 0,1-1 0,0 0 30,0 1 1,0-1 0,0 0-1,1-1 1,-1 1-1,0 0 1,0-1 0,0 1-1,0-1 1,0 1-1,0-1 1,0 0 0,2-1-1,4-4-10,0 1-1,0-1 0,-1 0 1,1-1-1,-1 0 0,-1 0 1,0 0-1,0-1 0,0 0 0,-1 0 1,0 0-1,0-1 0,-1 0 1,4-13-1,4-14-16,-1-1 0,7-51 0,-11 50-64,-2 0-1,-1 1 1,-2-57 0,-12 4 216,8 79-197,0 0 0,-1 0 0,-1 0 1,0 1-1,-10-20 0,14 29 12,0 1 0,0-1 0,-1 1 0,1-1 0,0 1 0,0-1 0,-1 1 0,1 0 0,0-1 0,-1 1 0,1 0 0,0-1 0,-1 1 0,1 0 0,0-1 0,-1 1 0,1 0 0,-1 0 0,1-1 0,-1 1 0,1 0 0,-1 0 1,1 0-1,0 0 0,-1 0 0,1 0 0,-2-1 0,2 2 9,-1-1 0,1 0 0,-1 1 0,1-1 0,-1 1 0,1-1 0,-1 1 0,1-1 0,-1 1 0,1-1 0,-1 1 0,1-1 0,0 1 0,-1-1 0,1 1 0,-1 1 0,-7 28-122,5-7 163,1 0-1,1 0 1,1-1 0,1 1-1,5 30 1,32 110 219,-32-141-161,0-1 0,2 1-1,0-1 1,2-1 0,0 1 0,18 23-1,-26-41-40,0 0-1,1 0 1,-1 0-1,1-1 1,0 1-1,-1-1 1,1 0-1,1 1 1,-1-1-1,0-1 1,0 1-1,1 0 0,-1-1 1,1 0-1,-1 0 1,1 0-1,0 0 1,6 0-1,-6-1-16,-1 0-1,0-1 1,1 1-1,-1-1 0,0 0 1,0 0-1,0 0 1,0 0-1,0 0 0,0-1 1,0 1-1,0-1 1,0 0-1,0 0 0,-1 0 1,1 0-1,-1-1 1,0 1-1,0-1 0,1 1 1,2-6-1,9-17 15,0 0-1,-2-1 1,-1-1-1,-1 0 1,-1 0-1,6-37 1,-11 51-30,-3 8-86,1 1 0,-1-1 0,0 0 1,0-6-1,-3 52-121,0-26 174,2 28-1,2-13 92,1-1 1,1 1-1,2 0 0,1-1 0,16 42 1,-22-67-56,1-1 1,0 0 0,0 0 0,0 0-1,0 0 1,3 3 0,-4-5 15,0-1 0,-1 1 1,1 0-1,-1-1 0,1 1 0,0 0 1,-1-1-1,1 1 0,0-1 0,0 1 1,0-1-1,-1 0 0,1 1 0,0-1 1,0 0-1,0 0 0,0 1 0,0-1 0,0 0 1,-1 0-1,1 0 0,0 0 0,0 0 1,0 0-1,0 0 0,0-1 0,0 1 1,0 0-1,0 0 0,-1-1 0,1 1 1,1-1-1,1-1-12,-1-1 0,1 1 0,0-1-1,-1 0 1,0 1 0,0-1 0,0 0 0,0-1 0,3-5 0,10-33 268,-11 29-246,31-133 90,-35 146-123,3-29 55,-4 24-92,2-1 0,-1 1 0,1 0 0,0 0 0,0 0 0,0 0 0,0 0 1,5-8-1,-8 18-21,0 0 1,0 0 0,0 0 0,1 0-1,-2 11 1,-2 37-314,3-35 328,1 4 42,2 22 0,0-8 14,-1-32 1,1 0-1,-1-1 1,1 1 0,-1 0-1,1-1 1,0 1-1,1 0 1,-1-1 0,0 0-1,1 1 1,0-1 0,4 6-1,-5-8 16,0 1 0,1 0-1,-1-1 1,1 1 0,-1-1-1,1 0 1,0 1 0,0-1 0,-1 0-1,1 0 1,0 0 0,0 0-1,0 0 1,0-1 0,0 1-1,0-1 1,1 1 0,-1-1-1,0 0 1,0 1 0,0-1-1,3-1 1,4-1-18,0 0 0,-1-1 0,1 0 0,-1-1 0,0 0 0,0 0 0,0-1 0,-1 0 0,8-7 0,-1 3 103,86-69-81,-26 19-92,-38 27 261,-51 52-333,1 0 0,1 1 0,0 1-1,-14 35 1,25-51 136,0 0-1,0-1 1,1 1-1,-1 0 1,1 0-1,1 0 1,-1 0-1,1 0 1,0 0-1,1 0 0,-1 0 1,1 0-1,2 7 1,-2-10 0,0 0 0,0 0 0,0 0 0,0 0 0,1 0 0,-1-1 0,1 1 0,0 0 0,0-1 0,0 1 0,0-1 0,0 0 0,1 0 0,-1 0 0,1 0 0,-1 0 0,1 0 0,0-1 0,-1 1 0,1-1 0,0 0 0,0 0 0,0 0 0,0 0 0,0 0 0,4 0 0,-3-1 5,1 0 0,-1 0 1,1 0-1,-1 0 0,1-1 1,-1 0-1,1 0 0,-1 0 1,0 0-1,0-1 0,1 0 1,4-3-1,0 0 22,-1-1 0,0 1-1,0-2 1,10-9 0,-11 8-24,0-1 1,0 1-1,-1-1 1,0-1-1,6-12 1,19-52 47,-25 59-35,71-216 82,-67 192-213,-2-1 0,-1 0 1,2-77-1,-9 14-413,-2 92 252,2 11 268,0 0 0,0 0-1,0 0 1,0 0 0,0 0-1,0 0 1,0 0-1,0 0 1,0 0 0,0-1-1,0 1 1,0 0 0,0 0-1,0 0 1,0 0-1,0 0 1,0 0 0,0 0-1,0 0 1,0 0 0,0 0-1,0 0 1,0 0-1,0 0 1,0 0 0,0 0-1,0 0 1,0 0 0,0 0-1,0 0 1,0 0-1,-1 0 1,1 0 0,0 0-1,0 0 1,0 0 0,0 0-1,0 0 1,0 0-1,0 0 1,0 0 0,0 0-1,0 0 1,0 0 0,0 0-1,0 0 1,0 0-1,0 0 1,0 0 0,0 0-1,0 0 1,-1 0 0,1 0-1,0 0 1,0 0-1,0 0 1,0 0 0,0 0-1,0 0 1,0 0 0,0 1-1,0-1 1,0 0-1,0 0 1,0 0 0,0 0-1,0 0 1,-4 17-222,-7 68-83,-3 31 328,13-71 41,-2 26-28,3 0 0,9 78 0,-5-114 12,-4-27-31,0 1 0,1-1 0,0 0 0,1 0 0,0-1 0,0 1 0,0 0 0,7 12 0,-9-19 6,0 0 0,1-1 0,-1 1 1,1 0-1,-1-1 0,1 1 0,-1-1 1,1 1-1,-1-1 0,1 1 0,-1-1 1,1 1-1,-1-1 0,1 0 1,0 1-1,-1-1 0,1 0 0,0 1 1,-1-1-1,1 0 0,0 0 0,0 0 1,-1 0-1,1 0 0,0 1 0,0-2 1,1 1 6,-1 0 0,0-1 0,0 1 0,0-1-1,1 0 1,-1 1 0,0-1 0,0 0 0,0 0 0,0 0 0,0 0 0,0 0 0,1-1 0,3-6 52,0 0 0,-1 0 0,6-11-1,-8 14-75,32-73 84,-18 40-253,25-44 0,-39 77 127,0 1 1,1-1 0,-1 1-1,2-11 1,-1 11-167,-2 8-198,-24 98 413,21-83-26,-1 1 1,2 0-1,2 26 0,-1-42 18,0 1 1,1-1-1,0 1 1,0-1 0,0 1-1,0-1 1,1 0 0,2 6-1,-3-9 13,0 0 1,0 1-1,-1-1 0,1 0 0,0 0 1,0 0-1,0 0 0,0 0 0,1-1 1,-1 1-1,0 0 0,0 0 0,1-1 1,-1 1-1,0-1 0,0 1 0,1-1 0,-1 0 1,1 1-1,-1-1 0,0 0 0,1 0 1,-1 0-1,1 0 0,-1 0 0,0 0 1,1 0-1,-1-1 0,1 1 0,1-1 1,3-1 43,-1 0 1,1 0 0,0-1 0,-1 0 0,0 0 0,0 0-1,1-1 1,3-3 0,7-7-198,13-17 0,8-6-423,-37 37 557,0 0 0,0 0 0,0-1 0,0 1-1,1 0 1,-1 0 0,0 0 0,0-1 0,0 1 0,1 0 0,-1 0 0,0 0 0,0 0 0,1-1 0,-1 1 0,0 0 0,0 0-1,1 0 1,-1 0 0,0 0 0,0 0 0,1 0 0,-1 0 0,0 0 0,1 0 0,-1 0 0,0 0 0,0 0 0,1 0-1,-1 0 1,0 0 0,0 0 0,1 1 0,1 8-80,-8 20 36,5-25 52,-2 11 3,1-1 0,0 1 0,0 15 0,2-24 18,0 0 0,1 0-1,-1 0 1,1 0-1,1 0 1,-1 0 0,1 0-1,0 0 1,0-1-1,6 10 1,-7-14-10,-1 0 1,1 0-1,0-1 0,-1 1 0,1 0 1,0 0-1,0-1 0,0 1 1,0 0-1,0-1 0,0 1 1,-1-1-1,1 1 0,1-1 1,-1 0-1,0 1 0,0-1 0,0 0 1,0 0-1,2 0 0,0 0 31,-1 0-1,1 0 1,0 0-1,-1-1 1,1 1-1,0-1 1,-1 0-1,5-1 1,-3-1-23,0 0 1,0 1 0,0-1 0,0 0 0,-1-1 0,1 1-1,-1-1 1,0 0 0,0 1 0,0-1 0,-1-1 0,1 1-1,-1 0 1,0-1 0,2-5 0,-1 4-30,-1-1 0,0 1 0,0-1-1,-1 0 1,0 0 0,0 0 0,0 0 0,-1 0 0,-1-14 0,0 18 5,0 0 1,1 0 0,-1 0-1,-1 0 1,1 0 0,0 0 0,-1 1-1,1-1 1,-1 0 0,0 1 0,0-1-1,0 1 1,0-1 0,0 1 0,-5-4-1,3 3-20,-1 1 1,1-1-1,-1 1 0,0-1 0,0 1 0,0 1 0,0-1 0,-9-1 1,-2 2 39,-4 1-305,24 0 331,0-1 0,0 0 1,0 0-1,-1-1 0,1 1 0,3-3 1,9-2 64,20-8 38,59-20-80,-83 31-28,0 1 1,-1 0 0,1 0 0,0 1-1,0 0 1,17 2 0,-28-1-23,1 1-1,0-1 1,-1 0 0,1 1-1,-1-1 1,1 1 0,0 0 0,-1-1-1,1 1 1,-1 0 0,0 0-1,1 0 1,-1 0 0,0 0 0,1 0-1,-1 0 1,2 3 0,-2-2-1,1 1 1,-1-1 0,0 1 0,1 0-1,-1 0 1,0-1 0,-1 1-1,1 0 1,0 4 0,0 4 36,-1 0 1,0 0-1,0 1 0,-3 10 1,2-13-17,0-6-29,1-1 0,-1 1 0,1 0 0,0-1 0,0 1 0,0 0 0,0-1 0,0 1 0,2 4 0,-1-1 230,0-11-158,2-2-77,0 1 1,0-1-1,-1 0 1,0 0-1,0 0 1,-1 0-1,1-8 1,2-10-4,10-21-57,-1-2-80,-13 48 136,0-1 1,0 0-1,0 0 0,0 0 0,0 0 1,0 0-1,1 1 0,-1-1 1,0 0-1,0 0 0,1 0 0,-1 1 1,0-1-1,1 0 0,-1 0 0,1 1 1,-1-1-1,1 0 0,-1 1 1,1-1-1,0 1 0,-1-1 0,1 1 1,1-2-1,-1 3 13,0-1-1,0 1 1,-1-1 0,1 1-1,0 0 1,-1-1 0,1 1-1,0 0 1,-1-1 0,1 1 0,-1 0-1,1 0 1,-1 0 0,0-1-1,1 1 1,-1 0 0,0 0-1,1 0 1,-1 0 0,0 0-1,0 0 1,0 1 0,0-2-12,11 43 33,22 59 0,-20-76 88,-11-24-708,0 1 0,0 0-1,0 0 1,-1 0 0,1 0-1,-1 0 1,0 1 0,0-1-1,0 0 1,-1 1 0,1-1-1,-1 0 1,1 1 0,-1-1-1,0 1 1,-1-1 0,1 0-1,-2 7 1,1-6-360,-7 18-2850,7-21 3534,1 0 0,-1 0-1,1 0 1,-1-1 0,1 1-1,-1 0 1,0 0 0,1-1-1,-1 1 1,0 0 0,0-1-1,1 1 1,-1-1 0,0 1-1,0-1 1,0 1 0,0-1-1,0 0 1,0 1 0,-1-1-1,-12 1-2387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44:48.3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 95 10048,'-37'-3'4544,"47"0"-3936,-1-2 991,9 1-991,14-4 64,7 0-448,16-7-192,3-2-64,19-3-2143,4 9 1151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44:52.3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8 849 2720,'-5'5'-1121,"2"2"5813,4-7-4469,-1 1 0,1-1 445,-1 1-445,0-1 0,0 0 0,1 0-1,-1 0 1,0 1 0,1-1 0,-1 0-1,0 0 1,1 0 0,-1 0 0,0 0 0,1 0-1,-1 1 1,0-1 0,1 0 0,-1 0-1,0 0 1,1 0 0,-1 0 0,0-1 0,1 1-1,-1 0 1,0 0 0,1 0 0,-1 0-1,0 0 1,1 0 0,-1-1 0,0 1 0,1 0-1,-1 0 1,1-1 0,1 0-20,0 0 0,0 0 0,0-1 0,0 1 0,0 0 0,0-1 0,0 0 0,-1 0 0,1 1 0,0-1 0,-1 0 0,1 0 0,-1 0 0,0-1 0,0 1 0,0 0 0,0 0-1,0-1 1,0-2 0,2-3 102,-2 0 0,1 0 0,-1 0 0,0-16 0,0-2-61,0 0-1,2 0 1,1 0 0,1 1 0,1-1 0,14-38-1,-13 47-227,0 1-1,1 0 1,1 1-1,1 0 1,0 0-1,0 1 1,2 0-1,0 0 1,0 2-1,23-19 1,5 2 26,1 2-1,1 1 1,1 3 0,1 1-1,1 2 1,1 3 0,1 1 0,0 2-1,1 3 1,62-8 0,217-15 288,-248 28-365,25-2 220,37-4-365,-78 8 232,274-11-111,-256 12 92,41 2 329,-40 4-386,55 6-59,-79-2 120,-32-5-60,0 1 0,46 13 0,-24-2 87,-32-11-57,0 0 50,0 4 108,-14-7-37,-1 1 70,6 2-97,-6-2-117,4 3 112,12 7-304,-9-7 171,-6-3-81,-1 0 54,-1 1 72,1-1 0,0 0 0,0 0 0,0 1 0,0-1 0,0 0 0,0 0 0,0 0 0,2 1 0,-2-1 254,-1 0-306,1 1 22,10 3-131,-9-3 286,2 3-42,-3-3-22,7-2 838,-8-3-898,-1-1 1,1 1-1,-1 0 1,0 0-1,0 0 1,0 0-1,-1 0 1,1 1-1,0-1 1,-1 0-1,0 1 1,0-1-1,-3-3 1,3 3 4,-1 0 1,1 0 0,0-1 0,0 1 0,0 0 0,0-1 0,1 0 0,-2-5 0,1 5-2,0 0 0,-1 0 0,1 1 0,-1-1 0,1 1 1,-1-1-1,0 1 0,0 0 0,-1 0 0,-3-2 0,-5-7 205,10 10-88,1 1-69,0 0 0,0-1 0,-1 1 0,1 0 0,0 0 0,-1 0 0,1 0 0,-1 0 0,1 0 0,-1 0 0,0 0 0,-2 0 0,2 0-28,0 1 1,0-1 0,0 0-1,1 0 1,-1 0-1,0 0 1,0 0 0,1 0-1,-3-3 1,-3-1-77,2 3 19,1 0-1,0 0 0,-1 1 1,1-1-1,-1 1 0,1 0 0,-1 1 1,1-1-1,-1 1 0,1 0 1,-7 1-1,4-1 17,6 0 147,2 1-203,8 10-27,0 0 1,1-1-1,0 0 0,0-1 1,22 15-1,45 39 234,-37-30-110,-36-30-4,-1-1 1,1 0-1,0 0 0,-1 0 1,6 2-1,-8-4 446,-1 1-461,0-1 1,0 0 0,-1 1 0,1-1 0,0 0-1,0 1 1,-1-1 0,1 0 0,0 0 0,0 1 0,-1-1-1,1 0 1,0 0 0,-1 0 0,1 1 0,0-1-1,-1 0 1,1 0 0,0 0 0,-1 0 0,1 0 0,-1 0-1,1 1 1,0-1 0,-1 0 0,1 0 0,-1 0-1,0-1 1,-14 1-17,12 0 17,-51-1-107,19 0 78,-1 2 1,-59 7-1,1 9-226,85-15 244,0 0 0,0 0 0,-14 0 0,23-3 4,0 0 0,0-1 0,0 1 0,0 0 0,0 0 0,1 0 0,-1 0 0,0 0 0,1-1 0,-1 1 0,1 0 0,-1 0 0,2-1 0,1-4-16,0 1 0,0 0 0,1 0 0,0 0 0,0 1 0,0 0 0,0-1 0,1 1 0,6-4 0,3-1-95,1 1 1,0 0 0,1 2-1,19-7 1,-22 10-53,26-3 0,-21 3 161,-12 3 6,-1 0 0,0 0 0,1 1 0,-1 0-1,0 0 1,0 0 0,0 0 0,6 3 0,14 3-2,-23-6-10,1 0 1,-1 0-1,0 0 0,1 1 0,-1-1 1,4 3-1,8 4-18,-12-7-51,8 3 437,-25-24 237,-16-12-383,24 26-213,1 1 0,-1 0 0,1 1 0,-1-1 0,-1 2 0,1-1 0,0 1 0,-1 0 0,-15-4 0,15 5 11,1-1 0,0 0 1,-9-5-1,11 5-17,0 0 1,0 0 0,0 1-1,0 0 1,-1 0 0,1 1-1,-1-1 1,1 1 0,-9 0-1,-3-9-296,17 10 149,-1 0 145,1 0 0,0-1 0,0 1 1,0 0-1,0 0 0,-1 0 0,1 0 0,0-1 0,0 1 0,0 0 0,0 0 0,0 0 1,-1-1-1,1 1 0,0 0 0,0 0 0,0-1 0,0 1 0,0 0 0,0 0 0,0-1 0,0 1 1,0 0-1,0 0 0,0-1 0,0 1 0,0 0 0,0 0 0,0 0 0,0 0 0,0 0 0,0 0 0,0 0-1,0 0 1,0 0 0,0 0 0,0 0 0,0 0 0,0 0 0,0 0 0,0 0 0,1 0-1,-1 0 1,0 0 0,0 0 0,0 0 0,0 0 0,0 0 0,0 1 0,0-1 0,0 0 0,0 0-1,0 0 1,0 0 0,0 0 0,0 0 0,0 0 0,0 0 0,0 0 0,0 0 0,0 0-1,0 0 1,0 0 0,0 0 0,1 0 0,-1 0 0,0 0 0,0 0 0,0 0 0,0 0 0,0 1 18,1 0 0,-1 0 0,1 1 0,-1-1 1,1 0-1,0 0 0,0 0 0,0 0 0,-1 0 1,1 0-1,0 0 0,0 0 0,0 0 1,0 0-1,1 0 0,-1 0 0,0-1 0,2 2 1,24 10-199,-19-8 174,1 0 0,-1 0 0,0 1 0,0 0 0,0 0 0,-1 1 0,1 0 0,6 8 0,-6-7 45,3 2 51,-10-9-77,0 1-1,0 0 1,0 0 0,0 0-1,0 0 1,0-1 0,0 1 0,0 0-1,-1 1 1,1-1 0,1 2-1,-2-3-11,0 1-1,0 0 0,-1 0 0,1-1 0,0 1 0,0-1 0,-1 1 1,1 0-1,-1-1 0,1 1 0,0 0 0,-1-1 0,1 1 1,-1-1-1,1 1 0,-1-1 0,0 0 0,1 1 0,-1-1 1,1 1-1,-1-1 0,0 0 0,1 0 0,-1 1 0,0-1 1,1 0-1,-2 0 0,-9 5-84,0-1 1,-20 4 0,-1 0-2055,5-5-2674,27-3 4450,-1 1-1,1-1 1,-1 0-1,1 0 1,-1 0-1,1 0 1,-1 1-1,1-1 1,-1 0-1,1 0 1,-1 1-1,1-1 1,-3 4-3254,2-3 3253,1-1 1,0 1-1,0-1 1,0 1-1,0-1 1,0 1-1,0-1 1,-1 1-1,1-1 1,0 1-1,0-1 1,1 1-1,-1 0 1,-1 6-1607,-6 11-1424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45:20.9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475 218 2400,'19'16'4938,"-2"-4"-1239,-12-9-160,-18-13-3219,9 7-259,1 0-1,-1 1 1,1-1-1,-1 1 0,0-1 1,0 1-1,0 0 0,0 1 1,-1-1-1,1 1 0,-5-1 1,-1 2 24,0 0-1,-1 1 1,1 0 0,0 0 0,0 1-1,0 1 1,1 0 0,-1 0-1,1 1 1,-16 8 0,-2 3 6,2 0 0,-37 30 0,-16 21-16,68-56-100,1 0 0,0 1 0,1-1 0,-1 2 0,-8 17 0,14-24 23,1 1-1,0-1 0,0 1 1,0 0-1,1 0 0,0-1 0,0 1 1,0 0-1,1 0 0,0 0 1,0 0-1,2 11 0,-1-13 20,0 0-1,0 1 1,0-1-1,1 0 1,0 0-1,0 0 1,0 0-1,0 0 0,0-1 1,1 1-1,0-1 1,0 1-1,0-1 1,0 0-1,0 0 1,1 0-1,4 3 1,-3-3 124,1 1 0,-1-1 0,1 0-1,0-1 1,0 1 0,0-1 0,0-1 0,0 1 0,1-1 0,-1 0 0,0 0 0,1 0 0,-1-1 0,1 0-1,-1-1 1,0 1 0,1-1 0,10-3 0,-16 3-122,0 1 0,0 0 0,0-1-1,0 1 1,-1-1 0,1 1 0,0-1 0,0 1 0,-1-1-1,1 1 1,0-1 0,-1 0 0,1 1 0,0-1 0,-1 0-1,1 1 1,-1-1 0,0 0 0,1 0 0,-1 0-1,1 0 1,-1 1 0,0-1 0,0 0 0,0 0 0,1 0-1,-1 0 1,0 0 0,0 0 0,0 0 0,0 0 0,0 0-1,-1 1 1,1-1 0,0 0 0,0 0 0,-1 0 0,1 0-1,0 0 1,-1 1 0,1-1 0,-1 0 0,1 0 0,-1 0-1,1 1 1,-1-1 0,1 0 0,-2 0 0,-1-1-44,0 1 1,0 0-1,0 0 1,0 0 0,0 0-1,0 0 1,0 1-1,0-1 1,0 1-1,0 0 1,0 0-1,0 0 1,0 0 0,-1 1-1,1-1 1,0 1-1,0-1 1,0 1-1,-3 2 1,-5 1-136,0 0-1,1 1 1,-17 10-1,19-9 120,2-1 0,-1 1 0,0-1 0,1 2 0,0-1 0,1 1 0,-1 0 0,1 0 0,-5 10 0,-1 4-2,1 1 0,-7 24 0,14-36 50,0 0-1,1-1 0,0 1 0,0 0 0,1 0 0,1 0 0,-1 0 0,2 0 0,-1 0 0,2 0 0,-1 0 1,1 0-1,1-1 0,-1 1 0,2-1 0,-1 1 0,2-1 0,-1 0 0,1 0 0,7 9 0,-8-13 51,0-1-1,0 1 0,1-1 0,0 0 0,-1-1 0,1 1 0,1-1 0,-1 0 1,0 0-1,1 0 0,0-1 0,-1 0 0,1 0 0,0-1 0,0 1 0,0-1 1,0 0-1,11-1 0,-9 0 2,1 0 1,0-1 0,0 0 0,0-1-1,0 0 1,-1-1 0,1 1-1,-1-2 1,1 1 0,-1-1-1,14-9 1,-12 5-20,0-1 1,0 1-1,-1-1 0,-1-1 0,0 0 1,0 0-1,-1-1 0,10-18 0,-5 6-42,-1-1 0,-1 0 0,7-31 0,-6 22 39,-8 25-103,0-1 0,-1 1-1,1-1 1,-2 0 0,2-15-1,6 56-204,7 75 105,-12-73 237,1 1 0,2-1-1,16 49 1,-22-79-40,1-1 0,-1 0-1,1-1 1,0 1 0,0 0 0,3 3-1,-5-6-12,0 1 0,1-1 0,-1 1 0,0-1 0,0 0 0,1 1 0,-1-1 0,1 0 0,-1 1 0,0-1-1,1 0 1,-1 0 0,1 1 0,-1-1 0,1 0 0,-1 0 0,0 0 0,1 0 0,-1 1 0,1-1 0,-1 0 0,1 0 0,-1 0-1,1 0 1,-1 0 0,1 0 0,-1 0 0,1 0 0,-1-1 0,1 1 0,-1 0 0,1 0 0,-1 0 0,1 0 0,-1-1 0,0 1-1,1 0 1,-1 0 0,1-1 0,-1 1 0,0 0 0,1-1 0,-1 1 0,0 0 0,1-1 0,-1 1 0,0-1 0,1 1 0,-1-1 0,0 1-1,0-1 1,7-14 146,0 0 0,-1 0-1,6-30 1,7-54-32,6-26-129,-20 109-17,-2 7-25,-1 0 0,1 0 0,-1 0 0,-1 0 0,1-12-1,-2 20 21,0 1-1,0-1 0,0 0 0,0 1 1,0-1-1,0 1 0,0-1 0,0 1 1,0-1-1,0 0 0,0 1 0,1-1 1,-1 1-1,0-1 0,0 1 0,1-1 1,-1 1-1,0-1 0,1 1 0,-1-1 1,0 1-1,2-1 0,-2 1 8,1-1-1,-1 1 0,1 0 1,0 0-1,-1 0 0,1 0 0,-1 0 1,1 0-1,-1 0 0,1 0 1,0 0-1,-1 1 0,1-1 1,-1 0-1,1 0 0,-1 0 0,1 1 1,-1-1-1,1 1 0,5 2-31,-1 1-1,0 0 0,7 7 0,-7-6 31,91 75 90,-77-66 8,1-1 0,36 18 0,-49-28-56,0 0 0,0 0 1,0-1-1,0 0 0,1 0 0,-1 0 0,1-1 0,-1 0 1,1-1-1,-1 0 0,1 0 0,10-2 0,-13 1 7,0-1-1,0 1 1,-1-1-1,1 0 0,-1-1 1,1 1-1,-1-1 1,0 0-1,0 0 0,0 0 1,0 0-1,0-1 1,-1 0-1,0 0 0,0 0 1,0 0-1,5-9 1,-5 7 13,0 0 1,0 0 0,-1 0-1,0 0 1,0-1 0,-1 1-1,0-1 1,0 0 0,0 1 0,-1-1-1,0 0 1,-1-10 0,1 15-71,-1-1 0,0 0 0,1 1 0,-1-1 0,0 1 0,0 0 1,0-1-1,-1 1 0,1 0 0,0 0 0,-1-1 0,0 1 0,1 0 0,-1 1 1,0-1-1,-3-2 0,4 3 6,0 1-1,0-1 1,0 1 0,0-1-1,0 1 1,-1-1 0,1 1 0,0 0-1,0-1 1,-1 1 0,1 0 0,0 0-1,-1 0 1,1 0 0,0 0 0,0 0-1,-1 1 1,1-1 0,0 0-1,0 1 1,-1-1 0,1 1 0,0-1-1,0 1 1,0-1 0,0 1 0,0 0-1,0 0 1,0-1 0,0 1-1,0 0 1,0 0 0,-1 2 0,-1 1-5,0 0 0,0 0 0,1 1 0,0-1 0,0 1 0,0 0 0,0-1 0,1 1 0,0 0 0,0 0 0,0 0 1,0 0-1,1 0 0,0 0 0,1 10 0,1 9 48,1 0 1,8 24-1,-8-31-74,1 1 68,0 0 1,1-1 0,1 0 0,1 0 0,0 0-1,1 0 1,0-1 0,2-1 0,13 18 0,-21-31 4,-1 0 1,1 0-1,0 0 1,0-1 0,1 1-1,-1 0 1,0-1-1,0 0 1,1 1 0,-1-1-1,1 0 1,2 0-1,-3 0-10,-1-1 0,0 0 0,1 0 0,-1 0 0,1 0 0,-1 0 0,0 0 0,1 0 0,-1 0 0,0-1 0,1 1 0,-1 0 0,0-1 0,1 0 0,-1 1 0,0-1 0,0 1 0,0-1 0,1 0 0,-1 0 0,0 0 0,0 0 0,0 0 0,0 0 0,0 0 0,-1 0 0,2-1 0,7-14 88,-2 0 1,1 0-1,-2 0 1,0-1-1,4-22 1,0 3-85,-1 4-51,2 0 0,1 0 0,27-48 0,-33 68-61,-4 8 3,0 0 1,1 0 0,-1 0 0,5-5 0,-7 9 86,1 0-1,-1 0 1,0 0 0,0 0-1,0 0 1,1 0 0,-1 0 0,0 0-1,0 0 1,0 0 0,1 0-1,-1 0 1,0 0 0,0 0 0,0 0-1,1 1 1,-1-1 0,0 0-1,0 0 1,0 0 0,0 0-1,0 0 1,1 0 0,-1 1 0,0-1-1,0 0 1,0 0 0,0 0-1,0 0 1,0 1 0,0-1 0,0 0-1,1 0 1,-1 0 0,0 1-1,0-1 1,0 0 0,0 0-1,0 0 1,0 1 0,0-1 0,0 0-1,3 11-46,-2 4 48,1 0-1,-2-1 1,0 1-1,-2 16 1,0-13 8,3 36 0,-1-18 56,-1-28-44,1 0 0,0 1-1,2 10 1,-2-18-10,0-1 0,0 0-1,0 1 1,0-1-1,0 0 1,1 1 0,-1-1-1,0 1 1,0-1 0,0 0-1,0 1 1,0-1-1,1 0 1,-1 0 0,0 1-1,0-1 1,0 0 0,1 1-1,-1-1 1,0 0 0,0 0-1,1 0 1,-1 1-1,0-1 1,1 0 0,-1 0-1,0 0 1,1 1 0,7-7 175,10-20 36,-14 18-197,18-25 74,43-50 1,-55 71-168,2 1 1,0 0-1,0 1 0,0 0 0,2 1 0,-1 0 0,15-6 0,-26 14 63,0 0 0,0 0 0,0 0-1,0 0 1,0 1 0,0-1 0,0 1 0,0-1-1,0 1 1,0 0 0,0 0 0,0 0-1,1 0 1,-1 0 0,0 0 0,0 0 0,0 1-1,0-1 1,0 1 0,0 0 0,0 0 0,0-1-1,0 1 1,0 0 0,-1 1 0,1-1-1,0 0 1,-1 0 0,1 1 0,0-1 0,-1 1-1,0-1 1,1 1 0,-1 0 0,0 0 0,2 3-1,6 12-11,-1 1-1,0 1 1,-2-1-1,0 1 1,6 34-1,-4-16-53,-3-15 40,9 33 72,-12-49 22,1-1 0,-1 1 0,1-1 1,0 1-1,0-1 0,0 0 0,5 5 0,-8-9-52,1-1 1,-1 0-1,0 1 0,1-1 0,-1 0 0,0 1 0,1-1 0,-1 0 0,0 0 0,1 1 1,-1-1-1,1 0 0,-1 0 0,1 0 0,-1 0 0,0 1 0,1-1 0,-1 0 1,1 0-1,-1 0 0,1 0 0,-1 0 0,1 0 0,-1 0 0,1 0 0,-1-1 0,0 1 1,1 0-1,0 0 0,0-1 13,1 0 1,-1 0 0,1 0-1,-1 0 1,0 0 0,0 0-1,0 0 1,0-1 0,2-1-1,3-6 73,-1-1 0,6-11 1,-6 11-64,11-26 37,-1 0 0,-2-1 1,9-40-1,0 2-197,-13 28 91,-7 38 31,-2 9 2,0-1 0,0 1 0,0-1-1,0 1 1,0-1 0,0 1 0,0-1-1,0 1 1,0-1 0,0 1-1,1 0 1,-1-1 0,0 1 0,0-1-1,1 1 1,-1 0 0,0-1 0,0 1-1,1-1 1,-1 1 0,0 0-1,1 0 1,0-1 0,0-2 28,0 0 0,0 1-1,0-1 1,0 0 0,0 0 0,-1 0-1,1 0 1,-1 0 0,0 0 0,0-5 0,3-66 30,-1 42 78,-3-57-1,-4 29-157,-12-97-15,10 110-507,4 46 247,1 5 128,-3 11 4,1 7 82,2 1 0,0 0 0,1 23 0,8 70-4,-5-90 110,29 238 19,-22-199 65,-4-31-52,1 0-1,10 33 1,-6-27 307,-10-40-354,0 0-1,0 1 1,0-1 0,1 0 0,-1 0-1,0 0 1,0 1 0,0-1-1,0 0 1,0 0 0,0 0 0,0 1-1,0-1 1,1 0 0,-1 0 0,0 0-1,0 0 1,0 0 0,0 1-1,0-1 1,1 0 0,-1 0 0,0 0-1,0 0 1,0 0 0,1 0 0,-1 0-1,0 0 1,0 1 0,0-1-1,1 0 1,-1 0 0,0 0 0,0 0-1,1 0 1,-1 0 0,0 0-1,0 0 1,0-1 0,1 1 0,-1 0-1,0 0 1,0 0 0,0 0 0,1 0-1,-1 0 1,0 0 0,0 0-1,0 0 1,0-1 0,1 1 0,-1 0-1,5-6 73,1-2-16,1 0-1,-1-1 1,0 0 0,-1 0 0,0 0 0,7-19 0,6-13-157,-6 16 114,-7 14 44,0 0 0,0 1 0,10-13 0,43-63 20,-54 75-337,-3 12-80,0 5 206,20 101 126,2 30-205,-16-105 253,2 0 1,15 37-1,-12-47 172,-11-21-200,-1 0 1,0-1-1,1 1 1,-1-1 0,1 1-1,-1-1 1,1 1-1,-1-1 1,1 1 0,-1-1-1,1 1 1,-1-1-1,1 0 1,0 1 0,-1-1-1,1 0 1,0 0-1,-1 1 1,1-1 0,0 0-1,-1 0 1,1 0-1,0 0 1,-1 0 0,1 0-1,0 0 1,-1 0-1,1 0 1,0 0 0,0 0-1,1-1 8,0 0-1,-1-1 0,1 1 1,-1 0-1,1 0 1,-1-1-1,0 1 0,1-1 1,-1 1-1,0-1 1,0 1-1,1-4 1,10-22 58,-10 21-59,21-73 131,3-3-167,-11 41-24,33-78-90,-40 108 26,-8 10 84,1 0 0,0 0 0,0 0 0,0 0 0,-1 0 0,1 0 0,0 0 0,-1 0-1,1-1 1,-1 1 0,1 0 0,-1 0 0,0 0 0,1-2 0,-1 2-99,0 21-278,0-15 354,-1 15 7,2 0 0,0-1 1,7 32-1,-1-19 59,-4-14-18,2 0 0,0 0-1,0 0 1,16 30 0,-20-46 8,-1-1 0,1 0 0,0 0 0,-1 0 1,1 0-1,0 0 0,0 0 0,0 0 0,0 0 1,0 0-1,0-1 0,0 1 0,0 0 0,0-1 0,0 1 1,2 0-1,-2-1-3,0 1 1,0-1 0,0 0-1,0 0 1,0 0-1,0 0 1,0-1 0,-1 1-1,1 0 1,0 0-1,0 0 1,0-1 0,0 1-1,0 0 1,-1-1-1,1 1 1,0-1 0,1 0-1,1-2 12,0 0 0,0 0 0,0 0 0,-1 0-1,1-1 1,-1 1 0,1-1 0,-1 0 0,1-4 0,69-161 301,-68 159-328,-1 3-41,0 1 0,0-1-1,1 1 1,0 0 0,6-8 0,-9 13 33,0-1 1,0 1 0,0 0 0,0 0-1,0 0 1,1 1 0,-1-1-1,0 0 1,1 0 0,-1 1 0,0-1-1,1 1 1,-1-1 0,1 1 0,-1-1-1,1 1 1,-1 0 0,1 0-1,-1 0 1,1 0 0,0 0 0,-1 0-1,1 0 1,-1 0 0,1 1 0,-1-1-1,1 1 1,-1-1 0,0 1 0,3 1-1,13 7-77,-7-4 145,-1 0-1,1-1 1,12 4 0,-10-6 1,-10-3-24,0 1-3,-1 0 49,0-1-61,-1 0 1,1 1 0,-1-1 0,1 0 0,-1 0-1,0 0 1,0 0 0,1 1 0,-1-1 0,0 0-1,0 0 1,0 0 0,0-1 0,-3-6-13,3 7-1,0 0 1,-1-1-1,1 1 1,-1 0-1,1-1 1,-1 1-1,0 0 1,0 0-1,1 0 1,-1 0-1,0 0 1,0 0-1,0 0 1,0 0-1,0 0 1,-2-1-1,0 0-70,-1 0-1,1-1 0,-1 2 1,1-1-1,-1 0 0,0 1 1,0 0-1,-7-2 0,9 3 56,1 0-1,-1 0 1,0 0 0,1 1-1,-1-1 1,0 0 0,1 1-1,-1-1 1,0 1 0,1 0-1,-1 0 1,1-1 0,-1 1-1,1 0 1,0 0-1,-1 0 1,1 1 0,0-1-1,0 0 1,0 0 0,0 1-1,0-1 1,0 1 0,-1 1-1,0-1-7,-3 6-26,0-1 0,0 1 0,1 0-1,0 1 1,0-1 0,1 0 0,0 1 0,-2 13 0,5-21 43,-7 38-31,2 0 1,2 1-1,4 58 0,-1-84 40,3 16 136,-3-29-109,1 1-1,-1 0 1,1 0 0,-1-1 0,1 1 0,-1-1-1,1 1 1,0 0 0,0-1 0,0 1-1,0-1 1,2 3 0,-2-4-28,-1 0-1,1 0 1,-1 1 0,1-1-1,0 0 1,-1 0 0,1 0 0,-1 0-1,1 0 1,0 0 0,-1 0-1,1 0 1,-1 0 0,1-1 0,-1 1-1,1 0 1,0 0 0,-1 0-1,1-1 1,-1 1 0,1 0 0,-1 0-1,1-1 1,-1 1 0,1-1-1,-1 1 1,0 0 0,1-1 0,-1 1-1,1-1 1,-1 0 0,14-16 118,-2-5-49,-1 0-1,-1 0 1,-1-1-1,9-32 1,-6 18-140,28-80 213,-39 113-201,0 0 1,0-1 0,0 1 0,-1 0-1,1 0 1,-1 0 0,0-4-1,-1 1-154,11 31-291,-4-4 497,0 0 0,2 0 0,0-1 0,1 0 0,1 0 0,1-1 0,0-1 0,1 0 0,19 20 0,-29-35 8,0 1 1,0-1-1,0 0 0,0-1 0,1 1 1,-1 0-1,0-1 0,1 1 0,0-1 0,-1 0 1,1 0-1,0 0 0,-1 0 0,1 0 1,0 0-1,0-1 0,0 0 0,0 1 0,0-1 1,0 0-1,0 0 0,-1-1 0,1 1 0,0-1 1,0 1-1,0-1 0,0 0 0,-1 0 1,1 0-1,0 0 0,-1-1 0,1 1 0,2-3 1,5-3 40,0-1 1,0-1-1,-1 0 1,0 0-1,0-1 0,8-12 1,-4 3 26,-1-1 0,-1 0 0,14-38 0,-12 27-60,-4 11-16,-2-1 0,0 0 0,-1-1 1,4-35-1,6-135-216,-11 92 163,-5 24-155,-1 52-9,3-37-1,1 29-508,-3 32 716,0 0 0,0 0 0,0 0 0,0 0 0,0 0 0,0 0 0,0 1 0,0-1 0,0 0 0,0 0 0,0 0 0,0 0 0,0 0 0,-1 0 0,1 0 0,0 0 0,0 0 0,0 0 0,0 0 0,0 0 0,0 0 0,0 0 0,0 0 0,0 0 0,0 0 0,0 0 0,0 0 0,-1 0 0,1 0 0,0 0 0,0 0 0,0-1 0,0 1 0,0 0 0,0 0 0,0 0 0,0 0 0,0 0 0,0 0 0,0 0 0,0 0 0,0 0 0,0 0 0,0 0 0,0 0 0,0 0 0,0 0 0,0-1 0,-4 12-110,2 25 8,1 1 0,5 40 0,-2-27 102,-1 5 7,-1-27 62,1 0-1,7 41 0,36 163-96,-36-200 165,21 56 0,-28-87-105,-1 1 0,1-1-1,0 0 1,-1 1 0,1-1 0,0 0 0,0 0-1,0 1 1,0-1 0,0 0 0,0 0 0,0 0-1,0 0 1,0 0 0,0 0 0,0-1 0,1 1-1,1 1 1,-2-2-3,0 0 0,0 0-1,0 0 1,0 0 0,0 0 0,0 0-1,0 0 1,0 0 0,0-1 0,-1 1-1,1 0 1,0-1 0,0 1 0,0 0-1,0-1 1,0 1 0,-1-1 0,1 1-1,0-1 1,0 0 0,-1 1 0,1-1-1,0 0 1,-1 1 0,1-1 0,-1 0-1,1 0 1,-1 0 0,1 1 0,-1-2-1,21-35 116,-2 0 0,15-44-1,-25 56-210,-2-1-1,0 0 1,-2 0-1,4-40 1,-7-118 174,-3 103-52,1 48-125,-2 0 1,-9-46 0,10 73 129,0 0-250,0 1 0,0-1 0,-4-9-1,5 15 184,0-1-1,0 1 0,0 0 1,0 0-1,-1-1 0,1 1 1,0 0-1,0 0 0,0-1 1,0 1-1,0 0 0,-1 0 1,1 0-1,0 0 0,0-1 1,0 1-1,-1 0 0,1 0 1,0 0-1,0 0 0,0 0 1,-1-1-1,1 1 0,0 0 1,0 0-1,-1 0 0,1 0 1,0 0-1,0 0 0,-1 0 1,1 0-1,0 0 0,-1 0 1,1 0-1,-1 1-13,0 0 0,0 0 0,0 0 0,0 0 1,1 0-1,-1 0 0,0 0 0,0 0 0,1 0 0,-1 0 0,1 0 1,-1 2-1,-2 6 32,0 1 0,1-1 1,0 0-1,1 1 0,0 18 0,-1 2-21,-4 42 89,2 0-1,4 0 0,10 74 1,-1-93 170,2-1 0,3-1 0,37 92 0,-48-135-188,1 0 1,0-1 0,6 10 0,-8-14 3,0 0 0,1 0 1,-1 0-1,1 0 0,0 0 0,0-1 0,0 1 1,0-1-1,6 3 0,-7-4-39,0 0 0,0-1 0,0 1-1,0-1 1,0 0 0,0 0 0,0 1 0,0-1 0,0-1-1,0 1 1,0 0 0,0 0 0,0-1 0,0 1 0,0-1 0,0 0-1,0 0 1,0 1 0,-1-1 0,1 0 0,2-2 0,3-2 69,0 0 1,0-1 0,7-8 0,-12 12-85,8-7 1,0-1 18,0 0 0,0 0 0,-1-1 0,0 0 0,-1-1-1,10-18 1,-13 18-10,2 0 0,0 1-1,10-14 1,-4-1 63,-3 4 23,-4 13-69,-3 6-43,-1 0 1,0 0-1,0 0 0,0-1 1,0 1-1,-1 0 0,1-1 0,-1 0 1,0 1-1,1-8 0,3-8 74,-5 18-123,2 3-92,-1 0 113,0 0 0,0 0-1,0 0 1,0 0-1,1 4 1,20 85 123,-18-75-45,1 25 0,-5-30-10,2 1 1,-1-1-1,2 1 1,6 20-1,-8-29-34,2 2 35,-2-1-1,1 0 0,0 1 0,-1 0 0,0-1 0,0 1 0,0 8 0,-1-13-11,0 1 0,0-1-1,0 1 1,0-1 0,0 0-1,0 1 1,0-1 0,0 1-1,0-1 1,0 1 0,1-1 0,-1 0-1,0 1 1,0-1 0,0 1-1,0-1 1,1 1 0,-1-1-1,0 0 1,0 1 0,1-1-1,-1 0 1,1 1 0,-1-1 8,1 0 0,-1 0 0,0 0 0,1 0 0,-1 0 0,0 0 0,1 0 0,-1 0 0,0 0 0,1 0 0,-1-1 0,1 1 0,-1 0 0,0 0 0,1 0 0,-1 0 0,0-1 0,0 1 0,1 0 0,-1 0 0,1-1 0,0-1 48,1 1-1,0-1 1,0 0 0,-1 0 0,1 0-1,-1-1 1,2-3 0,24-77 261,-21 62-276,0-1 0,2-23 0,7-27-103,-12 56-13,-3 14 42,0 0 1,0 1 0,0-1 0,1 0-1,-1 1 1,0-1 0,1 0 0,-1 1-1,1-1 1,0 1 0,-1-1-1,3-1 1,16 50-1075,4 38 1120,-19-64-60,0-1 0,-2 1 1,1 34-1,2 15 116,0-25-28,-1 1 0,-2 0 1,-3 0-1,-5 47 1,4-80-103,-1 9 179,-10 36-1,12-52-81,-1-1 1,0 0-1,0 0 0,0 0 0,-1 0 1,1 0-1,-1-1 0,0 1 0,-1-1 0,1 0 1,-1 0-1,-6 5 0,7-7-33,0-1-1,0 1 1,0-1-1,0 0 1,0 0-1,-1-1 1,1 1 0,0-1-1,-1 0 1,1 1-1,0-1 1,-1-1-1,1 1 1,0 0-1,-1-1 1,1 0-1,0 0 1,0 0-1,-4-1 1,5 1-12,-1 0 0,0 0 0,0 0-1,1 0 1,-1-1 0,1 1 0,-1-1 0,1 1 0,0-1 0,0 0-1,0 0 1,0 0 0,0 0 0,0 0 0,0-1 0,0 1 0,1 0 0,-1-1-1,1 1 1,0-1 0,0 0 0,-1-4 0,1-2-11,1-1 1,0 0-1,1 1 0,0-1 1,0 1-1,1-1 0,1 1 1,-1-1-1,2 1 0,-1 0 1,1 1-1,0-1 0,1 0 1,0 1-1,0 0 1,8-8-1,18-28 165,-20 29-135,0-1 0,0 2-1,2 0 1,19-18-1,-9 13-47,1 2 0,1 1 0,54-25 0,-34 22-368,76-21 0,-109 36 267,-8 3-367,1-1 1,0 0 0,0 1-1,0 0 1,0 0 0,0 1-1,0 0 1,0-1-1,0 2 1,6-1 0,-11 1 351,0-1 0,1 0 0,-1 0 0,1 0 0,-1 0 0,1 0 0,-1 1 1,0-1-1,1 0 0,-1 0 0,1 1 0,-1-1 0,0 0 0,1 1 0,-1-1 0,0 0 1,1 1-1,-1-1 0,0 1 0,0-1 0,0 0 0,1 2 0,-1-2-34,0 1 0,0 0 0,0 0 0,0-1 0,0 1 0,0 0 0,-1 0 0,1-1 0,0 1 0,0 0 0,-1-1 0,1 1 0,0 0 0,-1-1 0,1 1 0,-2 0 0,-14 18-4871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45:21.4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77 7872,'-13'-13'2944,"16"13"-2304,7 5-160,-1-5 1568,9 3-1216,8-3 1215,6 0-1183,5 0 320,7-3-672,15-6-96,17 1-256,9 0-160,6 1-32,-11-6-1088,-4 6 576,-3-1-4895,7 0 3007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45:27.9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8 982 1984,'-8'5'9050,"9"-6"-8798,0-1-1,0 1 0,1 0 0,-1 0 0,0 0 0,0 0 1,1 0-1,-1 0 0,1 0 0,-1 0 0,2 0 1,10-8 440,4-6-65,-1-1 1,16-21-1,-16 19-256,27-26 0,18-17 395,-47 46-732,-3 2 64,0 0 0,-1 0 0,-1-1 0,8-16 0,-13 16-92,-5 13-173,-1 8-8,1 4 174,-1 1-1,2 0 1,0 0-1,1 12 1,1 12 24,-1 2 273,2 1-1,11 51 0,-13-86-208,0 1 1,0-1 0,1 1-1,0-1 1,3 7-1,-4-10-72,-1 0 1,0-1-1,0 1 0,1-1 0,-1 1 0,0 0 1,1-1-1,-1 1 0,1-1 0,-1 1 0,1-1 1,-1 1-1,1-1 0,-1 0 0,1 1 0,-1-1 1,1 0-1,0 1 0,-1-1 0,1 0 0,0 1 1,-1-1-1,1 0 0,0 0 0,-1 0 0,1 0 1,0 0-1,-1 0 0,1 0 0,0 0 0,-1 0 1,1 0-1,0 0 0,-1 0 0,1 0 0,0-1 1,-1 1-1,1 0 0,0 0 0,-1-1 0,1 1 0,-1-1 1,1 1-1,-1 0 0,1-1 0,-1 1 0,1-1 1,-1 1-1,1-2 0,13-15 118,-1-1 1,-1-1-1,-1 0 0,10-23 1,24-58 58,-26 48-374,-18 52-519,0 3 279,0 12 150,0 18 137,-1-20 143,1 1 0,0-1 0,1 0 0,4 15 0,-5-22 39,1 0-1,0 0 0,1 0 0,0 0 1,0 0-1,0-1 0,0 1 0,1-1 1,0 0-1,9 9 0,-12-13-15,1 0 0,-1 0 1,1 1-1,-1-1 0,1 0 0,-1 0 0,1-1 1,0 1-1,0 0 0,-1-1 0,1 1 0,0-1 1,0 1-1,0-1 0,0 0 0,0 0 0,0 0 1,3 0-1,-3 0 1,-1-1 0,1 1 0,-1-1 0,1 1 0,-1-1 0,1 0 0,-1 0 0,0 0 0,1 0-1,-1 0 1,0 0 0,0 0 0,0 0 0,0 0 0,0 0 0,0-1 0,0 1 0,0 0 0,0-1 0,-1 1 0,1-1 0,0 1 0,-1-1 0,0 1 0,1-2 0,0-3 12,0 0 0,0 0 0,0 0 0,-1 0 0,0 0 0,0 0 0,-1 0 0,0 0 0,0 0 0,0 0 0,-1 0 0,1 1 0,-2-1 0,-2-7 0,3 9-76,-1 0 0,1 0 0,-1 0-1,0 1 1,1-1 0,-2 0 0,1 1-1,0 0 1,-1 0 0,1 0 0,-1 0 0,0 1-1,0-1 1,0 1 0,0 0 0,-1 0 0,1 0-1,0 1 1,-7-2 0,1 1-115,10 2 135,-1-1 0,0 1 0,0 0 0,0 0 0,1 0 0,-1 0 0,0 0 0,0 0 0,0 0 0,0 0 0,1 0 0,-1 0 0,0 0 0,0 1 0,1-1 0,-1 0 0,-1 1 0,2-1-7,-1 0-1,1 1 0,0-1 1,-1 0-1,1 0 1,-1 1-1,1-1 0,-1 0 1,1 0-1,0 0 0,-1 0 1,1 0-1,-1 1 0,1-1 1,-1 0-1,1 0 1,-1 0-1,1 0 0,-1-1 1,1 1-1,-1 0 0,1 0 1,0 0-1,-1 0 0,1 0 1,-1-1-1,1 1 17,1-1-1,-1 0 1,1 1-1,0 0 1,-1-1 0,1 1-1,0-1 1,-1 1-1,1 0 1,0-1-1,-1 1 1,1 0 0,0 0-1,0-1 1,-1 1-1,1 0 1,1 0-1,17-4 32,29-11-1,3-2 153,78-11-94,-105 25-133,1 0 0,-1 1 0,33 3 1,-53-1 74,-1 0 1,1 1-1,-1-1 1,0 1 0,1 0-1,-1 0 1,0 1-1,1-1 1,-1 0-1,0 1 1,0 0 0,0 0-1,0 0 1,3 3-1,-5-3-15,1 0 0,0 0 0,-1 0 0,1 0 0,-1 0 0,0 0 0,0 1 0,0-1 0,0 0 0,0 1 0,-1-1 0,1 1 0,-1-1 0,1 1 0,-1-1 0,0 1 0,0-1 0,0 1 0,-1 4 0,1-4 17,0 0 1,0 0-1,-1 0 1,0 1-1,1-1 1,-1 0-1,0 0 1,-1-1-1,1 1 1,0 0-1,-1 0 1,0-1-1,1 1 1,-1 0-1,0-1 1,0 0-1,-4 3 587,6-5-582,8-8 79,15-12-250,-23 20 140,26-24-89,56-43 36,-75 61 33,-6 5 6,0 0 1,-1 1-1,1-1 0,0 0 1,0 1-1,-1-1 1,1 1-1,0-1 1,0 1-1,0-1 1,0 1-1,0 0 0,0 0 1,1-1-1,-1 2-21,0 0 0,0 0-1,0 0 1,0 0 0,-1 0 0,1 0-1,0 0 1,-1 0 0,1 0-1,-1 0 1,0 0 0,1 0 0,-1 1-1,1 0 1,0 5 63,0 0 0,0 1 0,-1 13 0,2 18 80,-3-8-109,1-28 21,-1 1 0,1-1 0,0 1-1,0-1 1,0 1 0,1-1-1,-1 1 1,1-1 0,-1 0 0,1 1-1,3 4 1,-4-7-4,1 0 0,0 0 0,0-1 0,0 1 0,0 0 0,0-1 0,-1 1 0,1-1 0,1 1 0,-1-1 0,0 1 0,0-1 0,0 0 0,0 1 0,0-1 0,0 0 0,0 0 0,0 0 0,0 0 0,1 0 0,-1 0 0,0 0 0,0 0 0,0-1 0,0 1 0,0 0 0,0-1 1,0 1-1,0-1 0,0 1 0,0-1 0,1 0 0,1 0 18,1-1 1,-1 0-1,0 0 0,0 0 1,0 0-1,0 0 1,-1-1-1,1 1 1,2-4-1,7-11-58,-8 14 39,-1-1 0,-1 0 0,1 0 0,0 0-1,-1-1 1,2-4 0,18-56 248,-8 18-1003,-14 64 692,0 1 0,1 0 1,1-1-1,8 31 0,-8-40 50,1-1 1,-1 0-1,2 0 0,-1 0 0,8 11 0,-10-16 10,0-1 1,0 1-1,1-1 0,-1 1 0,0-1 1,1 1-1,-1-1 0,1 1 0,0-1 0,-1 0 1,1 0-1,0 0 0,0 0 0,0 0 1,0-1-1,0 1 0,0-1 0,0 1 1,0-1-1,0 1 0,0-1 0,0 0 0,0 0 1,4 0-1,3-2 124,0-1 1,-1 0 0,1 0-1,0-1 1,14-8-1,38-29-172,-1-1-27,58-31-53,-115 71 104,0 0-1,-1 0 1,1 0-1,0 1 1,0 0 0,6-2-1,-9 3-60,-1 7-118,1-3 146,-2 3 5,1 0 0,-1 0-1,0 0 1,0 0-1,-1-1 1,0 1-1,0-1 1,0 1-1,-7 7 1,-37 44 68,47-58-31,0 0-1,0 0 1,-1 0-1,1 1 1,0-1 0,0 0-1,0 0 1,0 0-1,0 0 1,0 0 0,0 0-1,0 1 1,0-1-1,0 0 1,0 0 0,0 0-1,0 0 1,0 0-1,0 0 1,0 1 0,0-1-1,0 0 1,0 0-1,0 0 1,0 0 0,1 0-1,-1 0 1,0 0-1,0 1 1,0-1 0,0 0-1,0 0 1,0 0-1,0 0 1,0 0 0,0 0-1,0 0 1,1 0-1,-1 0 1,0 0 0,0 0-1,0 0 1,0 1-1,0-1 1,10 2 80,12-1 46,-20-1-133,13-1-39,3 1 33,0 1-1,29 3 1,-42-3-3,0 1 0,0-1 0,1 1 0,-1-1-1,-1 1 1,1 1 0,0-1 0,0 1 0,-1 0 0,0 0 0,1 0 0,-1 1 0,5 5 0,-5-5 24,-1 1 0,-1-1 0,1 1 0,-1 0 0,0-1 0,0 1-1,0 0 1,0 0 0,-1 1 0,0-1 0,0 0 0,0 0 0,-1 1 0,0-1 0,0 7 0,-2 9-5,-1 0 0,-8 30 0,10-46 17,-2 6 8,-1 0 0,0 0 0,0-1-1,-1 1 1,0-1 0,-1 0 0,-1-1 0,1 0 0,-1 0 0,-1 0 0,1 0-1,-2-1 1,1-1 0,-1 0 0,0 0 0,-10 6 0,10-8-6,0 0 0,-1 0 0,1-1 0,-1 0 0,0-1 0,0 0 1,0 0-1,0-1 0,-1-1 0,1 1 0,-1-2 0,1 0 0,-1 0 0,1 0 0,0-2 0,-1 1 1,-15-5-1,23 5-34,0 0 1,0 0-1,0 0 0,0 0 1,0-1-1,0 1 1,1-1-1,-1 0 1,0 0-1,1 0 1,0 0-1,-4-3 0,5 3-2,0 0 0,0 0 0,1 1-1,-1-1 1,0 0 0,1 0 0,-1 0-1,1 0 1,0 0 0,0 0-1,0 0 1,0 0 0,0 0 0,0 0-1,0 0 1,1 0 0,-1 0-1,1 0 1,-1 0 0,2-2 0,1-4 24,1-1 1,0 1 0,0 0 0,1 0-1,11-14 1,33-33 56,-21 29-117,1 2-1,49-33 0,-24 20-19,-33 21 79,120-81 19,-113 80-15,1 1 1,0 1-1,36-12 0,-46 21 18,119-47-48,-125 48 98,-9 4-67,-7 2-59,-3 2-19,0 0 0,0 1 0,1 0 0,-7 5 0,-1 1-38,-16 9-76,17-12 187,0 1 0,1 0 0,0 1 0,0 0 0,-14 17 0,16-15 5,-20 29-58,27-36 67,1-1 1,-1 0 0,0 1-1,1 0 1,0-1 0,0 1-1,0 0 1,0-1 0,0 9-1,2-12 5,1 0 1,-1 1-1,0-1 0,0 0 0,1 0 0,-1 0 0,0 0 0,1 0 0,-1 0 1,0 0-1,1-1 0,1 1 0,5-5 30,1 1 0,-1-1-1,1-1 1,-2 0 0,1 0 0,-1 0 0,8-9-1,8-6 75,-8 8-46,-5 6-142,0-2 0,-1 1 1,0-2-1,9-11 0,-17 20 49,-1 1-1,0-1 1,0 1 0,1 0-1,-1-1 1,0 1 0,1-1-1,-1 1 1,0 0 0,1-1-1,-1 1 1,1 0 0,-1-1-1,1 1 1,-1 0 0,1 0-1,-1-1 1,1 1 0,-1 0-1,1 0 1,-1 0 0,1 0-1,-1 0 1,1-1 0,-1 1-1,1 0 1,-1 0 0,1 0 0,-1 1-1,1-1 1,-1 0 0,1 0-1,-1 0 1,1 0 0,0 1-1,12 10-290,-11-9 267,12 11 35,-4-3 10,1-1-1,17 12 0,-24-18 9,0-1 0,0 0 0,0 1 0,0-2 0,1 1 0,-1 0 0,0-1 0,1 0-1,-1 0 1,1 0 0,0 0 0,-1-1 0,1 0 0,0 0 0,-1 0 0,1 0 0,0-1 0,-1 0 0,1 0 0,-1 0-1,1-1 1,-1 1 0,0-1 0,0 0 0,1 0 0,6-6 0,-2 1-26,-1 2 44,-1-1 0,0 0 1,0 0-1,-1-1 0,1 0 0,-1 0 0,-1 0 1,9-15-1,-4-5 0,0-1 1,-2-1-1,5-35 1,5-90 126,-13 103-219,11-270-888,-15 320 913,-1 0 0,0 0 0,0 1 0,0-1 0,0 0 0,0 0 0,0 1 0,0-1 0,0 0 0,0 1 0,-1-1 0,1 0 0,0 0 0,0 1 0,-1-1 0,1 0 0,0 1 0,-2-2 0,2 2 14,0 0 0,-1 1-1,1-1 1,-1 0 0,1 0-1,-1 1 1,1-1 0,0 1-1,-1-1 1,1 0 0,0 1-1,-1-1 1,1 1 0,0-1-1,0 0 1,-1 1 0,1-1-1,0 1 1,0 0 0,-12 31 48,7-11-71,2 2 1,0-1-1,1 42 1,1-19 129,-2 25 8,4-1 0,11 86 1,-3-73 52,8 39 189,-11-100-270,-5-17-47,1-1-1,-1 1 0,0-1 1,-1 1-1,2 5 1,-2-7 191,2-3-183,1 1 0,-1-1 0,1 0 0,-1 0 0,1 0 0,-1 0 0,1 0 0,-1 0 0,0-1 0,0 1 0,0-1 0,0 0 0,0 0 0,0 1 0,0-1 0,1-3 0,6-6 16,13-23 1,-11 16-66,8-9-89,16-25-138,-35 72-272,-5 3 410,3-13 105,0-1 0,0 2 0,1 11 0,1-15 37,-1 1-9,1 1 1,1-1-1,0 1 0,0-1 1,4 15-1,-5-21-26,1 0 0,0 0-1,0 0 1,0-1 0,0 1-1,0 0 1,0-1 0,0 1-1,0-1 1,1 1 0,-1-1 0,0 0-1,1 0 1,0 1 0,-1-1-1,1 0 1,-1 0 0,1-1 0,0 1-1,0 0 1,0 0 0,-1-1-1,1 1 1,0-1 0,0 0 0,0 1-1,0-1 1,0 0 0,0 0-1,0 0 1,0-1 0,2 1 0,9-2 52,1-1 0,-1 0 0,1-1 1,-1-1-1,14-6 0,61-35-79,-72 37-27,8-6 43,-18 10 2,0 2 0,0-1 0,13-5 0,-6 6-212,-12 12 21,-1 1 238,0-5-46,1 0-1,0-1 1,0 1-1,0 0 1,0-1-1,1 1 1,-1 0 0,1-1-1,0 0 1,1 1-1,-1-1 1,1 0-1,0 0 1,0-1-1,0 1 1,0 0-1,1-1 1,0 0-1,6 4 1,-10-6 10,1 0 0,0 0 0,0-1-1,0 1 1,0-1 0,0 1 0,0-1 0,0 1 0,0-1 0,0 0-1,0 1 1,0-1 0,1 0 0,-1 0 0,0 0 0,0 0 0,0 0-1,0 0 1,0 0 0,1 0 0,-1 0 0,0 0 0,0-1 0,0 1-1,0 0 1,0-1 0,0 1 0,0-1 0,0 0 0,0 1 0,0-1 0,0 0-1,0 1 1,-1-1 0,1 0 0,0 0 0,0 0 0,-1 1 0,1-1-1,0 0 1,-1 0 0,1 0 0,-1 0 0,1 0 0,-1-1 0,0 1-1,1-2 1,0-1-5,0 0-1,0 0 1,0-1-1,-1 1 1,1 0-1,-1-1 0,0 1 1,0 0-1,-1 0 1,1-1-1,-3-5 1,2 6-5,-1 0 1,1 1 0,-1-1 0,0 0-1,-1 1 1,1-1 0,0 1 0,-1 0 0,0 0-1,0 0 1,0 0 0,0 0 0,0 1-1,-1 0 1,1-1 0,-1 1 0,1 0 0,-1 1-1,-7-3 1,0 0-78,-2 2-1,1 0 0,0 0 1,0 1-1,-18 1 1,97-25-16,-47 17 119,26-13 1,-26 10-45,28-9 0,-45 19 20,5-1 8,0-1 1,0 1 0,0 0 0,1 0-1,9 1 1,-16 0 2,-1 1 1,1 0-1,0 0 0,-1 1 0,1-1 0,0 0 0,-1 1 0,1-1 0,-1 0 1,1 1-1,-1 0 0,1-1 0,-1 1 0,1 0 0,-1 0 0,1 0 1,-1 0-1,0 0 0,0 0 0,1 0 0,-1 1 0,0-1 0,0 0 0,0 1 1,0-1-1,-1 0 0,1 1 0,0-1 0,-1 1 0,1 0 0,-1-1 1,1 1-1,-1-1 0,1 3 0,-1 0-1,0 0 1,1 0-1,-2 0 0,1 1 1,0-1-1,-1 0 0,0 0 1,0 0-1,0 0 0,0 0 1,-3 6-1,2-4 37,0-1-1,1 0 1,0 1 0,0-1-1,0 1 1,0 9 0,0-8 145,6-17-67,14-22-242,2 1 1,33-38 0,-50 64 117,0 1 0,0 0 0,0 0 0,0 0 0,1 1 0,-1-1 0,9-4 0,-11 8 4,-1-1-1,0 0 1,1 1 0,-1 0 0,1-1-1,-1 1 1,1 0 0,-1-1 0,1 1-1,0 0 1,-1 0 0,1 0 0,-1 0-1,1 1 1,-1-1 0,1 0 0,-1 1-1,1-1 1,-1 1 0,1-1 0,-1 1-1,0 0 1,1-1 0,-1 1 0,0 0-1,0 0 1,1 0 0,-1 0 0,0 0 0,0 0-1,0 1 1,0-1 0,0 2 0,6 7 183,-1 2 0,0-1 1,8 24-1,-5-9 146,5 15-59,3 9 34,-11-34-192,-5-13-170,0-1 1,0 1 0,0-1 0,0 0 0,0 0-1,0 1 1,1-1 0,2 3 0,-37-15-19520,7-12 15568,4-2 1925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06:44.5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59 36 8384,'-45'-7'3104,"36"10"-2400,4-6-224,10-5-1792,4-1 608,4 6-1120,10-2 1056,30 2-3712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45:28.2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37 120 9888,'-36'-28'3648,"36"25"-2816,5-6-256,0 6-448,-2-2-192,7-1 800,-2 1-384,2-4-352,4 3-32,-1-3-320,0 1 224,6 0-928,-1-1 576,-5 6-2880,0 0 1856,-4-2-3712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45:28.6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17 153 10048,'-2'-1'225,"-12"-7"2634,13 6-1495,9 2-682,3 2-126,0-1 0,0 0 0,0 0 0,0-2-1,0 1 1,0-1 0,0-1 0,20-5 0,214-65-721,-165 45-2921,-1-4-3754,-62 25 1422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45:29.00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1057 89 11808,'-54'-37'4352,"40"37"-3361,1 3-287,18-6-1632,3 3 768,1-3-511,-4 9-3905,-5 8 128,-9 6 2528,-4-6-1120</inkml:trace>
  <inkml:trace contextRef="#ctx0" brushRef="#br0" timeOffset="1">46 128 10720,'-37'-39'3968,"32"39"-3072,2-5-288,3 1-512,3-4-192,7-4-320,3 1 256,1-6-576,4 0 416,8 6-4096,14 7 2464,20 4-2816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45:31.55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11 778 2496,'-10'6'1810,"10"-6"-1764,0 0 1,0 0-1,0 0 1,0 0-1,0 0 1,0 1-1,0-1 1,0 0-1,0 0 1,1 1 1162,-1-1-1163,0 0 1,0 0 0,0 0-1,0 0 1,0 0-1,0 0 1,0 0-1,0 0 1,0 0-1,0 0 1,0 0-1,18 1 4987,-8-2-5148,2 2 630,0-2 0,0 1 0,0-1 0,0-1 0,0 0 0,14-5 0,-10 1-153,0 0 1,0-1-1,-1-1 1,0-1-1,-1 0 0,0-1 1,15-13-1,-19 14-244,0-1 0,-1 0 0,0 0 0,-1-1 1,0-1-1,-1 1 0,0-1 0,0-1 0,7-20 0,10-50 298,-2-1 0,12-110 0,-32 171-218,-1 1-1,-1-1 1,-3-28 0,-1-17 29,4 67-241,0 1 0,0-1 1,0 0-1,0 0 0,0 0 0,0 1 0,0-1 0,0 0 0,0 0 0,0 0 0,0 1 0,-1-1 0,1 0 0,0 0 0,-1 1 0,1-1 1,0 0-1,-1 0 0,0 0 0,0 1-4,1 0 0,-1 0-1,1 0 1,-1 0 0,1 0 0,0 0 0,-1 1 0,1-1 0,-1 0 0,1 0 0,-1 1 0,1-1-1,0 0 1,-1 1 0,1-1 0,0 0 0,-1 1 0,1-1 0,0 0 0,0 1 0,-1-1-1,1 2 1,-4 3-69,1 2-1,-1-1 1,-2 8-1,2 2 100,0 0-1,-2 26 1,1-7 60,-4 38 27,3 0 0,3 1 0,3-1 0,14 107 1,-13-168-17,1 0 0,0 0 0,1 0 0,0-1 0,6 12 0,-8-20-52,0-1 1,0 0-1,0 0 1,0 1 0,1-1-1,-1 0 1,1 0-1,0 0 1,-1 0 0,1-1-1,0 1 1,0 0-1,0-1 1,0 0 0,0 1-1,0-1 1,1 0-1,-1 0 1,0 0-1,1 0 1,-1 0 0,1-1-1,-1 1 1,1-1-1,-1 0 1,1 1 0,-1-1-1,1 0 1,-1-1-1,4 1 1,11-4 53,0 0 1,-1-1-1,0-1 1,0-1-1,28-15 1,68-54-119,-94 63 48,0-2 0,-1 0 1,-1-1-1,-1 0 0,0-2 0,16-23 1,-30 38-66,1 1 1,0-1 0,0 0-1,1 1 1,-1-1 0,1 1-1,5-5 1,-10 9 7,1 0 1,0 1-1,0-1 1,1 0-1,-1 0 1,0 0-1,1 0 1,-1 5-1,-1 2-5,-11 30 63,-6 28-182,18-60 169,-1 0 0,2 0 1,-1 0-1,1 0 1,0 0-1,0 0 1,3 12-1,-1-14 21,0 0 0,0 1 0,0-1-1,1-1 1,0 1 0,0 0 0,0-1 0,1 1 0,0-1-1,-1 0 1,1 0 0,1-1 0,-1 1 0,0-1 0,1 0-1,7 4 1,-9-6 22,-1 0 0,1 0 0,-1-1 0,1 1 0,0-1 1,-1 0-1,1 0 0,0 0 0,-1 0 0,1 0 0,0 0 0,-1-1 0,5 0 0,-6 0-27,0 1 0,0-1 1,0 1-1,1-1 1,-1 1-1,0-1 0,0 1 1,0-1-1,0 0 0,0 0 1,0 0-1,0 0 0,0 0 1,0 0-1,-1 0 0,1 0 1,0 0-1,0 0 0,-1 0 1,1 0-1,-1 0 0,1-1 1,-1 1-1,0 0 0,1 0 1,-1-1-1,0 1 0,0-2 1,0-5 3,-1 1 1,0-1-1,0 1 1,0 0-1,-1-1 1,-1 1 0,1 0-1,-5-8 1,6 12-62,0 1 0,-1-1 0,1 0 0,-1 1 0,1 0 0,-1-1 0,0 1 0,0 0 0,0 0 0,-1 0 0,1 0 0,0 0 0,-1 0 0,1 1 1,-1-1-1,1 1 0,-1 0 0,0 0 0,0 0 0,1 0 0,-1 0 0,0 0 0,-6 0 0,9 1 32,-1 0-1,1 0 1,-1 0 0,1 0 0,0 0-1,-1 0 1,1 0 0,-1 0 0,1 1-1,0-1 1,-1 0 0,1 0 0,-1 0-1,1 0 1,0 0 0,-1 1 0,1-1-1,0 0 1,-1 0 0,1 1 0,0-1-1,-1 0 1,1 1 0,0-1 0,-1 0-1,1 1 1,0-1 0,0 0 0,0 1-1,-1-1 1,1 0 0,0 1 0,0-1-1,0 1 1,0-1 0,0 1 0,0-1-1,0 0 1,0 1 0,0-1 0,0 1-1,0 1-7,0-1-1,0 0 0,1 1 1,-1-1-1,1 0 0,-1 1 1,1-1-1,0 0 0,-1 0 1,1 0-1,0 1 0,1 0 1,-1-1 14,3 4 24,0 0-1,1-1 1,-1 1 0,1-1-1,0 0 1,0-1 0,0 1-1,11 4 1,3 1 50,-11-5 17,0-1 1,-1 0-1,1 0 1,14 2 0,-19-5-39,0 1 0,0-1 0,0 0 0,0-1 0,0 1 0,0 0 0,0-1 1,0 0-1,0 1 0,0-1 0,0 0 0,0-1 0,-1 1 0,1 0 0,0-1 0,4-3 1,-2 1-19,0-1 1,0 0 0,0 0 0,-1-1 0,0 1-1,0-1 1,0 0 0,0 0 0,-1 0 0,4-13-1,1-6 35,9-39 0,-11 35-118,-3 13-80,-3 13 124,1 0 1,-1 0-1,1 0 0,0 0 0,-1 0 1,2 0-1,-1 1 0,0-1 0,2-3 1,-3 6-1,0 0 1,1 0 0,-1 0-1,0 0 1,0 0 0,0 0 0,0-1-1,0 1 1,0 0 0,0 0-1,1 0 1,-1 0 0,0 0 0,0 0-1,0 0 1,0 0 0,0 0-1,0 0 1,1 0 0,-1 0 0,0 0-1,0 0 1,0 0 0,0 0-1,0 0 1,0 0 0,1 0 0,-1 0-1,0 0 1,0 0 0,0 1-1,0-1 1,0 0 0,0 0 0,0 0-1,1 0 1,-1 0 0,0 0-1,0 0 1,0 0 0,0 0 0,0 1-1,0-1 1,0 0 0,0 0-1,0 0 1,7 11-117,3 13-12,-10-23 128,11 27-21,-2-1 0,10 49 0,-17-68 58,-1-1 0,0 1-1,-1 0 1,1 0 0,-2 0-1,1 0 1,-1 0 0,0 0-1,-1 0 1,0-1 0,0 1-1,0-1 1,-1 1 0,0-1-1,-6 9 1,8-14-17,-1 0 1,1 0-1,-1 0 1,0 0-1,0 0 1,0 0-1,0-1 1,0 1-1,0-1 0,0 1 1,-1-1-1,1 0 1,-1 0-1,1 0 1,-1 0-1,1 0 1,-1-1-1,1 1 0,-4-1 1,0 1 4,-1-1 0,1-1 0,-1 1 0,1-1 0,0-1-1,-1 1 1,1-1 0,-8-3 0,28 12-575,-7-3 572,1 0 0,0 0 0,0-1 0,9 2 0,3-2 29,0-1 0,0 0 0,1-2 0,24-3 0,-32 2 40,1-2 1,0 1-1,-1-2 1,0 0-1,0 0 0,0-2 1,-1 1-1,1-2 1,-1 1-1,0-2 0,-1 1 1,0-2-1,0 1 1,-1-2-1,0 1 0,-1-1 1,16-22-1,-2-6-164,-15 23 14,1 0 0,14-16 0,-22 30 49,-1 1 0,0 0 0,1 0 0,-1 0 0,0-1 0,1 1 0,-1 0 1,1 0-1,-1 0 0,0 0 0,1 0 0,-1 0 0,1 0 0,-1 0 0,0 0 1,1 0-1,-1 0 0,1 0 0,-1 0 0,0 1 0,1-1 0,-1 0 0,0 0 1,1 0-1,-1 0 0,0 1 0,1-1 0,-1 0 0,0 0 0,1 1 0,-1-1 1,0 0-1,1 1 0,-1-1 0,0 0 0,0 1 0,0-1 0,1 0 0,-1 1 1,0-1-1,0 1 0,14 22-72,-10-15 19,7 14 90,-2 0 0,0 1 1,-2 0-1,6 25 1,-11-36 38,0-1 0,0 1 1,-1 0-1,-1 0 0,0-1 0,0 1 0,-1 0 1,-5 21-1,6-32-50,0-1 0,0 1 0,-1 0 0,1 0 0,0-1 0,0 1 0,-1 0 0,1-1 0,0 1 0,-1-1 0,1 1 0,0 0 0,-1-1 0,1 1 0,-1-1 0,1 1 0,-1-1 0,1 1 0,-1-1 0,1 0 0,-1 1 0,0-1 0,1 0 0,-1 1 0,0-1 0,1 0 0,-1 0 0,-1 1 1,1-1 6,-1 0 0,1-1 0,-1 1 0,1 0 0,-1-1 0,1 1 0,0-1 0,-1 1 0,1-1 0,-1 0 0,1 1 0,-2-3 0,-5-3 47,0 0 1,0-1-1,-6-8 0,11 12-47,-5-5-4,6 5-36,-1 1 0,1 0 0,-1 0 0,1-1 0,0 0 0,0 1 0,0-1 0,0 0 1,0 0-1,1 0 0,-1 0 0,1 0 0,0 0 0,-1-7 0,2 9 21,0 0 0,0 0 0,0 1 0,0-1 0,1 0 0,-1 0 0,0 0 0,1 1 0,-1-1 0,0 0 1,1 1-1,-1-1 0,1 0 0,-1 1 0,1-1 0,0 0 0,-1 1 0,1-1 0,-1 1 0,1-1 0,0 1 0,0-1 0,-1 1 0,1 0 0,0-1 0,0 1 0,-1 0 0,1-1 0,0 1 0,0 0 0,1 0 0,4-1-24,0 0-1,1 1 1,7 0 0,-6 0 8,177-4-1130,-143 4-1989,0 1 0,0 3 0,0 1-1,-1 2 1,77 23 0,-25-1-1003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45:36.6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27 785 4224,'-3'1'651,"-14"8"45,16-9-442,1 0 1,0 0-1,-1 1 1,1-1-1,-1 0 1,1 1-1,0-1 0,-1 0 1,1 1-1,0-1 1,-1 0-1,1 1 0,0-1 1,-1 1-1,1-1 1,0 0-1,0 1 1,-1 0-1,2 0-157,-1-1 0,0 1 0,0-1 0,1 1 0,-1-1-1,0 1 1,1-1 0,-1 1 0,0-1 0,1 1 0,-1-1 0,1 0 0,-1 1 0,1-1 0,-1 1-1,1-1 1,-1 0 0,1 0 0,-1 1 0,1-1 0,-1 0 0,1 0 0,0 0 0,-1 1 0,1-1-1,-1 0 1,2 0 0,17 2 1286,-6-3-1056,-1 0 0,0 0 0,0-2 0,0 1 0,0-1 1,0-1-1,0 0 0,-1-1 0,0 0 0,0-1 0,0 0 0,0 0 0,-1-1 1,16-15-1,-12 8-157,0 0 0,-2 0 0,1-1 0,-2-1 0,0 0 0,-1 0 0,-1-1 0,14-32 0,-2 10-133,-21 52-207,0 34 108,-3 182 92,-3-43-77,-6 98 600,9-240-336,2-23-51,-1 0 0,-6 28 0,5-30 51,1-11 358,3-15 702,5-48-994,-1-72 0,-3 36-257,9-85-226,33-175 0,-9 204-189,-34 143 336,0 0 0,0 1 0,0-1 1,0 1-1,1-1 0,0 1 0,0 0 0,0 0 0,0 0 0,5-5 1,-7 7 46,0 1 0,0 0 0,1 0 1,-1 0-1,0-1 0,0 1 0,1 0 1,-1 0-1,0 0 0,0 0 0,1 0 1,-1 0-1,0 0 0,1 0 0,-1 0 1,0 0-1,0 0 0,1 0 0,-1 0 1,0 0-1,1 0 0,-1 0 0,0 0 1,0 0-1,1 0 0,-1 0 0,0 0 1,1 0-1,-1 0 0,0 1 0,0-1 1,1 0-1,-1 0 0,0 0 0,0 0 0,0 1 1,1-1-1,3 5-31,0 0 1,0 0-1,-1 0 0,1 0 1,-1 1-1,0 0 1,3 9-1,14 47-29,-18-55 78,2 6 17,-1 1-1,-1 0 1,0 0-1,-1 0 0,0 0 1,-1 0-1,-3 21 1,2-29 10,0 1 1,0-1-1,-1 0 1,1 0-1,-1 0 1,-1 0-1,1 0 1,-1 0-1,0 0 1,-1-1-1,1 0 1,-1 1-1,0-1 1,0-1-1,-1 1 1,1 0-1,-11 7 1,12-11-23,1 1 0,0-1-1,-1 0 1,1 0 0,-1 0 0,0 0 0,1 0 0,-1-1 0,0 1-1,1-1 1,-1 1 0,0-1 0,0 0 0,1 0 0,-1 0-1,0-1 1,0 1 0,-3-2 0,0 1-362,16 1 247,11-5-5,24-1 0,5-2 128,-18 1 3,109-26 322,-117 26-209,0-1 1,-1-1-1,39-22 1,-55 27-135,0 0 0,0 0 1,0-1-1,-1 0 0,1 0 1,-1 0-1,0-1 0,-1 0 0,0 0 1,9-13-1,-3 2 56,-8 13-49,0 0 1,-1 0 0,1-1 0,-1 1 0,0-1-1,0 0 1,0 1 0,-1-1 0,1 0-1,-1 0 1,1-10 0,1-12-415,29 59-80,-1-2 592,-21-21-126,-1 0 0,-1 0 0,1 0 1,13 21-1,5 19-60,19 31 82,-37-67 38,0 0-1,1-1 1,20 20 0,-28-31-33,0 1 0,-1-1 0,1 0 0,0 0 0,0 1 0,0-1 0,0-1 0,0 1 0,0 0 0,0 0 0,0-1 0,0 1 0,0-1 1,0 1-1,0-1 0,0 0 0,1 0 0,-1 0 0,0 0 0,0-1 0,3 1 0,2-3 56,-1 1-1,1-1 1,-1 0 0,1 0 0,5-4-1,4-2 17,0 1-53,0-1 1,-1 0-1,0-1 1,-1-1-1,0 0 0,-1-1 1,0 0-1,-1-1 1,-1 0-1,0-1 0,0-1 1,11-21-1,-19 31-2,8-23-65,-11 28 17,1-1 1,-1 0-1,0 0 0,0 0 0,0 0 0,0 1 0,0-1 1,0 0-1,0 0 0,0 0 0,0 0 0,0 0 0,0 1 0,-1-1 1,1 0-1,0 0 0,-1 0 0,1 1 0,0-1 0,-1 0 0,1 1 1,-1-1-1,1 0 0,-1 1 0,0-1 0,1 0 0,-1 1 0,-1-1 1,1 0 4,0 1 1,0 0 0,-1 0-1,1 0 1,0 0 0,0 1-1,-1-1 1,1 0 0,0 0-1,0 1 1,-1-1 0,1 1-1,0-1 1,0 1 0,0-1-1,0 1 1,0 0 0,0 0-1,0-1 1,-2 3 0,0-1-7,-2 2 3,-1 1 0,1-1 0,0 1 0,0 0 0,1 0-1,-1 1 1,1-1 0,1 1 0,-1 0 0,-3 7 0,6-11 21,0 1 1,0-1-1,0 1 1,1-1 0,-1 1-1,0-1 1,1 1-1,0 0 1,0-1-1,-1 1 1,2 0 0,-1-1-1,0 1 1,0 0-1,1-1 1,-1 1-1,1-1 1,0 1 0,0-1-1,0 1 1,0-1-1,1 0 1,-1 1-1,0-1 1,1 0 0,0 0-1,-1 0 1,5 3-1,-1 0 31,0-2-1,0 1 1,1 0-1,0-1 1,-1 0-1,1-1 1,0 1 0,1-1-1,-1 0 1,0-1-1,0 1 1,1-1-1,-1 0 1,1-1-1,-1 0 1,1 0-1,-1 0 1,13-3-1,-11 1-5,1 0 0,-1 0 0,0-1 0,0 0 0,0-1 0,0 0-1,-1 0 1,1 0 0,-1-1 0,0-1 0,0 1 0,-1-1 0,10-11 0,-4 8-111,-11 9 75,0 0 0,0-1 0,0 1 0,0-1 0,0 1 1,0-1-1,0 0 0,-1 1 0,1-1 0,0 0 0,0 0 0,-1 0 1,1 1-1,0-1 0,-1 0 0,1 0 0,-1 0 0,1-1 1,-1 1-113,2 3 94,-1 0-1,1 0 1,-1-1-1,0 1 1,1 0-1,-1 0 1,0 1-1,0 1 1,0-3 15,0 3 7,1 0 0,-1 0 0,0 0 0,0 0 0,0 6 0,-1-5 2,1 0 1,-1-1-1,1 0 0,1 1 0,1 4 0,5 9-30,24 48 370,-18-74 332,-11 6-641,0-1-1,-1 1 1,1-1 0,-1 1 0,0-1 0,0 0 0,0 0 0,0 0 0,0 0 0,2-6 0,11-37 142,-12 36-142,10-31-103,11-72 0,-17 73 26,-4 26-140,0-1 0,0-24 1,-3 39 177,0-1 0,0 1 1,0 0-1,0-1 0,0 1 1,0 0-1,0 0 0,0-1 0,0 1 1,1 0-1,-1-1 0,0 1 1,0 0-1,0 0 0,0-1 0,0 1 1,0 0-1,0 0 0,1-1 1,-1 1-1,0 0 0,0 0 0,0 0 1,1-1-1,-1 1 0,0 0 0,0 0 1,1 0-1,-1 0 0,0 0 1,0-1-1,1 1 0,-1 0 0,0 0 1,0 0-1,1 0 0,-1 0 1,0 0-1,1 0 0,11 3-83,-11-3 102,174 59-235,-130-48 273,1-1 0,0-2 1,72 2-1,-77-9-54,-17-2 210,-17 2-104,-7 0-29,-6 2-146,0 0 0,0 1-1,1 0 1,-1 0 0,-5 6 0,2-2 39,-35 25 25,29-23-2,1 1-1,0 0 1,1 1-1,0 1 0,-17 21 1,29-32 26,-1 0 1,1 1-1,0-1 1,0 1 0,0 0-1,0-1 1,0 1-1,0 0 1,1-1-1,-1 1 1,1 0-1,0-1 1,0 1-1,0 0 1,0 0-1,0 0 1,1-1-1,-1 1 1,1 0-1,0-1 1,0 1-1,0 0 1,0-1 0,0 1-1,0-1 1,1 0-1,-1 1 1,1-1-1,0 0 1,-1 0-1,1 0 1,0 0-1,0 0 1,1 0-1,-1-1 1,0 1-1,0-1 1,1 1-1,-1-1 1,1 0-1,-1 0 1,1 0-1,0 0 1,-1-1 0,1 1-1,5 0 1,-5-1 25,0 0 1,-1 0 0,1-1 0,-1 1 0,1-1 0,0 1 0,-1-1 0,1 0 0,-1 0 0,0 0 0,1 0 0,-1-1 0,0 1-1,1 0 1,-1-1 0,0 0 0,0 1 0,0-1 0,-1 0 0,4-3 0,-1-3-66,1 0-1,-1 0 1,0 0 0,4-15 0,0 2 65,1-15-46,-8 30-16,0 0 0,0 0 0,0 0 0,1 0 0,0 0 0,3-5 0,-6 4-327,-1 8 105,1 5 128,7 45-71,-5-46 208,0 0 1,1 0-1,-1-1 1,1 1-1,0 0 0,0-1 1,1 0-1,4 7 1,-1-3 95,-1-1 0,1 0 0,13 11 0,-18-17-103,0 0 0,0 0-1,0 0 1,0 0 0,0 0-1,0-1 1,0 1 0,0 0-1,0-1 1,0 1 0,0-1-1,1 1 1,-1-1 0,0 1 0,0-1-1,0 0 1,1 0 0,-1 1-1,0-1 1,1 0 0,-1 0-1,0-1 1,0 1 0,1 0-1,-1 0 1,0 0 0,1-1 0,-1 1-1,2-1 1,1-2-6,1 1 0,0 1 0,0-1 0,0 1 0,0 0 0,0 0 0,6 0 0,3-11 67,5 0 68,-2 2-134,-1-1 0,16-13 0,-7 3 63,35-33-202,-59 53 12,-1 17-14,-1-8 124,1 1 1,0-1 0,1 0-1,-1 1 1,2-1 0,-1 0-1,1 0 1,0 0 0,1 0-1,4 10 1,0-5 80,0-1-1,17 22 1,-19-29-65,0-1 0,-1 1-1,1-1 1,1 0 0,-1 0 0,1-1-1,-1 1 1,11 3 0,-12-5 7,0-2 0,0 1 0,0 0 0,0-1 0,0 0 1,0 1-1,0-2 0,-1 1 0,1 0 0,0-1 0,0 0 0,6-2 0,4-1 164,27-13 0,-30 12-166,-1-1-1,1 0 0,-1 0 0,0-1 0,-1 0 0,1-1 0,-1 0 0,-1 0 1,0-1-1,14-18 0,-12 11-82,-1 0 0,-1 0 0,0 0 0,-1-1 0,9-33 0,12-92-325,-12 49 239,-6 46 79,0 4 110,-2 0 0,5-85 0,-12 103-20,0 15-119,-1 0 1,0 1 0,0-1-1,-1 1 1,0-1 0,-1 0 0,0 1-1,0 0 1,-5-12 0,7 21 91,0-1 1,-1 1 0,1 0 0,0-1-1,0 1 1,0 0 0,-1 0-1,1-1 1,0 1 0,0 0 0,-1-1-1,1 1 1,0 0 0,0 0 0,-1 0-1,1-1 1,0 1 0,-1 0 0,1 0-1,0 0 1,-1 0 0,1-1 0,0 1-1,-1 0 1,1 0 0,-1 0 0,1 0-1,0 0 1,-1 0 0,1 0 0,0 0-1,-1 0 1,-1 1-4,1-1 1,0 1-1,0-1 0,0 1 1,0 0-1,0 0 0,0-1 1,0 1-1,1 0 0,-3 1 1,1 2 16,-1 0 0,0-1 1,1 1-1,0 0 1,-3 7-1,-4 18 13,2 0 1,1 0 0,-3 55-1,6 92 93,4-109-143,2 3 361,17 98 1,-15-138-249,-3-18 85,1 1-1,7 22 1,-9-31-128,1 0 0,-1 0 0,1 0 0,0-1 0,0 1 1,1 0-1,-1-1 0,1 0 0,0 0 0,0 1 0,0-2 0,4 4 0,-6-5 1,1 0 1,0 0-1,0-1 1,0 1 0,0-1-1,-1 1 1,1-1-1,0 0 1,0 0-1,0 0 1,0 0-1,0 0 1,0 0-1,0-1 1,0 1-1,0-1 1,-1 1-1,1-1 1,0 0 0,0 1-1,1-2 1,6-3 80,0 0 0,14-11 0,-17 11-127,60-46 73,101-101 1,-148 133-44,13-15-94,-29 32 60,0 0 0,0 0 0,0 0 0,0 0-1,0 0 1,1 1 0,-1-1 0,1 1 0,-1 0 0,4-1 0,-5 2 11,-1 0-1,1 0 0,-1 0 1,1 0-1,-1 0 0,1 0 0,-1 0 1,1 1-1,-1-1 0,1 0 1,-1 1-1,1 0 0,-1-1 1,0 1-1,1 0 0,-1-1 1,2 3-1,0-1 12,-1 1 1,1-1-1,-1 1 0,1 0 0,-1 0 1,0 0-1,2 4 0,-1 0-14,1 0 1,-2 1-1,1-1 0,-1 1 0,0 0 0,1 9 1,-2-6 25,0 0 1,-2 1 0,1-1 0,-4 19 0,2-23 24,1 0 0,-1 0-1,0 0 1,-1 0 0,0-1 0,0 1 0,0-1 0,-6 8-1,6-11-23,0 0-1,0 0 0,0 0 0,0 0 0,-1-1 0,1 1 0,-1-1 0,1 0 0,-1 0 0,0-1 0,0 1 1,0-1-1,0 1 0,0-1 0,0-1 0,0 1 0,0-1 0,0 1 0,-1-1 0,-3 0 0,-11-2 35,1 0 0,0-1-1,-23-7 1,17 4 18,-52-13-450,66 18 325,16 6 62,17 5 43,-8-6 25,25 4-1,-5-3 126,19 4 102,1-3-1,82-1 0,-117-6-320,-1 0 0,1-2 0,33-9 0,18-11-3126,-70 23 3066,6-2-1008,-1-1 0,1 0 0,-1 0 0,9-6 0,-14 8 708,1 0 1,-1 0-1,0 0 1,0 0 0,0 0-1,0 0 1,0 0-1,0-1 1,0 1-1,0 0 1,0-1-1,0 1 1,-1-1-1,1 1 1,-1-1 0,1 1-1,-1-1 1,0 1-1,1-1 1,-1 1-1,0-1 1,0 0-1,0 1 1,0-1-1,-1-2 1,0-2-664,-1 0 1,0-1-1,0 1 0,0 0 1,-1 0-1,0 0 1,-6-9-1,1 5 146,-17-15 0,25 25 893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45:37.0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153 37 14368,'-103'-23'6527,"72"26"-5695,21-3-640,6 0-288,0 0-384,8-3-2304,10-2 1632,4 1-4095,4 0 2943,1 8-3392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45:39.7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212 344 1728,'0'-1'76,"1"1"0,-1-1 1,1 1-1,0 0 0,-1-1 0,1 1 0,0 0 1,-1-1-1,1 1 0,0 0 0,-1 0 0,1-1 0,0 1 1,0 0-1,-1 0 0,1 0 0,0 0 0,0 0 1,-1 0-1,1 0 0,0 0 0,10 2 9016,-21-7-5402,0 5-3359,1 1 0,-1 0 0,1 1 1,0 0-1,-1 1 0,1 0 0,-12 6 0,6-2-233,1 0 0,0 2-1,-21 15 1,30-20-77,0 0 0,0 1 1,0 0-1,0 0 0,1 0 0,0 0 0,0 1 0,0 0 0,1-1 0,0 1 1,0 1-1,0-1 0,1 0 0,0 1 0,0-1 0,1 1 0,0-1 1,0 1-1,0 0 0,1 0 0,0-1 0,0 1 0,1 0 0,0-1 1,0 1-1,0 0 0,5 12 0,-4-15 16,0 0 0,0 0 0,0 0 0,1-1 0,-1 1 0,1 0 0,0-1 0,0 0 0,0 1 0,0-1 0,1 0 0,-1-1 0,1 1 0,0-1 1,0 0-1,0 1 0,0-2 0,8 4 0,-9-4 7,1 0 1,0 0 0,0 0 0,0-1-1,0 0 1,0 1 0,1-1-1,-1-1 1,0 1 0,0-1 0,0 1-1,0-1 1,-1 0 0,1 0-1,0-1 1,0 1 0,0-1 0,-1 0-1,1 0 1,3-3 0,2-3 13,-1 0 0,0 0 0,0-1 1,-1 0-1,-1 0 0,12-21 0,-3 1 170,12-37 1,-24 57-219,-1 0 1,0-1-1,1-9 1,1-10-139,-3 6-474,-1 22 420,0 9-122,0-3 330,0 0 1,0 1-1,0-1 0,1 0 0,0 0 0,0 0 0,0 0 0,3 6 0,5 13 155,-6-15-113,0-1 0,1 1 0,0-1 0,0 0 0,1 0 0,0 0 0,8 9 0,-11-14-20,1-1 0,-1 1-1,1-1 1,0 1-1,0-1 1,0 0 0,1-1-1,-1 1 1,6 2 0,-6-3-17,0-1 0,0 1 0,0-1 0,0 0-1,0 0 1,0 0 0,0-1 0,0 1 0,0-1 0,0 1 0,6-3 0,-3 0 18,0 0 0,0 0-1,0 0 1,0-1-1,7-6 1,6-4 22,23-13 85,-24 14-176,1 1 1,0 0-1,0 1 0,2 2 0,25-10 0,-39 17 25,0 0 16,1 0 0,-1 0 1,0 1-1,9-1 0,-15 2-12,0 0-1,-1-1 1,1 1 0,0 0-1,0 0 1,0 0-1,0 1 1,0-1 0,0 0-1,0 0 1,0 0-1,0 1 1,0-1 0,-1 1-1,1-1 1,0 0 0,0 1-1,0-1 1,-1 1-1,1 0 1,0-1 0,0 1-1,-1 0 1,1-1-1,-1 1 1,1 0 0,-1 0-1,1-1 1,-1 1 0,1 0-1,-1 0 1,0 0-1,1 0 1,-1 0 0,0 0-1,0 0 1,0-1-1,1 1 1,-1 0 0,0 1-1,0 11 100,-1-1-1,0 0 1,0 0-1,-1 1 1,-7 20 0,4-1 153,1-27-197,3-4-21,17-15 53,7-6-135,1 2 1,1 0-1,1 2 1,28-14 0,-50 28 30,0 0 0,0 1 0,0 0 1,6-2-1,-9 3 8,0 0 0,0 0 0,0-1 0,0 1 0,-1 0 0,1 0 0,0 0 0,0 0 0,0 0 0,0 1 0,0-1 1,-1 0-1,1 0 0,0 0 0,0 1 0,-1-1 0,1 0 0,0 1 0,0-1 0,-1 1 0,1-1 0,0 1 0,-1-1 0,1 1 0,0 0 0,-1-1 0,1 1 0,0 0 0,-1 1-1,4 4 37,-1-1 1,0 1-1,-1 0 1,0 1-1,0-1 1,0 0-1,0 0 1,-1 1-1,0-1 1,0 8-1,-1 113 50,0-123-69,0 0 0,0 0 0,0-1 1,1 1-1,0 0 0,0 0 0,1 3 0,-1-6-43,-1 0 0,0-1 0,1 1 0,-1 0 0,0-1 0,1 1 0,-1 0 0,1-1 0,-1 1 0,1-1 0,-1 1 0,1-1 0,-1 1 0,1-1 0,-1 1 0,1-1 0,0 0 0,-1 1 0,1-1 0,0 0 0,0 0 0,-1 1 0,1-1 0,0 0 0,-1 0 0,1 0 0,0 0 0,0 0 0,-1 0 0,1 0 0,0 0 0,0 0 0,-1 0 0,1 0 0,0 0 0,0-1 0,-1 1 0,1 0 0,0-1 0,-1 1 0,2-1 0,6-4-687,-1 1 0,1-2 0,-1 1 0,7-8 0,-5 5-451,19-13 0,28-11 149,1 3 1,75-26 0,-109 46 1236,16-10 2049,-44 21-1788,0 1-1,1 0 0,-1 0 1,0 0-1,1 1 0,0 0 1,-5 4-1,-24 33 182,27-32-579,0 0 1,0 1-1,2 0 1,-1 0-1,1 0 0,0 1 1,-3 17-1,5-21-50,1-1 0,0 1 0,1-1 0,-1 1 0,1-1 0,1 1 0,-1 0 0,1-1 0,0 1 0,0-1 0,1 1 0,0-1 0,5 11 0,-6-15-2,0 0-1,0-1 0,0 1 1,0-1-1,0 1 1,0-1-1,0 1 0,1-1 1,-1 1-1,1-1 1,-1 0-1,1 0 0,0 0 1,-1 0-1,1 0 1,0 0-1,-1 0 0,1-1 1,3 2-1,-2-2-4,-1 0-1,1 0 0,-1 0 1,1 0-1,-1-1 1,1 1-1,-1-1 1,0 0-1,1 1 0,-1-1 1,0 0-1,1 0 1,2-2-1,3-3 21,0 0-1,-1 0 1,0 0 0,0-1-1,0 0 1,8-12 0,1-2 0,0-1 1,-2-1 0,0-1 0,-1 0-1,-2 0 1,10-31 0,-11 17 42,-1 1-1,-2-1 1,-2 0-1,1-41 1,-6 48-163,-1-1 0,-1 0 0,-2 1 0,-1-1 0,-12-39 0,16 68 51,1 0-5,-1 1 0,1-1-1,-1 1 1,0-1 0,0 1 0,0-1-1,0 1 1,-1 0 0,1 0-1,-1 0 1,1 0 0,-4-4 0,5 6 23,0 0 1,-1 0-1,1 0 1,0 0-1,0-1 1,0 1-1,0 0 1,-1 0-1,1 0 1,0 0-1,0 0 1,0 0-1,-1 0 1,1 0-1,0 0 1,0 0-1,0 0 1,-1 0-1,1 0 1,0 0-1,0 0 1,0 0 0,-1 0-1,1 0 1,0 0-1,0 0 1,0 0-1,-1 0 1,1 0-1,0 0 1,0 0-1,0 1 1,0-1-1,-1 0 1,1 0-1,0 0 1,0 0-1,0 0 1,0 1-1,0-1 1,-1 0-1,1 0 1,-4 7 1,0 0 0,1-1 0,-1 1 0,1 0 0,1 1 0,-1-1 0,1 0 0,-1 11 1,-2 2 24,1-1 31,0 0 0,1 0 0,1 1 0,1-1-1,0 1 1,2-1 0,0 1 0,1-1 0,2 1 0,-1-1 0,2 0 0,1 0 0,0-1 0,1 1-1,1-2 1,17 29 0,-17-34-45,0 3-89,1-1 0,1-1 0,12 15 0,-18-25-206,-1 0 1,1 1-1,-1-1 1,1 0-1,0-1 1,0 1-1,0-1 1,1 0-1,-1 0 1,0 0-1,1 0 1,0-1-1,-1 0 1,1 0-1,8 1 1,3-2-1938,0-2 0,31-5 0,-20 2 429,36-4-4953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45:42.8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23 935 5472,'-3'3'244,"0"0"1,1 1-1,0-1 1,0 1 0,0 0-1,0 0 1,1 0-1,0 0 1,0 0-1,0 0 1,0 0-1,0 0 1,1 0 0,-1 7-1,5 19 4450,6-34-2049,-8 2-2451,0 0 0,-1 0 0,1 0 0,-1 0 0,1 0-1,-1-1 1,0 1 0,1 0 0,-1 0 0,1-6-1,6-27 706,-6 22-687,0 3-84,67-276 2331,-68 282-2422,9-29 290,2 1 0,24-48 0,-33 73-309,-2 5-45,0 0-1,0 1 1,0-1-1,0 0 1,0 1-1,0-1 0,3-2 1,-3 4 21,-1-1 0,1 1 0,-1 0 0,1 0 0,0-1 0,-1 1 0,1 0 0,-1 0 0,1 0 0,-1 0 0,1 0 0,0 0 0,-1 0 0,1 0 0,-1 0 0,1 0 0,-1 0 0,1 0 1,0 1-1,-1-1 0,1 0 0,-1 0 0,1 1 0,-1-1 0,1 0 0,-1 0 0,1 1 0,-1-1 0,0 1 0,1-1 0,-1 0 0,1 1 0,-1 0 0,10 8 24,-2 1 0,1-1 0,-1 2-1,-1-1 1,0 1 0,0 1 0,8 18 0,-4 0 142,16 60 1,-22-71-157,-2 1 0,0 0 0,0 33 0,-3-42-9,0 0-1,-1 0 1,-1 0 0,0 0-1,0 0 1,-1 0 0,-1-1-1,-6 14 1,9-21 36,-1 0 0,0 0 1,1 0-1,-1 0 0,-1-1 0,1 1 1,0-1-1,-1 1 0,1-1 0,-1 0 1,0 0-1,0 0 0,0 0 0,0-1 1,0 1-1,0-1 0,0 0 1,0 0-1,0 0 0,-1 0 0,-5 1 1,5-2-47,-1 0 0,0 0 1,1-1-1,-1 1 0,0-1 1,1 0-1,-1 0 0,1 0 1,-1-1-1,1 1 0,-1-1 1,1 0-1,0-1 1,0 1-1,-5-5 0,8 7-1,0-1 1,1 1-1,-1-1 0,0 0 0,1 1 0,-1-1 0,1 0 0,-1 0 1,1 1-1,-1-1 0,1 0 0,-1 0 0,1 0 0,0 0 0,0 1 1,-1-1-1,1 0 0,0 0 0,0 0 0,0 0 0,0 0 1,0 0-1,0 0 0,0 0 0,0 1 0,0-1 0,1 0 0,-1 0 1,0 0-1,0 0 0,1 0 0,-1 0 0,1 1 0,0-3 0,1 0 4,1 0 0,-1-1 0,1 1 0,0 0 0,0 0-1,5-3 1,119-77 67,-31 22-8,-58 35 36,89-67 196,-110 78-243,0 0 1,-2-1-1,0-1 0,26-36 1,-33 37 17,-1 0 0,0-1 0,-1 1 0,0-1 1,-2 0-1,5-29 0,-7 34-7,7-40 14,-3-1-1,0-79 1,-12 50-285,5 75 4,-1-1 0,0 1 0,-4-10 0,6 20 199,1 0 1,0 0-1,-1 0 0,0 0 1,0 0-1,0 0 1,0 1-1,-1-1 1,1 0-1,-2 5 1,-1 7 32,1 22 36,-4 121 326,6 53 90,0-132-469,0 5 15,0-70 4,0 0 1,2 14-1,0 10 71,-7-10 288,10-45-10,-5 12-368,1 0 1,-1 0-1,1-1 1,0 1-1,1 0 0,-1 0 1,1 0-1,2-5 1,3-3-59,13-19 0,-14 22 75,-4 7-20,0 1-1,0-1 0,0 1 1,0-1-1,0 1 0,1 0 0,-1 0 1,1 0-1,0 0 0,-1 0 1,1 1-1,3-2 0,-5 2-3,1 1 0,-1 0 0,0-1 0,0 1 0,1 0 0,-1 0-1,0 0 1,1 0 0,-1 0 0,0 0 0,1 0 0,-1 0 0,0 0-1,1 1 1,-1-1 0,0 0 0,0 1 0,1-1 0,-1 1 0,0 0-1,0-1 1,0 1 0,0 0 0,0 0 0,0-1 0,0 1 0,0 0-1,0 0 1,0 0 0,0 0 0,0 2 0,10 14 68,-2 1 0,0 1 0,-2-1 0,11 37 0,-13-37-24,0-1 1,2 1-1,0-1 1,1 0-1,1 0 0,12 18 1,-20-34-26,1 1 1,-1 0-1,0-1 1,1 1 0,-1-1-1,1 1 1,0-1 0,0 0-1,-1 1 1,1-1-1,0 0 1,0 0 0,0 0-1,0-1 1,0 1-1,3 0 1,-3-1 3,0 0-1,1 0 1,-1 0-1,0 0 1,0-1 0,0 1-1,0-1 1,0 0-1,0 0 1,0 1-1,0-1 1,0 0 0,0-1-1,0 1 1,0 0-1,2-3 1,16-14 6,-1-2-1,0 0 1,-2-1 0,20-31-1,-16 23-95,42-48 0,-13 20-225,-49 57 214,-4 11-269,1 2 190,7 16 224,-3-9 35,1-1 1,1 1-1,1-1 0,12 31 0,-12-37-127,-3-9 54,0 0 0,-1 0 1,1 0-1,1 0 0,-1 0 0,1 0 0,-1-1 0,6 6 1,-7-9-7,0 0 0,0 0 1,0 0-1,0 0 1,0 0-1,0 0 1,0-1-1,0 1 0,0 0 1,-1-1-1,1 1 1,0 0-1,0-1 1,0 1-1,0-1 0,-1 1 1,1-1-1,0 0 1,0 1-1,0-2 1,2-3 8,1 0 0,-1-1 1,0 1-1,0-1 1,-1 0-1,0 0 1,0 0-1,0 0 0,-1 0 1,0 0-1,1-11 1,-2 9-44,1 1 0,-2-1 0,1 0 0,-1 0 0,-1 1 0,1-1 0,-1 1 0,0-1 0,-5-9 1,5 15 4,1-1 0,-1 0 1,-1 1-1,1-1 0,0 1 1,0 0-1,-1 0 0,0-1 0,1 2 1,-5-3-1,2 1-28,0 0 0,0 0 1,-1 1-1,1 0 0,-8-2 0,9 3 31,1 0 0,-1 0-1,0 1 1,0-1 0,0 1-1,0 0 1,0 0 0,0 1-1,0-1 1,0 1 0,0-1-1,0 1 1,0 1 0,0-1-1,1 0 1,-1 1 0,0 0-1,1 0 1,-1 0 0,1 0-1,0 0 1,0 1 0,-3 3-1,5-6 16,1 1 0,-1 0 0,1-1 0,-1 1 0,1 0 0,0 0 0,-1-1 0,1 1 0,0 0 0,0 0 0,0 0 0,-1-1 0,1 1 0,0 0 0,0 0 0,0 0 0,0-1 0,0 1 0,1 0 0,-1 0 0,0 0 0,0-1 0,0 1 0,1 0 0,-1 0 0,0-1 0,1 1 0,-1 0 0,1-1 0,-1 1 0,1 0 0,-1-1 0,1 1 0,1 1 0,2 2 0,1 1 0,1-1 0,7 5 0,-3-2 0,-6-4 17,0 0 1,0 0-1,0-1 0,1 0 0,-1 0 0,1 0 0,0 0 1,-1-1-1,1 1 0,0-1 0,0 0 0,0-1 1,0 1-1,0-1 0,0 0 0,0 0 0,8-2 0,3-2 95,0 0 0,-1-1 0,30-14 0,-2 1 6,-40 17-106,0 0 0,0 0 0,-1 0 0,1 1 0,0-1 0,0 1 0,0 0 0,0 0 0,-1 0 0,6 1 0,-7-1-7,1 1-1,-1-1 1,0 0-1,0 1 1,0-1-1,0 1 0,0-1 1,0 1-1,0 0 1,0-1-1,0 1 0,0 0 1,0 0-1,0 0 1,-1 0-1,1 0 0,0 0 1,0 0-1,-1 0 1,1 0-1,-1 0 0,1 0 1,-1 0-1,1 0 1,-1 0-1,0 0 1,1 2-1,1 19 127,-1 0 0,-3 27-1,1-7-26,0-12-69,1-16 9,-1-1 1,2 1 0,1 14-1,-1-26-15,-1 0 1,1 0-1,-1 0 0,1 0 0,0 0 0,0 0 1,0 0-1,0 0 0,0 0 0,2 2 0,-3-4-25,1 0 0,-1 1-1,0-1 1,1 0-1,-1 1 1,1-1 0,-1 0-1,1 0 1,-1 0-1,1 1 1,-1-1 0,1 0-1,-1 0 1,1 0-1,-1 0 1,1 0 0,-1 0-1,1 0 1,-1 0 0,1 0-1,-1 0 1,1 0-1,-1 0 1,1 0 0,-1 0-1,1-1 1,-1 1-1,1 0 1,-1 0 0,1-1-1,-1 1 1,1 0-1,-1 0 1,0-1 0,1 1-1,-1-1 1,1 1 0,-1 0-1,0-1 1,0 1-1,1-1 1,-1 1 0,1-2-1,10-15 61,0 0 1,0-1-1,10-28 0,6-10 10,-23 48-40,2-2-93,-1 0 0,1 0 0,1 0 0,0 1 0,0 0 0,9-9 0,-15 18 56,-1-1-1,1 1 1,-1-1-1,1 1 1,-1-1-1,1 1 1,0-1-1,-1 1 1,1 0 0,0-1-1,-1 1 1,1 0-1,0 0 1,-1-1-1,1 1 1,0 0-1,0 0 1,-1 0-1,1 0 1,0 0-1,0 0 1,-1 0-1,1 0 1,0 0-1,-1 0 1,1 0 0,0 1-1,0-1 1,-1 0-1,1 1 1,0-1-1,-1 0 1,1 1-1,-1-1 1,1 0-1,0 1 1,-1-1-1,1 1 1,-1-1-1,1 1 1,-1 0 0,1-1-1,-1 1 1,1 1-1,2 3 8,0 0-1,-1 1 1,1-1 0,2 10-1,-5-14 2,16 52-19,8 26 23,-20-67 24,1-1 0,1 1 0,0-1 0,10 14 0,-16-24-27,1 1 1,0-1 0,-1 0-1,1 0 1,0 0 0,0 0-1,0 0 1,0-1-1,0 1 1,0 0 0,0 0-1,0-1 1,0 1 0,0 0-1,1-1 1,-1 1-1,0-1 1,0 0 0,1 1-1,-1-1 1,0 0 0,1 0-1,-1 0 1,0 0 0,1 0-1,-1 0 1,0 0-1,0 0 1,1 0 0,-1-1-1,0 1 1,1 0 0,-1-1-1,0 1 1,0-1-1,0 0 1,0 1 0,0-1-1,1 0 1,-1 0 0,0 1-1,1-3 1,3-2-15,0 0 1,-1 0-1,0-1 0,0 1 1,-1-1-1,1 0 0,3-8 1,26-80-633,0 3 22,-27 75 496,1 1 1,1 1-1,17-25 1,-20 30 111,4-2-76,-9 11 83,0-1 0,0 1 0,1 0 0,-1 0 0,0 0 0,0 0 0,0 0 0,1 0 0,-1 0 0,0 0 0,0 0 0,1 0 0,-1 0 0,0 0 0,0 0 0,1 0 0,-1 0-1,0 0 1,0 0 0,0 0 0,1 0 0,-1 0 0,0 0 0,0 0 0,1 0 0,-1 0 0,0 1 0,0-1 0,0 0 0,1 0 0,-1 0 0,0 0 0,0 0 0,0 1 0,0-1 0,0 0 0,1 0 0,-1 0 0,0 1 0,0-1 0,0 0 0,0 0 0,0 1 0,5 10-22,-5-10 18,5 8 53,0 0 1,0 0-1,10 12 1,-1 0 12,-7-10-53,-6-9-5,-1-1-1,1 1 0,0 0 1,1-1-1,-1 1 0,0 0 1,0-1-1,3 3 1,-3-4 3,-1 0 0,1 1 0,0-1 1,0 0-1,0 1 0,0-1 0,0 0 1,0 0-1,0 0 0,-1 0 1,1 0-1,0 0 0,0 0 0,0 0 1,0 0-1,0 0 0,0 0 0,0-1 1,0 1-1,0 0 0,-1-1 0,1 1 1,1-1-1,2-1 14,0-1 1,0 1-1,0-1 1,-1 0-1,1 0 1,-1 0-1,1 0 1,-1 0-1,5-8 1,0-2 62,11-21 0,-18 32-99,-1 0 0,1 0 0,0 0 0,-1 0 0,0 0 0,1 0 0,-1-1 0,0 1 0,0 0 0,0 0 0,0 0 0,-1-3 0,1 4 2,0 0 0,0 1 1,-1-1-1,1 0 0,0 1 0,0-1 1,-1 0-1,1 1 0,0-1 0,-1 0 1,1 1-1,-1-1 0,1 1 0,-1-1 1,1 1-1,-1-1 0,1 1 0,-1-1 0,1 1 1,-1-1-1,0 1 0,1 0 0,-1-1 1,0 1-1,1 0 0,-1 0 0,0-1 1,1 1-1,-1 0 0,0 0 0,1 0 1,-1 0-1,0 0 0,0 0 0,1 0 1,-1 0-1,0 0 0,1 0 0,-2 1 1,0 0 11,1-1 1,-1 1 0,1 0 0,-1 0 0,1 0 0,-1 0-1,1 0 1,0 1 0,0-1 0,-1 0 0,1 0-1,0 1 1,0-1 0,0 1 0,0-1 0,1 1 0,-1 0-1,0-1 1,0 4 0,-9 35 141,9-37-132,-1 14 94,0 0 0,0 1 0,3 29 0,0-38-54,0 0-1,0 0 1,1-1 0,0 1-1,1 0 1,0-1-1,1 1 1,7 14-1,-10-22-26,0 1 0,0 0 0,1-1 0,-1 1 0,0-1 0,1 1 0,-1-1 0,1 0 0,-1 0 0,1 0 0,0 0 0,0 0 0,-1 0 0,1 0 0,0 0 0,0 0 0,2 0 0,0-1 4,-1 1 0,0-1-1,1 0 1,-1 0 0,0-1-1,0 1 1,1-1 0,-1 1-1,5-3 1,5-2 23,0-1 0,-1 0 1,23-16-1,-29 18-42,55-38 19,34-21 58,-79 54-143,1 0 1,-1 2 0,2 0-1,19-6 1,-33 12 108,-1 0 0,1 0 0,-1 1 0,1 0 0,-1-1 0,1 1 0,-1 0 0,1 1 0,-1-1 0,0 1 0,1-1 0,-1 1 0,6 2 0,-4-1 75,-1 1-1,1 0 1,-1 0 0,1 0 0,-1 0-1,0 1 1,7 7 0,-5-3 0,0 1 1,0 0-1,8 17 1,-11-20-92,0 0 0,0 0 0,1 0 0,0 0 0,0-1 0,0 1 0,1-1 1,-1 0-1,1 0 0,10 7 0,-13-11-110,0-1 1,0 1-1,-1 0 1,1-1-1,0 1 1,0-1-1,0 0 1,1 0-1,-1 0 1,0 0-1,0 0 1,0 0-1,0 0 1,0-1-1,0 1 1,3-2-1,34-16-2791,-24 11 1891,85-34-7602,-48 23 1248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45:45.9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 1054 5408,'-1'1'106,"0"-1"0,0 1 0,1-1 0,-1 1 0,0 0 0,1 0-1,-1-1 1,0 1 0,1 0 0,-1 0 0,1 0 0,-1-1 0,1 1 0,-1 0 0,1 0 0,-1 0 0,1 0 0,0 0 0,0 0 0,0 0 0,-1 0 0,1 0 0,0 0 0,0 0 0,0 0 0,1 1-1,-1 0 225,1 0 0,-1 0-1,1-1 1,-1 1-1,1 0 1,0 0-1,0-1 1,0 1-1,0 0 1,0-1 0,1 1-1,-1-1 1,3 3-1,-3-3-113,0 0 0,1 0 0,-1 0 0,0 0 0,1 0 0,-1 0 0,1 0 0,0 0 0,-1-1 0,1 1-1,0 0 1,-1-1 0,1 0 0,0 1 0,-1-1 0,1 0 0,0 0 0,0 0 0,0 0 0,-1 0 0,1 0 0,0 0 0,0-1-1,-1 1 1,1-1 0,0 1 0,-1-1 0,1 0 0,-1 0 0,1 1 0,-1-1 0,1 0 0,-1 0 0,1-1 0,-1 1 0,0 0-1,2-2 1,9-12 398,-1-1-1,-1 0 0,10-19 0,22-56 297,9-18-299,-38 87-346,13-26 178,53-70 1,-79 116-456,1 1 1,0 0-1,0 0 1,0-1-1,0 1 1,0 0 0,1 0-1,-1 0 1,0 0-1,0 0 1,1 1 0,-1-1-1,0 0 1,1 1-1,2-2 1,-2 2-5,-1 0 0,1 1 0,-1-1 0,1 0 0,-1 1 0,0-1 0,1 1 1,-1 0-1,0-1 0,1 1 0,-1 0 0,0 0 0,1-1 0,-1 1 0,0 0 0,2 2 0,5 6-4,-1-1-1,1 1 0,-1 0 0,-1 1 1,0 0-1,0 0 0,-1 0 1,0 1-1,-1-1 0,3 12 1,2 9 19,-2 0 0,4 43 1,-7-41 117,-1 37-1,-4-60-66,1 1 0,-1-1 1,-1 1-1,0-1 0,0 1 0,-1-1 0,-6 15 1,8-22-50,-1 0 0,0 0 0,0 0 0,1-1 0,-2 1 0,1-1 0,0 1 0,0-1 0,-1 0 0,1 0 0,-1 0 0,0 0 0,0 0 0,1 0 0,-1-1 0,-6 2 0,5-1-24,-1-1 1,0 0-1,1-1 1,-1 1-1,0-1 1,0 0-1,0 0 0,1 0 1,-1-1-1,-8-1 1,7 0-29,0 1 1,0-1 0,1 0 0,-1-1 0,1 1 0,-1-1 0,1 0-1,0 0 1,0-1 0,1 0 0,-1 1 0,1-2 0,-1 1-1,1 0 1,0-1 0,1 0 0,-1 0 0,-4-8 0,8 12 43,0 0-1,-1 0 1,1 1 0,0-1 0,0 0 0,-1 0 0,1 0 0,0 1 0,0-1 0,0 0 0,0 0 0,0 0 0,0 1 0,0-1 0,0 0-1,0 0 1,1 0 0,-1 1 0,0-1 0,0 0 0,1 0 0,-1 1 0,0-1 0,1 0 0,-1 1 0,1-1 0,-1 0 0,1 1 0,-1-1-1,1 0 1,-1 1 0,1-1 0,0 1 0,-1-1 0,1 1 0,0 0 0,0-1 0,0 0 0,4 0-38,0-1 0,0 1-1,0 0 1,1 0 0,4 0 0,-1 0 26,24-4 64,0-1 0,0-2-1,53-19 1,-63 17-13,0-1 1,0-1-1,-1-1 1,-1 0-1,31-27 1,105-76 100,-98 76-42,-40 27-39,-1 0 0,-1-1 0,0-1 0,-1 0 0,-1-1 0,0-1 1,-1-1-1,20-34 0,-13 11-101,-3-1 0,17-56 1,16-91-70,-45 163 115,-2 10-45,-1 0 0,1-19 0,-3 27 9,-1 1 1,0-1-1,-1 0 0,1 1 0,-1-1 0,-4-11 0,5 19 11,0-1 0,0 0 0,-1 0 1,1 1-1,0-1 0,-1 0 0,1 1 0,0-1 0,-1 1 0,1-1 0,-1 0 0,1 1 0,-1-1 0,1 1 0,-1-1 1,-1 0-1,2 1 25,0 0 1,-1 0 0,1 0 0,0 0 0,-1 0-1,1 0 1,-1 0 0,1 0 0,0 0 0,-1 0 0,1 0-1,0 0 1,-1 0 0,1 0 0,-1 0 0,1 0-1,0 1 1,-1-1 0,1 0 0,0 0 0,-1 0-1,1 1 1,-2 1 11,0 0 0,0 0 0,0 0 0,1 0 0,-1 0 0,1 0 0,-2 5 0,-2 6-24,1 0 0,0 0 0,1 0-1,1 0 1,0 1 0,1-1 0,0 16 0,0-9 24,-2 67 139,4 1 0,4-1 0,25 145 0,-29-226-147,40 181 59,-28-139 187,34 84 0,-45-128-232,-1 0 1,1-1 0,0 1 0,0-1 0,1 1 0,-1-1 0,1 0 0,-1 0-1,5 3 1,-6-5-13,0 0 0,0-1-1,0 1 1,0-1-1,0 1 1,0-1 0,1 0-1,-1 1 1,0-1 0,0 0-1,0 0 1,1 0-1,-1 0 1,0 0 0,0 0-1,1 0 1,-1 0 0,0 0-1,0 0 1,0-1-1,1 1 1,-1-1 0,0 1-1,0-1 1,0 1 0,0-1-1,0 0 1,0 1-1,0-1 1,0 0 0,0 0-1,1-1 1,7-8-4,0-1 1,0 0 0,-1 0-1,0-1 1,-1 0-1,-1 0 1,6-15-1,10-16-182,80-132-489,-71 125 571,-34 57 102,0 0 0,0 0 0,1 0 0,0 0 0,1 1 0,-1-1 0,1 0 0,1 1 0,0-1 0,0 14 0,1-7 88,1-1-1,0 1 1,1-1 0,0 0 0,8 21 0,-10-31-75,0-1 0,1 1 1,-1-1-1,0 1 0,1-1 1,-1 0-1,1 0 0,0 0 0,0 0 1,-1 0-1,2 0 0,-1 0 0,0-1 1,0 1-1,0-1 0,3 2 1,-3-2-7,0-1 0,0 1 0,0-1 1,1 0-1,-1 1 0,0-1 0,0 0 1,0 0-1,0 0 0,0-1 0,0 1 1,0 0-1,0-1 0,0 0 0,0 1 1,0-1-1,0 0 0,0 0 0,-1 0 1,3-1-1,2-2-1,-1 0 0,-1 0 1,1 0-1,0 0 0,-1-1 1,0 1-1,0-1 0,0 0 0,-1-1 1,1 1-1,-1-1 0,-1 1 1,5-12-1,-6 13-19,0 0-1,0 0 1,0-1 0,0 1 0,-1 0 0,0-1-1,0 1 1,0-1 0,0 1 0,-1 0-1,1-1 1,-1 1 0,-1 0 0,1 0 0,0-1-1,-1 1 1,0 0 0,0 0 0,0 1-1,-4-6 1,3 5-9,0 1-1,0 0 0,-1 0 1,1 1-1,-1-1 0,0 1 1,0 0-1,0-1 0,0 2 1,0-1-1,-7-2 0,2 2-110,0 0-1,0 0 1,0 1-1,-15-1 1,66-10 121,26-3 52,-27 6-48,51-6 1,-80 14 19,0 0-1,0 1 1,-1 0 0,1 1-1,0 1 1,0 0 0,-1 0-1,1 1 1,11 5 0,-19-6 7,0 0 1,0 0-1,0 1 0,0-1 1,0 1-1,-1 0 1,1 1-1,-1-1 1,0 0-1,0 1 1,0 0-1,-1 0 1,1 0-1,-1 0 0,0 0 1,0 0-1,2 5 1,1 8 29,0 0 1,-1 0-1,1 20 1,-4-34-45,3 24 69,-2 0 1,0 0-1,-2 0 1,0 0-1,-10 53 1,4-45 97,4-22-140,0-1-1,-1 1 1,-1-1-1,0 0 0,-9 20 1,7-21-95,4-6 92,0-1 0,0 0 1,0 0-1,-1 0 0,-3 3 1,6-6-33,-1 0 0,1-1 1,-1 1-1,0-1 0,0 1 0,1-1 1,-1 1-1,0-1 0,0 1 1,0-1-1,0 1 0,0-1 1,1 0-1,-1 0 0,0 0 1,0 1-1,0-1 0,0 0 1,0 0-1,0 0 0,0 0 1,0 0-1,0-1 0,0 1 1,0 0-1,0 0 0,1-1 1,-1 1-1,-1-1 0,1 1-13,0-1 0,0 0 0,0 1 1,0-1-1,0 0 0,0 0 0,0 0 0,0 0 0,1 0 0,-1 0 0,0 0 0,1 0 0,-1 0 0,1 0 0,-1 0 1,1 0-1,-1-1 0,-3-22-106,3 19 84,-2-24-62,2 1 1,1-1 0,1 0 0,9-53 0,0 32-25,31-93 1,-32 119 90,1-1 0,0 1 0,2 1 0,1 0 0,23-32 0,-34 53 44,-1 0 0,1 0 0,-1 0 0,1 0 1,0 0-1,0 1 0,0-1 0,0 1 1,0-1-1,0 1 0,0 0 0,1 0 0,-1 0 1,0 0-1,1 0 0,-1 0 0,1 1 1,-1-1-1,1 1 0,-1-1 0,1 1 0,-1 0 1,1 0-1,-1 0 0,1 1 0,0-1 1,-1 1-1,1-1 0,-1 1 0,0 0 0,1 0 1,-1 0-1,0 0 0,1 0 0,-1 0 1,0 1-1,0-1 0,0 1 0,0 0 0,0-1 1,-1 1-1,1 0 0,0 0 0,-1 0 1,1 0-1,-1 0 0,2 3 0,-2-2 38,0 1 0,0-1-1,0 0 1,0 1 0,-1-1-1,1 0 1,-1 1 0,0-1-1,0 0 1,0 1 0,0-1-1,-1 1 1,1-1 0,-3 6-1,2-5-17,0 0 0,0 0 1,-1 0-1,1 0 0,-1 0 0,0 0 0,0-1 0,-1 1 0,1-1 0,-1 0 1,0 0-1,-3 4 0,-17 9-285,13-10 159,1 2 0,-1-1 0,-14 16 0,23-21 83,0-1 1,1 1 0,-1-1 0,0 1 0,1-1-1,-1 1 1,1 0 0,-1-1 0,1 1-1,0 0 1,0-1 0,0 1 0,0 0 0,0-1-1,0 1 1,0 0 0,0-1 0,1 1 0,-1 0-1,1-1 1,-1 1 0,1-1 0,0 1 0,-1-1-1,1 1 1,0-1 0,0 1 0,2 1 0,0 1 23,-1-1 0,1 1 1,0-1-1,0 0 0,0 0 1,1 0-1,-1-1 0,1 1 1,-1-1-1,8 3 0,-7-3 39,0-1 0,1 0 0,-1-1 0,0 1 0,1-1 0,-1 0 0,0 0 0,1 0 0,-1-1 0,0 1 0,1-1 0,6-2 0,5-3 238,30-14 1,-19 7-177,107-50 370,-110 50-390,0-1-1,0-2 1,25-21-1,-38 27-125,1 1 0,0 0 0,1 1 0,26-12 0,-38 19 24,0 1-1,0 0 0,0 0 0,0 0 0,0 0 0,0 0 0,1 0 1,-1 0-1,0 0 0,0 0 0,0 0 0,0 1 0,0-1 0,0 0 1,0 1-1,0-1 0,0 1 0,0-1 0,0 1 0,0 0 0,0-1 1,0 1-1,0 0 0,-1 0 0,1-1 0,0 1 0,0 1 0,20 28 145,-18-23-97,1 1 0,-1 1 0,-1-1 0,1 0 0,-2 1 0,1-1 0,-1 1-1,0-1 1,-1 1 0,0 0 0,-2 16 0,0-5-22,-2 0-1,0 0 1,-14 37 0,16-52-18,0 0 1,0-1 0,0 1 0,-1-1-1,1 1 1,-1-1 0,0 0-1,-1 0 1,1 0 0,-1-1-1,1 1 1,-1-1 0,0 0-1,0 0 1,-1 0 0,1 0-1,-1-1 1,1 0 0,-1 0-1,0 0 1,0 0 0,0-1-1,0 0 1,0 0 0,0 0-1,0-1 1,0 0 0,0 0-1,0 0 1,0 0 0,0-1-1,-10-2 1,2 0-53,1 0-1,0-1 1,0 0 0,1-1-1,-1-1 1,1 0 0,0 0-1,0-1 1,-18-16 0,29 23 63,0 0 1,0 0-1,0-1 1,0 1-1,0 0 1,1 0-1,-1 0 1,0-1-1,0 1 0,0 0 1,0 0-1,1 0 1,-1 0-1,0-1 1,0 1-1,1 0 1,-1 0-1,0 0 1,0 0-1,0 0 0,1 0 1,-1 0-1,0 0 1,0 0-1,1 0 1,11-2 265,0 2 0,21 0 0,-5 1-91,-16-1-96,61 1 864,143-19 0,-198 14-909,24-8 1,11-4-33,127-33-305,-105 23-2219,-69 23 2294,-1 2-481,0 0 0,-1-1 0,1 0 0,-1 0-1,1 0 1,-1-1 0,0 1 0,0-1 0,0 0 0,-1 0 0,1 0 0,5-7-1,-9 10 409,1-1-1,-1 0 0,1 0 0,-1 0 0,0 0 0,1 0 0,-1 0 0,0 0 0,0 0 0,0 0 0,0 1 0,0-1 1,0 0-1,0 0 0,0 0 0,0 0 0,0 0 0,0 0 0,0 0 0,-1 0 0,1 0 0,0 0 0,-1 0 1,1 0-1,-1 1 0,1-1 0,-1 0 0,0 0 0,1 0 0,-1 1 0,0-1 0,1 0 0,-2 0 0,-17-21-4870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45:46.4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13 434 9632,'-13'5'2875,"13"-2"-1672,9-2 25,24-6 3409,-15 1-3162,72-12 470,-1-4 0,147-52 0,188-95-1369,-134 52-6171,-269 106 3486,1 1 0,-1 1 0,2 2 0,-1 0 1,0 1-1,40-2 0,-2 8-2211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06:48.6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1215 3136,'1'0'92,"-1"-1"0,0 1 0,0-1 1,0 1-1,0-1 0,0 1 0,0-1 0,0 1 0,1-1 1,-1 1-1,0 0 0,0-1 0,1 1 0,-1-1 0,0 1 1,1-1-1,-1 1 0,0 0 0,1-1 0,-1 1 0,1 0 1,-1-1-1,0 1 0,1 0 0,0-1 0,21-15 3977,-7 5-1686,-10 7-1926,0-1 1,-1 1-1,0-1 1,0-1-1,0 1 1,-1-1-1,1 1 1,2-9-1,18-53 825,-14 38-842,-8 23-368,53-174 1078,-46 146-945,-4 16 386,0-1 1,-2 1-1,3-38 0,-6 55-489,5 6 116,0 4-113,1 0 1,-1 0-1,-1 1 0,1 0 0,-2-1 0,1 1 0,1 12 0,6 14 110,-2-12-95,0 0 0,1 0 0,2-2 0,0 1 0,2-1 0,18 24 0,-25-38-73,-1-1 0,1 1 0,1-1-1,-1-1 1,1 0 0,0 0-1,1 0 1,-1-1 0,1 0 0,0 0-1,1-1 1,-1-1 0,1 1 0,-1-2-1,1 1 1,0-1 0,0-1 0,17 1-1,-19-2-36,-1 0 1,0-1-1,0 0 0,1-1 0,-1 1 0,0-1 1,0-1-1,-1 1 0,1-1 0,0 0 1,-1-1-1,0 1 0,0-1 0,0-1 0,0 1 1,6-7-1,-2 0 24,0-1 1,0 0 0,-1-1-1,-1 0 1,0-1 0,10-22-1,-6 10 45,-1-2 0,-1 1-1,10-47 1,-19 69-98,-1 0 1,1 0-1,-1 1 1,-1-1-1,1 0 1,-1 0-1,0 0 0,0 0 1,0 1-1,0-1 1,-1 0-1,-2-4 1,3 7 13,0 1 1,0-1-1,1 1 1,-1 0-1,0 0 0,0 0 1,0-1-1,0 1 1,-1 0-1,1 0 1,0 0-1,0 1 1,-1-1-1,1 0 1,0 0-1,-1 1 0,1-1 1,0 1-1,-1-1 1,1 1-1,-1-1 1,1 1-1,-1 0 1,1 0-1,-1 0 1,0 0-1,1 0 0,-1 0 1,1 0-1,-1 0 1,1 1-1,-1-1 1,1 1-1,-1-1 1,1 1-1,0-1 1,-1 1-1,1 0 1,0 0-1,-1 0 0,0 1 1,-4 2 50,1 1 0,-1 0 0,1 0 0,0 0 0,0 1 0,1 0 0,0 0 0,0 0-1,0 0 1,1 1 0,0-1 0,0 1 0,1 0 0,-1 0 0,0 8 0,-1 3 46,1 1 0,0-1 0,2 1 0,1 33 0,1-38-62,1-1 1,1 0-1,0 0 1,0 0 0,11 25-1,-11-30-3,1-1 0,0 1 0,0-1 0,1 0 0,0 0 0,0 0 0,1 0 0,0-1 0,0 0 0,10 7 0,-10-9-3,0-1 0,0 0 0,1 0 0,-1-1 0,1 0 0,-1 0 0,1 0 0,0-1 0,0 0 0,0-1 0,0 1 1,0-1-1,-1 0 0,1-1 0,0 0 0,7-2 0,4-1 7,0 0 0,-1-2 1,0 0-1,33-18 0,-24 9-77,-1-2 1,-1 0 0,0-2-1,-1 0 1,-1-2 0,34-41-1,-7-1-651,55-94 0,-88 129 626,-1-2 0,-1 0 0,-2-1 0,-1-1 0,14-63 0,-15 39 101,-3-1 0,0-93 0,-6 124-102,-2-1 1,0 1 0,-2 0-1,-7-32 1,10 57 54,-1 0 0,1-1 0,-1 1 0,1-1 0,-1 1 0,0 0 0,1-1 0,-1 1 0,0 0 0,0-1 0,0 1 0,0 0 0,0 0 0,0 0 0,0 0 0,-1 0 1,1 0-1,0 0 0,0 1 0,-1-1 0,1 0 0,0 1 0,-1-1 0,-1 0 0,1 1 26,1 0 1,-1 0 0,1 0-1,-1 1 1,1-1-1,0 0 1,-1 1-1,1-1 1,-1 0-1,1 1 1,0 0-1,0-1 1,-1 1-1,1 0 1,0 0-1,0 0 1,0 0-1,0-1 1,0 2-1,0-1 1,0 0 0,0 0-1,0 0 1,0 0-1,-1 3 1,-7 14 73,-1 2 1,2-1 0,1 1-1,0 0 1,-3 23-1,-14 108 225,23-145-296,-5 42 59,2 1 1,3 0-1,1 0 0,3 0 1,2 0-1,2-1 0,22 82 1,-21-104-18,1 0 0,1 0 0,1-1 0,2 0 1,16 25-1,-28-48-47,1 0 1,0 1 0,-1-1-1,1 0 1,0 0 0,0 0-1,1 0 1,-1 0-1,0-1 1,1 1 0,-1 0-1,1-1 1,-1 0-1,1 0 1,-1 0 0,1 0-1,0 0 1,0 0-1,0-1 1,-1 1 0,1-1-1,3 0 1,0-1-3,1 0 0,-1 0 0,0-1-1,0 0 1,0 0 0,-1 0 0,1-1 0,0 0 0,5-3 0,53-36-55,-1-2 0,64-60 1,-118 97 53,26-26 196,-32 30-180,0 0 0,0 0 0,-1-1 0,0 1 0,1-1 0,-1 0 1,-1 1-1,1-1 0,1-4 0,-3 7-20,0 1 1,1-1-1,-1 1 1,0 0-1,0-1 1,0 1-1,0-1 1,0 1 0,0 0-1,0-1 1,0 1-1,0-1 1,0 1-1,0 0 1,0-1-1,-1 1 1,1-1-1,0 1 1,0 0-1,0-1 1,0 1-1,-1-1 1,1 1-1,0 0 1,0-1-1,-1 1 1,1 0-1,0 0 1,-1-1-1,0 1 5,0-1 0,1 1 0,-1 0 0,0 0 0,0-1 0,0 1 0,0 0 0,0 0 0,0 0 0,0 0 0,0 0 0,-1 0 0,-2 1 27,-1 0 0,1 0 0,0 1 0,-8 2 0,-4 6 51,1-1 0,0 2 1,0 0-1,1 1 0,0 0 1,1 1-1,1 1 0,-12 15 1,11-10-25,0 1 0,1 0 0,0 0 0,2 1 0,-15 44 0,21-52-45,1 1-1,-3 16 1,6-26-22,-1 0 1,1 0-1,0 1 0,0-1 0,1 0 0,-1 0 0,1 0 0,0 0 0,0 0 0,0 0 0,3 6 0,-3-8 10,0 0 0,0-1 0,0 1 0,1 0-1,-1-1 1,1 1 0,-1-1 0,1 0-1,-1 1 1,1-1 0,0 0 0,0 0-1,0 0 1,-1 0 0,1-1 0,0 1-1,0 0 1,0-1 0,0 1 0,0-1-1,0 0 1,1 1 0,-1-1 0,0 0-1,0 0 1,0-1 0,2 1 0,4-2-5,-1 1 1,0-1-1,0 0 1,0 0-1,-1-1 1,10-5-1,-5 1-69,0 0-1,-1-1 1,1 0-1,-1-1 0,-1 0 1,0 0-1,11-15 0,50-81-376,-58 85 402,2-4-24,-9 15 10,0 0 0,1-1 0,13-14 1,-19 25 45,1 0 1,0 0 0,-1 0 0,1-1-1,-1 1 1,1 0 0,-1 0 0,0 0 0,1 0-1,-1 1 1,0 0 0,5 26 118,15 55 0,-15-69-88,1 1 0,0-2 0,1 1 0,0-1 0,15 21 0,-19-31-6,-1 0 1,1 0-1,0 0 1,0 0-1,0 0 1,0 0-1,0-1 1,1 1-1,-1-1 1,1 0-1,0 0 1,-1-1-1,1 1 1,0-1-1,0 1 1,0-1 0,0 0-1,0-1 1,0 1-1,1-1 1,-1 0-1,0 0 1,0 0-1,0 0 1,0-1-1,0 0 1,0 0-1,0 0 1,0 0-1,0 0 1,0-1-1,0 0 1,4-3-1,23-18-9,-1-3 0,-1 0-1,43-53 1,-40 43-30,32-32 27,68-80-412,-116 128 401,-1-2 1,-1 0 0,-1 0 0,-1-1 0,-2-1 0,0 0-1,-1 0 1,11-51 0,-14 41 28,-1-1-1,-2 0 1,-1 0 0,-2 0-1,-1 1 1,-7-40 0,5 56-15,0 1 0,-2 0 0,0 0 0,-14-30 0,18 46 1,1-1 0,-1 1 0,1 0 0,-1 0 0,0 0 0,1 0 0,-1 0 0,0 0 0,0 0 0,0 0 0,0 0 0,0 0 1,0 1-1,0-1 0,0 0 0,0 0 0,0 1 0,0-1 0,0 1 0,-1-1 0,1 1 0,0 0 0,0-1 0,-1 1 0,1 0 0,0 0 0,0 0 0,-1 0 0,-1 0 0,1 1 9,0-1-1,0 1 1,0 0-1,0 0 1,0 0-1,0 0 1,0 0-1,1 0 1,-1 1-1,0-1 1,1 1 0,-1-1-1,1 1 1,0 0-1,0-1 1,-1 1-1,0 3 1,-4 7 6,2 0 0,-1 1 1,2 0-1,0 0 0,0 0 1,-1 25-1,0-6-11,-15 115 477,-2 172 0,21-281-370,1 1 0,1-1 0,3-1 0,9 43 0,-11-69-4,3 12-35,11 27 0,-15-44-73,1-1-1,0 1 1,0-1-1,0 0 0,0 0 1,1 0-1,0 0 1,0-1-1,9 9 0,-9-10 3,1 1-1,0-1 0,-1-1 0,1 1 0,0 0 0,0-1 1,7 2-1,-9-4-2,-1 1 1,1-1-1,-1 0 1,1 1-1,-1-2 1,1 1-1,-1 0 1,1 0-1,-1-1 0,0 1 1,1-1-1,-1 0 1,0 1-1,1-1 1,-1 0-1,0-1 1,0 1-1,0 0 1,3-2-1,5-5-8,-1 0 0,0-1 0,0 0 0,-1-1 0,0 1 0,-1-1 0,9-15 0,-6 5-16,0 0 0,-1-1 0,7-25 0,-13 38-62,-2 4 28,0 1-1,0 0 0,0-1 1,-1 1-1,1 0 1,-1-5-1,-1 24-65,0 0 1,-6 25-1,-2 6 127,7-12-3,1 0 0,1 0 0,9 55 0,-8-86 20,-1 0 0,1 1 0,1-1 0,-1 0 0,1 0 0,-1 0 0,1 0 0,5 7 0,-7-10-22,1 0 0,0 0 0,0 0 0,-1 0 0,1 0 0,0 0 0,0 0 0,0 0 0,0-1 0,0 1 0,0 0 0,1-1 0,-1 1 0,0 0 0,0-1 0,0 0 0,1 1 0,-1-1 0,0 0 0,0 1 0,1-1 0,-1 0 0,0 0 0,1 0 0,-1 0 0,0 0 0,0 0 0,1-1 0,-1 1 0,0 0 0,0-1 0,1 1 0,1-2 0,14-8-139,1 0 0,22-20 0,11-7-262,-45 34 363,-1-1 1,1 0 0,-1 0-1,0 0 1,-1 0 0,1-1 0,-1 0-1,0 0 1,0 0 0,6-11 0,-9 8-122,-7 11-64,-6 10-35,10-10 269,1 1 0,-1-1 1,0 1-1,1-1 0,0 1 0,-1-1 0,2 1 0,-1 0 0,0-1 0,1 1 0,-1 5 0,1-7-7,0 1-1,0-1 0,1 1 0,-1-1 0,1 0 0,-1 1 0,1-1 0,0 0 0,0 1 0,0-1 0,0 0 0,0 0 0,0 1 0,1-1 0,-1 0 0,1-1 0,2 4 0,1-1 14,-1-1 0,1 0 0,-1 1-1,1-2 1,0 1 0,0-1 0,0 1-1,0-1 1,1-1 0,-1 1 0,1-1-1,9 1 1,-4-1 17,0-1 0,-1-1 0,1 0 0,-1 0 0,20-6 0,-25 6-75,-1-1-1,1 1 1,0-1-1,-1 0 1,1 0-1,-1-1 1,0 1-1,1-1 1,-1 0-1,-1 0 1,1-1-1,0 1 1,-1-1-1,0 0 1,3-4-1,-3 5 6,-1-1 1,0 0-1,-1 0 0,1 0 0,-1 0 1,0 0-1,0 0 0,0 0 0,0 0 0,-1 0 1,1-1-1,-1 1 0,0 0 0,-1 0 1,1-1-1,-1 1 0,-2-7 0,1 5 22,0-1 0,0 2 0,-1-1 0,0 0 0,0 0 0,-1 1 0,0 0 0,1 0-1,-2 0 1,1 0 0,-1 0 0,1 1 0,-1 0 0,0 0 0,-1 0 0,1 1 0,-1 0 0,-6-3 0,5 3 16,0 0 1,0 0-1,-1 1 1,1 0-1,-1 1 0,0 0 1,1 0-1,-1 0 1,0 1-1,0 0 1,1 1-1,-1 0 1,0 0-1,-12 4 1,15-3-7,1 0 1,0 0-1,0 0 1,-1 1-1,2 0 1,-1 0-1,0 0 1,1 0-1,-1 0 1,1 1-1,0 0 1,0 0-1,0-1 1,1 2-1,-4 5 1,5-8 11,0-1 0,0 1 1,1 0-1,-1 0 1,0 0-1,1 0 1,-1 0-1,1 0 1,0 0-1,0 0 1,0 0-1,0 0 1,0 0-1,0 0 1,0-1-1,1 1 0,-1 0 1,0 0-1,1 0 1,0 0-1,0 0 1,-1 0-1,1-1 1,0 1-1,0 0 1,1-1-1,-1 1 1,0-1-1,0 1 1,1-1-1,-1 1 1,1-1-1,-1 0 0,1 0 1,0 0-1,-1 0 1,1 0-1,0 0 1,2 1-1,5 1 15,0-1 0,0 1 1,0-2-1,0 1 0,0-1 0,0 0 0,1-1 0,-1 0 0,0-1 0,0 0 0,12-2 0,13-5 56,53-20-1,-43 11 349,52-30 1,19-8 653,-111 53-1036,0 1-1,0-1 1,0 1-1,0 1 1,1-1 0,-1 0-1,0 1 1,1 0-1,6 1 1,-9-1-28,-1 0 1,1 0-1,-1 1 1,1-1-1,-1 1 1,1-1-1,-1 1 1,0 0-1,1-1 1,-1 1-1,0 0 1,0 0-1,1 0 1,-1 0 0,0 0-1,0 0 1,0 0-1,0 0 1,0 0-1,0 1 1,-1-1-1,1 0 1,0 1-1,-1-1 1,1 0-1,-1 1 1,1-1-1,-1 1 1,1-1-1,-1 2 1,1 10 79,-1-1 0,0 1 0,-1-1 0,-1 1 0,0-1 0,0 1 0,-1-1 0,-1 0 0,0 0 0,-9 19 0,-1 0-468,27-54-168,-4 6 362,-3 6 164,0 0 0,1 0 0,0 0 0,1 1 0,0 0 0,0 1 0,1 0 0,1 0 0,-1 0 0,16-9-1,-23 17 53,0 0 0,0 0 0,1 0 0,-1 0 0,0 1 0,1-1 0,-1 1 0,1 0 0,-1-1-1,1 1 1,-1 0 0,0 0 0,1 1 0,-1-1 0,1 0 0,-1 1 0,1-1 0,-1 1 0,0 0-1,0 0 1,1 0 0,-1 0 0,0 0 0,0 1 0,0-1 0,2 3 0,6 4 188,-1 0 0,0 1 1,15 20-1,-10-12-59,72 91 192,-71-91-475,10 13-4833,-57-50-17134,7 2 19753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46:09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149 252 2496,'0'-1'57,"0"1"0,-1 0 1,1-1-1,0 1 0,0-1 1,1 1-1,-1 0 0,0-1 0,0 1 1,0 0-1,0-1 0,0 1 1,0 0-1,0-1 0,1 1 0,-1 0 1,0-1-1,0 1 0,0 0 0,1-1 1,-1 1-1,0 0 0,0 0 1,1-1-1,-1 1 0,0 0 0,1 0 1,-1-1-1,0 1 0,1 0 1,-1 0-1,0 0 0,1 0 0,-1 0 1,1 0-1,-1 0 0,0 0 1,1-1-1,-1 1 0,5 2 4121,0 11-3010,-6-2-787,-1 1 0,0-1-1,-1 1 1,-6 18 0,3-15-89,0 0 1,0-1-1,-1 1 1,-1-2-1,-13 18 1,20-30-283,-1 2 98,0-1 1,0 0-1,0 1 1,0-1 0,-1 0-1,-3 3 1,5-5-77,0 0 0,0 1 1,1-1-1,-1 0 0,0 1 0,0-1 1,0 0-1,0 0 0,0 0 0,1 0 1,-1 0-1,0 0 0,0 0 0,0 0 1,0 0-1,0 0 0,1 0 0,-1-1 1,0 1-1,0 0 0,0 0 0,0-1 1,1 1-1,-1-1 0,0 1 0,1-1 1,-1 1-1,0-1 0,1 1 0,-1-1 1,0 0-1,0 0 0,-4-6 29,-1 0-1,1 0 1,1-1-1,-1 0 0,1 0 1,1 0-1,-1 0 1,2 0-1,-1-1 1,1 1-1,0-1 0,1 0 1,0 0-1,0-13 1,1 17-77,0 1 1,1-1-1,0 0 1,0 1-1,0-1 1,1 0-1,-1 1 1,5-9-1,23-32-424,-8 14 241,-19 27 186,1 0 1,-1 0-1,1 1 0,0-1 0,0 1 0,0 0 1,0 0-1,1 0 0,3-3 0,-6 6 18,0-1-1,0 1 0,0-1 0,1 1 1,-1-1-1,0 1 0,0 0 0,0 0 1,0-1-1,0 1 0,0 0 0,0 0 1,1 0-1,-1 0 0,0 0 1,0 0-1,0 1 0,0-1 0,0 0 1,0 1-1,0-1 0,1 0 0,-1 1 1,0-1-1,0 1 0,-1 0 0,1-1 1,0 1-1,0 0 0,0 0 0,0-1 1,0 1-1,-1 0 0,1 0 1,0 0-1,-1 0 0,1 0 0,-1 0 1,1 2-1,5 7 59,-1 1 0,-1-1 0,0 1 0,0 0-1,-1 1 1,3 19 0,-4-7 62,0 1 1,-3 34-1,-2 18-28,-8 96 339,3-73-309,-11 78 135,7-124-6,8-41 67,0 1 0,1 0-1,-1 27 1,7-81 234,2 1 1,2 0-1,12-40 0,4-2-634,35-80 0,-41 118 28,3 1-1,2 1 1,1 1 0,2 0 0,2 2 0,1 1-1,2 2 1,41-39 0,-68 71-5,0 1 0,0 0 0,-1-1 0,1 1 0,1 0 0,-1 1 0,0-1 0,0 0 0,1 1 0,-1 0 0,4-1 0,-5 2 34,-1-1 1,1 1-1,-1 1 0,1-1 1,-1 0-1,1 0 1,-1 0-1,1 1 0,-1-1 1,1 1-1,-1-1 0,0 1 1,1 0-1,-1-1 0,0 1 1,0 0-1,1 0 0,-1 0 1,0 0-1,0 0 1,0 0-1,0 0 0,0 0 1,0 1-1,-1-1 0,1 0 1,0 1-1,-1-1 0,2 2 1,0 3 2,0-1 0,0 1 0,-1 0 0,1 0 0,-1 0 0,-1 0 0,1 0 0,-1 10 0,-7 53 58,4-38-20,-15 99 198,-37 138-1,18-141 764,35-120-243,1-8-396,1-10-172,3 3-122,0 0-1,0 0 1,5-7-1,10-24 9,49-158-217,-42 124 167,50-132 82,21-50-553,-87 228 357,-6 17-76,1 0 0,6-13 0,-10 22 166,0 1 0,0-1 0,0 1 0,1-1 0,-1 1 0,0-1 0,1 1 0,-1-1 0,1 1 0,-1-1 0,0 1 0,1-1 0,-1 1 0,1 0 0,-1-1 0,1 1 0,0-1 0,0 1 6,-1 0 1,0 0-1,1 0 1,-1 1-1,0-1 1,0 0-1,1 0 1,-1 0-1,0 0 1,0 0 0,1 0-1,-1 1 1,0-1-1,0 0 1,0 0-1,1 0 1,-1 1-1,0-1 1,0 0 0,0 0-1,0 0 1,0 1-1,1-1 1,-1 0-1,0 0 1,0 1-1,5 23-227,-2 26 234,-3 0 0,-1 0 0,-11 62 0,0 84-26,9-117-79,3-76 111,-3 133 106,4-111-61,1 1 0,1-1 1,9 31-1,-11-52-14,0 1 0,1-1 0,0 1 0,0-1-1,0 0 1,0 0 0,1 0 0,-1 0 0,1 0 0,0-1 0,0 1 0,1-1 0,-1 0-1,1 0 1,-1 0 0,1 0 0,6 3 0,-8-6-24,0 1 1,-1-1-1,1 1 1,0-1-1,0 0 0,0 0 1,0 0-1,0 0 1,0 0-1,0 0 0,3-1 1,25-8-46,-14 4 76,16-3 160,-18 5-89,0 0 0,20-8 1,-13 2-67,-1-1 1,0-1-1,29-21 1,-41 26-23,-1 0 0,1-1 1,-1 0-1,0 0 0,-1-1 0,0 0 0,0 0 0,-1-1 1,0 0-1,7-15 0,-6 7-20,0 0 0,-1-1 0,-1 1 1,2-26-1,-5 33-29,-1 0 1,1 0-1,-2 0 0,0 0 1,0 0-1,0 0 1,-2 1-1,1-1 1,-7-17-1,7 24-43,0 0-1,0-1 1,0 1 0,0 0-1,-1 0 1,1 0 0,-5-3-1,6 5 53,1 1 0,-1-1 0,0 1 0,1 0 0,-1-1 0,1 1 0,-1 0 0,0-1 0,1 1 0,-1 0 0,1 0 0,-1 0 0,0-1 0,1 1 0,-1 0 0,0 0 0,1 0 0,-1 0 0,0 0 0,0 0 0,1 1 0,-1-1 0,0 0 0,-1 1-16,0 0 1,0-1-1,1 1 1,-1 0-1,0 0 1,1 0-1,-1 1 1,-1 1-1,-2 2-2,1 0 1,-1 0-1,1 1 0,-4 6 1,-3 12-34,0 1 0,2-1 0,0 2 0,2-1 1,1 1-1,-3 27 0,7-40 72,1 0 0,1 0 0,0 1 0,0-1 0,2 0 0,0 0 0,0 0 0,1 0 1,1-1-1,0 1 0,1-1 0,8 18 0,-9-23 37,1 1 0,-1-1 0,1 0 0,0 0 1,1-1-1,0 1 0,0-1 0,0-1 0,1 1 0,-1-1 1,1 0-1,1 0 0,-1-1 0,1 0 0,-1-1 0,1 1 1,0-1-1,1-1 0,-1 0 0,10 2 0,-14-4-3,0 0-1,0 0 0,-1 0 0,1-1 1,0 0-1,0 1 0,-1-1 0,1-1 0,0 1 1,4-3-1,2-1 56,0 0 0,12-10-1,-12 6-16,0 0 0,0 0 0,-1 0 0,13-20 0,-20 26-66,17-26-14,-1-1 1,-1-1-1,14-36 1,-30 64-15,16-37-204,12-44 1,-29 84 215,0 0 1,0 0-1,0-1 1,0 1-1,0 0 1,0 0-1,0 0 1,0 0-1,0 0 0,0-1 1,0 1-1,0 0 1,0 0-1,0 0 1,0 0-1,0 0 1,0 0-1,0-1 1,1 1-1,-1 0 0,0 0 1,0 0-1,0 0 1,0 0-1,0 0 1,0 0-1,0 0 1,1 0-1,-1-1 0,0 1 1,0 0-1,0 0 1,0 0-1,0 0 1,0 0-1,1 0 1,-1 0-1,0 0 0,0 0 1,0 0-1,0 0 1,0 0-1,1 0 1,-1 0-1,0 0 1,5 7-181,3 14-77,-4 2 158,-1 0-1,1 41 1,-2-15 90,-1-17 62,-1 1 0,-2-1-1,-5 34 1,-9-2 92,15-62-99,1 0 1,-1 0 0,1 0-1,-1 0 1,0 0-1,0 0 1,0-1 0,0 1-1,0 0 1,0 0 0,0-1-1,0 1 1,-1-1-1,1 1 1,-3 0 0,4-1-16,-1-1 0,0 0 0,0 1 1,0-1-1,0 0 0,0 0 0,0 1 1,0-1-1,0 0 0,0 0 0,0 0 0,0 0 1,0-1-1,0 1 0,1 0 0,-1 0 1,0 0-1,0-1 0,0 1 0,0-1 1,0 1-1,0 0 0,1-1 0,-1 0 0,0 1 1,0-1-1,1 1 0,-1-1 0,0 0 1,1 1-1,-1-1 0,0-1 0,-3-2-37,1-1-1,0 1 0,0-1 1,0 1-1,-4-11 1,1 4-57,2-1-151,4 7-114,2 7 299,-1 0 0,0-1 0,0 1 0,1 0 0,-1 0-1,1-1 1,0 1 0,-1 0 0,1-1 0,0 0 0,0 1 0,0-1 0,0 0 0,0 0 0,4 1 0,3 3 67,0-1 1,19 6-1,-10-8 37,1 0 0,0-1 0,-1-1 0,1 0 0,27-5 0,-2 0-9,-30 4-86,0-2-1,17-4 0,1 0 27,-21 5 8,-8 2-7,0 0 0,0-1 0,0 0 0,-1 1 0,1-1 0,0 0-1,0 0 1,2-2 0,1 1 19,0 0-1,0 1 0,0-1 1,0 1-1,9 0 0,-4-1-9,1 1 0,0-2 0,-1 1 0,17-7 0,-18 4 22,-1 0 1,0 0 0,0-1 0,0-1 0,14-13-1,-20 17-13,1 0 0,-1-1-1,-1 1 1,1-1 0,0 0 0,-1 0-1,0 0 1,0 0 0,0 0-1,0 0 1,-1-1 0,0 1 0,1 0-1,-2-1 1,2-7 0,-2 10-37,0 0 0,0 0 1,0 0-1,0 0 1,-1 0-1,1 0 0,0 0 1,-1 0-1,0 0 1,1 1-1,-1-1 0,0 0 1,0 0-1,0 1 1,0-1-1,0 1 0,0-1 1,-1 1-1,-1-2 1,3 2 6,-1 1 0,1-1-1,-1 1 1,1-1 0,-1 1 0,1 0 0,-1-1 0,0 1 0,1 0 0,-1-1 0,1 1 0,-1 0 0,0 0 0,0-1-1,1 1 1,-1 0 0,0 0 0,1 0 0,-1 0 0,0 0 0,1 0 0,-1 0 0,0 0 0,0 1 0,1-1 0,-1 0-1,0 0 1,1 0 0,-1 1 0,1-1 0,-1 0 0,0 1 0,1-1 0,-1 1 0,1-1 0,-1 1 0,1-1 0,-1 1-1,0 0 1,-1 1-36,-4 2 12,1 0-1,0 1 1,0-1-1,1 1 1,-1 0 0,1 1-1,0-1 1,0 1 0,1-1-1,-1 1 1,2 0-1,-1 0 1,-4 13 0,6-14 36,0 0 0,1 0 0,-1 0 0,1 0 0,0 0 0,0 1 0,0-1 0,1 0 0,0 0 0,0 0 0,0 0 0,0 0 0,1 0 0,0 0 0,0-1 0,0 1 0,1-1 0,0 1 0,3 4 0,-1-3 43,0 1 0,1-1 0,0 0 0,0 0-1,0-1 1,0 0 0,1 0 0,8 4 0,-12-7-9,-1-1 0,1 0 0,0 0 0,0 0 0,0 0 0,0-1 0,0 1 0,0-1 0,0 0 1,0 1-1,0-1 0,0-1 0,0 1 0,0 0 0,0-1 0,0 1 0,0-1 0,0 0 0,-1 0 0,1 0 1,0-1-1,0 1 0,-1-1 0,1 1 0,3-4 0,-3 2-9,1 0 1,-1-1-1,0 0 1,0 1-1,0-1 1,0 0-1,-1 0 1,0-1-1,0 1 1,0 0-1,1-5 1,-2 6-25,0 0 1,0 1-1,-1-1 1,1 1-1,-1-1 1,1 0-1,-1 0 1,0 1-1,0-1 1,0 0-1,-1 1 1,1-1-1,-1 0 1,1 1 0,-1-1-1,0 0 1,0 1-1,0 0 1,0-1-1,-1 1 1,-2-4-1,-3-6 45,7 11-50,-1 0 0,1 0 0,-1 0 0,1 0 1,-1 0-1,1 1 0,-1-1 0,0 0 0,0 0 1,1 0-1,-1 1 0,0-1 0,0 0 0,0 1 0,0-1 1,1 1-1,-1-1 0,0 1 0,0-1 0,0 1 0,0 0 1,-1-1-1,0 1 0,-4-1-24,-19-6-163,24 7 194,-1 0-1,1-1 1,0 0-1,-1 1 1,1-1-1,-1 0 1,1 1-1,0-1 1,0 0 0,0 0-1,-1 0 1,-1-3-1,4 3-7,-1 0 0,0-1-1,1 1 1,-1 0 0,0 0-1,1-1 1,0 1 0,-1 0-1,1 0 1,0 0-1,0 0 1,-1 0 0,1 0-1,0 0 1,0 0 0,0 0-1,0 0 1,0 0 0,2 0-1,27-22 12,-2 4 3,-18 12-14,0 0-1,0 1 1,0 0-1,1 1 0,0 0 1,0 0-1,23-5 1,-32 10-9,-1 0 1,1 0 0,0 0 0,-1 0 0,1 0 0,0 0-1,-1 0 1,1 1 0,0-1 0,-1 1 0,1-1-1,0 1 1,-1-1 0,1 1 0,-1 0 0,1 0-1,-1 0 1,0 0 0,1 0 0,-1 0 0,0 0-1,0 0 1,1 1 0,-1-1 0,0 0 0,0 1 0,-1-1-1,1 1 1,0-1 0,0 1 0,-1-1 0,1 1-1,-1 0 1,1-1 0,-1 1 0,0 0 0,1-1-1,-1 1 1,0 0 0,0 0 0,-1 1 0,-4 45-62,5-39 126,0-1 0,-1 0 1,0 1-1,-1-1 0,-3 12 1,48-48 635,-16 5-618,-11 9-49,35-22 0,-36 27 47,2-2-160,-1 2 1,2 0-1,-1 1 1,24-7-1,-40 15 81,1 0 0,-1 0-1,0 0 1,0 0-1,0 0 1,0 0 0,0 0-1,1 0 1,-1 1 0,0-1-1,0 1 1,0-1-1,0 0 1,0 1 0,0 0-1,0-1 1,0 1 0,0 0-1,1 1 1,18 19-243,-14-14 181,-1-1 79,-1 0 1,0 0 0,0 0-1,0 1 1,4 11-1,9 15 168,-13-25-284,2 1 99,0 0 0,1 0 0,8 8 0,-14-15 51,1 0 1,0-1-1,0 1 1,0-1-1,0 1 0,0-1 1,0 0-1,4 1 0,-5-1-5,0-1-1,0 0 0,0 0 1,0 1-1,0-1 0,0 0 1,0 0-1,0 0 0,0 0 1,1 0-1,-1-1 0,0 1 1,0 0-1,0 0 0,0-1 1,0 1-1,0-1 0,0 1 1,1-1-1,2-3 15,0 1-1,0-1 1,0 1-1,0-1 1,0 0 0,-1-1-1,0 1 1,0-1-1,3-6 1,2-5 68,8-23 0,5-24-129,12-70 0,-3 12 137,-12 41-658,-18 81 522,0-1 0,1 0 0,-1 0 0,0 0 0,0 0-1,0 0 1,0 0 0,0 0 0,0 0 0,0 0 0,0 0 0,0 0 0,0 0 0,0 0 0,0 0 0,0 1 0,0-1-1,0 0 1,0 0 0,1 0 0,-1 0 0,0 0 0,0 0 0,0 0 0,0 0 0,0 0 0,0 0 0,0 0 0,0 0 0,0 0-1,0 0 1,0 0 0,1 0 0,-1 0 0,0 0 0,0 0 0,0 0 0,0 0 0,0 0 0,0 0 0,0 0 0,0-1-1,0 1 1,0 0 0,0 0 0,0 0 0,0 0 0,1 0 0,-1 0 0,0 0 0,0 0 0,0 0 0,0 0 0,4 15-238,2 29 183,-5-38 35,6 77 17,-4 1 0,-8 95-1,4-163 96,-6 21-1,2-10 213,4-26-263,1 0 1,0 0-1,-1 0 1,1 0-1,-1 0 1,0 0-1,1 0 1,-1 0-1,0 0 1,1 0-1,-1 0 1,0 0-1,0 0 1,0 0-1,0-1 1,0 1-1,0 0 1,0-1-1,0 1 1,0-1-1,0 1 1,0-1-1,-1 1 1,0-1-1,0-1-20,0 0-1,0 0 0,1 0 1,-1 0-1,0-1 1,1 1-1,-1 0 0,1-1 1,-1 1-1,1-1 0,0 0 1,-2-2-1,2 2 24,-14-11 17,13 12-84,1 0-1,-1 0 0,1 0 1,-1 0-1,1-1 1,0 1-1,0 0 0,-1-1 1,1 1-1,-1-3 0,2 4 32,0 0 1,0 0-1,0 0 0,0-1 0,0 1 0,0 0 1,0 0-1,0 0 0,1 0 0,-1-1 0,0 1 1,0 0-1,0 0 0,0 0 0,0 0 0,0 0 1,1 0-1,-1-1 0,0 1 0,0 0 0,0 0 0,0 0 1,0 0-1,1 0 0,-1 0 0,0 0 0,0 0 1,0 0-1,1 0 0,-1 0 0,0 0 0,0 0 1,0 0-1,0 0 0,1 0 0,-1 0 0,0 0 1,10 1 9,-8 0 2,184 19 237,-45-8 222,-127-10-473,0 0-1,0-2 1,24-1-1,-30 0-1241,1-1 1,-1 0-1,0 0 0,10-5 0,-16 7 565,-1-1 0,1 1 0,-1-1 0,1 1-1,0-1 1,-1 1 0,1 0 0,-1 0 0,1-1-1,0 1 1,2 1 0,5 2-2667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46:09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9 8896,'-8'-4'4032,"-1"-1"-3520,4 5 1856,5 5-1409,-5-5 801,5 4-1024,-3-4-192,3 3-352,-5-3-128,10 8-32,-5 1-32,0-1 0,0-5-160,0 6 96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46:10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8 11872,'-5'-3'5375,"-4"6"-4671,4-3 1280,0 0-1408,2 0-352,-7-3-2656,10-2 1280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46:13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1 815 3072,'0'-3'4867,"-1"3"-4795,6-12 1733,8-15-320,10-14 207,51-70-1,0 3-1042,50-124 9,-33 57-74,-85 165-647,0 0 0,0 1 0,1 0 0,0 0-1,0 0 1,17-13 0,-23 21 48,0 0 0,0 1 0,-1-1-1,1 0 1,0 1 0,0-1 0,0 1 0,0 0 0,0-1 0,0 1 0,0 0 0,0-1 0,0 1 0,0 0-1,0 0 1,0 0 0,0 0 0,2 0 0,-2 0 10,-1 1 0,1-1-1,0 0 1,-1 1 0,1-1 0,0 1-1,-1-1 1,1 1 0,0-1 0,-1 1 0,1-1-1,-1 1 1,1 0 0,-1-1 0,0 1-1,1 0 1,-1-1 0,1 2 0,1 3 4,-1 1 1,0-1-1,0 0 1,0 1-1,0 8 1,-1 73-13,-17 136 1,3-70 639,9-117 733,11-41-1171,0 0 0,0-1 0,-1 1 0,9-13 0,-1 1-83,102-132 26,37-41 18,-144 181-193,-5 5 12,0 0-1,1 0 1,-1 0-1,1 1 1,0 0-1,0-1 1,1 1-1,-1 1 1,0-1-1,1 1 1,8-4-1,-12 6 23,0 0 0,0 0 0,0 0 1,0 0-1,0 1 0,0-1 0,0 0 0,0 1 0,-1-1 0,1 0 0,0 1 0,0-1 1,0 1-1,0-1 0,-1 1 0,1-1 0,0 1 0,-1 0 0,1 0 0,0-1 1,-1 1-1,1 0 0,-1 0 0,1-1 0,-1 1 0,1 0 0,-1 0 0,0 0 0,1 0 1,-1 1-1,2 4-20,0-1 1,-1 1-1,2 11 1,-2 10 93,-1 0-1,-1-1 1,-2 1 0,-8 37 0,5-30-91,5-30 65,0 0 0,1 1-1,0-1 1,-1 1 0,2-1-1,-1 1 1,0-1 0,1 1-1,0-1 1,0 0 0,1 6-1,-1-10-23,-1 0-1,0 0 1,0 0-1,1 1 1,-1-1-1,0 0 1,0 0-1,1 0 0,-1 1 1,0-1-1,0 0 1,1 0-1,-1 0 1,0 0-1,1 0 1,-1 0-1,0 0 1,1 0-1,-1 0 0,0 0 1,0 0-1,1 0 1,-1 0-1,0 0 1,1 0-1,-1 0 1,0 0-1,1 0 1,-1 0-1,0 0 0,1-1 1,8-5 120,3-9-44,0-2 0,-1 1 0,16-35-1,1-1-75,-17 34-33,-4 5-56,1 1 0,0 0 0,0 1-1,13-14 1,-20 24 67,-1 1-1,0 0 1,1-1-1,-1 1 1,1 0 0,-1 0-1,1-1 1,-1 1-1,0 0 1,1 0-1,-1 0 1,1-1 0,-1 1-1,1 0 1,-1 0-1,1 0 1,-1 0 0,1 0-1,-1 0 1,1 0-1,-1 0 1,1 0-1,-1 0 1,1 0 0,-1 0-1,1 0 1,-1 1-1,1-1 1,-1 0 0,1 0-1,-1 1 1,1-1-1,-1 0 1,0 0-1,1 1 1,-1-1 0,0 0-1,1 1 1,-1-1-1,0 1 1,1-1 0,-1 0-1,0 1 1,0-1-1,1 1 1,-1-1-1,0 1 1,0-1 0,0 1-1,1 0 1,1 5-48,0 0 0,0 0 0,2 8 0,-3-9 29,5 27-57,3 67 0,2 8 324,-10-102-235,0 2 4,0 0 0,1 1-1,0-1 1,4 11 0,-4-15 6,-1-1 0,0 0 0,1 0 0,-1 0 0,1-1 0,-1 1-1,1 0 1,0 0 0,0-1 0,0 1 0,0-1 0,0 0 0,0 0 0,0 0-1,0 0 1,1 0 0,3 1 0,6 1 41,0-1 1,0 0-1,0-1 0,0 0 1,0-1-1,0-1 0,24-3 0,-7-2 40,0-1-1,30-12 0,-33 9-43,0-1 1,-1-1-1,0-1 0,-1-1 1,27-21-1,-36 23-23,0 0-1,-1-2 1,0 1 0,-1-2-1,-1 0 1,0 0-1,-1-1 1,11-23-1,-2 4 49,-14 25-19,0 1 1,-1-1-1,4-11 0,-8 19-47,-1 2-12,0-1 0,0 1 0,1-1 0,-1 1 0,0-1 0,0 1 0,0-1-1,0 1 1,0-1 0,1 1 0,-1-1 0,0 1 0,0-1 0,0 1 0,0-1 0,0 1 0,-1-1 0,1 1 0,0-1 0,0 1 0,0-1 0,0 1 0,-1-1 0,1 1 0,0-1 0,-1 1-6,0 0 0,1 0 0,-1 0 0,1 1 0,-1-1 0,0 0 0,1 1 0,-1-1 0,1 0 0,-1 1 0,1-1 0,-1 1 0,1-1 0,0 1 0,-1-1 0,0 1 0,-51 69-459,21-27 370,-90 119 181,117-156-67,-1 1 1,1-1-1,0 1 1,1 1-1,0-1 0,0 0 1,0 1-1,-2 10 1,5-15-18,-1 0 1,1 0-1,0 0 1,0 1-1,0-1 1,1 0-1,-1 0 1,1 0-1,0 0 1,0 0-1,0 0 1,0 0-1,0 0 1,0 0-1,1 0 1,0 0-1,-1-1 0,1 1 1,0-1-1,0 1 1,1-1-1,-1 0 1,3 3-1,-1-2 50,-1 0 0,1-1 0,0 1 0,1-1 0,-1 1 0,0-1 0,1 0-1,-1-1 1,1 1 0,0-1 0,-1 0 0,1 0 0,0-1 0,0 1 0,-1-1-1,1 0 1,0 0 0,0 0 0,0-1 0,0 0 0,-1 0 0,1 0 0,0-1 0,-1 1-1,1-1 1,-1 0 0,0 0 0,6-5 0,0 1-18,-1-1 1,0 0-1,0-1 0,-1 0 1,0 0-1,0-1 0,-1 0 1,0-1-1,-1 1 1,10-21-1,-3 1-160,-2-1-1,-2 0 1,0 0-1,-2-1 1,-2 0-1,3-39 1,-8 89 8,0 25-17,1-1 0,8 46 0,-7-82 169,-1 1 1,1-1-1,1 0 1,-1 0-1,1 0 1,1 0-1,-1-1 1,9 13-1,-10-17-4,0 0 0,0 0 1,0 0-1,0 0 0,0 0 0,0 0 0,0 0 1,1 0-1,-1-1 0,1 1 0,-1-1 0,1 0 1,-1 0-1,1 0 0,0 0 0,0 0 0,-1-1 1,1 1-1,0-1 0,0 0 0,0 0 0,0 0 1,-1 0-1,1 0 0,0 0 0,4-2 0,0 0 19,0-1 0,-1 0-1,1-1 1,-1 1 0,1-1-1,-1 0 1,0-1-1,-1 1 1,1-1 0,6-9-1,6-6-19,20-33 0,-34 48-24,99-161 43,-90 142 1,76-133-104,-81 144-126,0-1 0,2 2-1,14-17 1,-24 29 170,0-1 0,1 1 0,-1 0 1,0-1-1,0 1 0,1 0 0,-1 0 0,0-1 0,0 1 0,1 0 0,-1 0 1,0-1-1,1 1 0,-1 0 0,0 0 0,1 0 0,-1 0 0,0-1 1,1 1-1,-1 0 0,0 0 0,1 0 0,-1 0 0,1 0 0,-1 0 1,0 0-1,1 0 0,-1 0 0,0 0 0,1 0 0,-1 0 0,1 1 0,-1-1 1,0 0-1,1 0 0,-1 0 0,0 0 0,1 0 0,-1 1 0,0-1 1,0 0-1,1 0 0,-1 1 0,0-1 0,1 0 0,-1 1 0,0-1 0,0 0 1,0 0-1,1 1 0,-1 0 0,1 2-10,0 0-1,0 0 1,0 0-1,0 0 1,-1 1 0,1 2-1,4 61-55,-4-1 0,-2 1-1,-17 112 1,12-146 229,-16 50 0,20-78-85,0 0-1,0 0 1,-1 0 0,0 0-1,0 0 1,0 0 0,0-1-1,-1 0 1,-5 6 0,8-10-47,1 1 1,-1 0-1,0-1 1,0 1-1,0-1 1,0 1-1,1-1 1,-1 1-1,0-1 1,0 0-1,0 1 1,0-1 0,0 0-1,0 0 1,0 0-1,0 0 1,0 0-1,0 0 1,0 0-1,0 0 1,-2 0-1,1-1 1,0 0-1,0 1 1,0-1 0,0 0-1,1 0 1,-1 0-1,0-1 1,0 1-1,-2-3 1,1 2-28,1 0 0,0-1-1,0 1 1,0 0 0,0-1 0,1 0 0,-1 1-1,1-1 1,-1 0 0,1 0 0,0 0 0,0 1-1,0-1 1,0-4 0,1 7-4,0 0-1,1 0 1,-1-1-1,0 1 1,0 0 0,1 0-1,-1 0 1,0 0-1,0 0 1,1-1-1,-1 1 1,0 0 0,1 0-1,-1 0 1,0 0-1,0 0 1,1 0 0,-1 0-1,0 0 1,1 0-1,-1 0 1,0 0 0,1 0-1,-1 0 1,0 1-1,0-1 1,1 0 0,-1 0-1,0 0 1,1 0-1,-1 0 1,0 1 0,0-1-1,0 0 1,1 0-1,-1 1 1,12 5-442,3 3 452,1-1 0,-1 0 0,1-1 0,34 9 0,-46-15 32,0-1 0,-1 1 1,1-1-1,0 0 0,0 0 0,-1-1 0,1 1 0,0-1 1,-1 0-1,1 1 0,0-2 0,-1 1 0,1 0 0,-1-1 1,0 0-1,1 1 0,-1-1 0,0-1 0,0 1 0,0 0 1,0-1-1,-1 1 0,1-1 0,3-4 0,4-6-2,-1-1-1,0 0 0,-1 0 1,6-16-1,-11 25-16,72-170 117,-9 22-18,-63 146-118,19-36-72,-20 39 36,0 0 0,1 1 0,-1-1-1,1 1 1,0 0 0,0 0 0,0 0 0,5-4 0,-8 7 28,0 0 0,1 0 0,-1 0 0,0-1 1,0 1-1,1 0 0,-1 0 0,0 0 0,1 0 1,-1 0-1,0 0 0,1 0 0,-1 0 0,0-1 0,1 1 1,-1 0-1,0 0 0,1 0 0,-1 1 0,0-1 1,1 0-1,-1 0 0,0 0 0,1 0 0,-1 0 0,0 0 1,1 0-1,-1 1 0,0-1 0,0 0 0,1 0 1,-1 0-1,0 1 0,1-1 0,-1 0 0,0 0 1,0 1-1,0-1 0,1 0 0,-1 0 0,0 1 0,0-1 1,0 0-1,0 1 0,0-1 0,1 0 0,-1 1 1,0-1-1,0 1 0,2 19-97,-1-17 63,0 73 28,-3 0 0,-3 0-1,-21 106 1,24-169 96,-1 1-1,-1 0 1,0 0 0,-1-1-1,0 0 1,-8 14 0,12-25-58,0 0 0,0-1 1,0 1-1,-1-1 1,1 1-1,0-1 0,-1 1 1,1-1-1,0 0 1,-1 1-1,0-1 0,1 0 1,-1 0-1,0 0 1,0 0-1,1-1 0,-1 1 1,0 0-1,0-1 1,0 1-1,0-1 0,0 0 1,0 0-1,0 1 1,0-1-1,0 0 0,-2-1 1,-1 0 13,1 0 0,0-1-1,-1 0 1,1 0 0,0 0 0,0 0 0,0 0 0,1-1 0,-1 0-1,-5-4 1,1 0-8,7 6-25,0 0 0,0 0-1,-1 1 1,1-1 0,0 0 0,0 0 0,0 0 0,1 0 0,-1 0-1,0-1 1,0 1 0,1 0 0,-1 0 0,0 0 0,1-1 0,-1 1-1,1 0 1,0-1 0,-1 1 0,1 0 0,0-1 0,0 0 0,0 1-12,0 0 1,0 1 0,0-1-1,1 1 1,-1-1-1,0 1 1,0-1 0,1 1-1,-1 0 1,0-1 0,1 1-1,-1-1 1,1 1-1,-1 0 1,0-1 0,1 1-1,-1 0 1,1-1 0,-1 1-1,1 0 1,-1 0 0,1 0-1,-1-1 1,1 1-1,-1 0 1,1 0 0,0 0-1,-1 0 1,1 0 0,0 0-1,24-1 150,-22 1-129,135 11 493,-21 0-270,-104-10-287,82 0 889,-79-3-1525,0 1 1,0-2 0,29-8 0,-29 5-3394,1 5 1191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46:14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50 224 1312,'-19'7'421,"18"-7"-404,0 0-1,0 1 0,0-1 1,0 0-1,0 1 1,1-1-1,-1 1 0,0-1 1,0 1-1,1-1 0,-1 1 1,0 0-1,1-1 1,-1 1-1,1 0 0,-1 0 1,1-1-1,-2 3 0,1 0 132,-14 18 7846,34-43-3690,10-13-3194,-9 8-608,2 1 1,1 1-1,49-41 1,-56 53-437,-8 6-35,0 1-1,0 0 1,1 0 0,0 1-1,0 0 1,0 1-1,1 0 1,15-5-1,-23 9-35,0-1-1,0 1 0,0 0 1,1 0-1,-1 0 0,0 0 0,0 1 1,0-1-1,0 0 0,0 1 1,0 0-1,0-1 0,0 1 0,0 0 1,0 0-1,2 2 0,0-1 3,-2 1 1,1-1-1,0 1 0,0 0 0,-1 0 0,0 0 0,1 0 0,2 5 1,1 5 98,-1-1 0,0 1 0,6 26 0,-8-29-29,5 25 447,1-2 1,16 35-1,-24-65-397,1 1-1,0-1 1,0 0-1,0 0 0,1-1 1,-1 1-1,1 0 1,-1-1-1,1 1 0,0-1 1,0 0-1,0 0 1,4 2-1,-5-3-64,0 0 1,0 0 0,0-1-1,0 1 1,0 0-1,0-1 1,0 0 0,0 1-1,0-1 1,0 0-1,0 0 1,0 0-1,0 0 1,0-1 0,0 1-1,0 0 1,0-1-1,0 0 1,-1 1-1,1-1 1,0 0 0,0 0-1,0 0 1,2-2-1,3-4 12,0 0 1,0-1-1,-1 0 0,0-1 0,-1 1 0,8-17 0,-1 3 31,-4 6-382,-1 1-1,9-28 0,-2-8-4705,-10 37 2898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46:14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8 213 4736,'-7'0'1228,"6"0"-245,4 0 859,0-5 918,3 1-2075,32-19 1351,0 1-1,53-20 1,139-34 268,-228 76-2279,-1 0 1,1-1-1,0 1 0,-1 0 1,1 0-1,0 0 1,-1 0-1,1 0 0,0 0 1,-1 0-1,1 1 1,-1-1-1,1 1 0,0-1 1,-1 1-1,1-1 1,2 3-1,-2-2 32,0 1 0,1 0-1,-1 0 1,-1 0 0,1 0 0,0 0-1,0 1 1,-1-1 0,3 5 0,0 3 92,0 0 0,-1-1 0,0 1 0,2 20 0,-4-24-98,0-1-1,1 1 0,-1-1 1,1 0-1,0 0 1,1 0-1,3 7 0,-5-10-26,-1-1-1,1 0 0,0 0 1,0 1-1,0-1 0,0 0 0,0 0 1,0 0-1,0 0 0,0 0 0,1 0 1,-1-1-1,0 1 0,0 0 1,1 0-1,-1-1 0,0 1 0,1-1 1,-1 1-1,1-1 0,-1 0 1,1 0-1,-1 0 0,1 1 0,-1-1 1,1 0-1,-1-1 0,1 1 1,-1 0-1,1 0 0,-1-1 0,0 1 1,2-1-1,3-2 30,0-1 0,0 1 0,0-1 0,0 0 0,-1 0 0,8-8 1,27-35-2057,-16 18-579,40-48-10101,-42 58 9137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46:16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36 308 2400,'0'0'779,"-1"20"3668,-9 2 1836,11-25-6010,-1 0 1,1 0 0,-1 0-1,0-1 1,0 1-1,0 0 1,-1-4-1,1-2 83,1-17 75,1-1-1,7-31 1,-3 25-43,0 10-109,0 0 0,19-42 0,-22 60-308,-1-1 1,2 1-1,-1 0 0,8-8 0,1-3-222,-12 16 239,0-1-1,0 1 0,1-1 1,-1 1-1,0 0 0,0-1 1,1 1-1,-1 0 0,0-1 1,1 1-1,-1 0 0,0-1 1,1 1-1,-1 0 0,0 0 1,1-1-1,-1 1 0,1 0 1,-1 0-1,1 0 1,-1 0-1,0 0 0,1 0 1,-1-1-1,1 1 0,-1 0 1,1 0-1,0 1-6,-1-1 0,1 0 0,-1 1 0,1-1 0,-1 1 0,1-1 0,-1 1 0,1-1 0,-1 1 0,0-1 0,1 1 0,-1-1 0,0 1-1,0 0 1,1-1 0,-1 2 0,6 28-279,-5-28 304,0 25 26,-1 1 0,-4 43 1,1-36 40,-4 53 148,-4-1-1,-35 133 1,36-181-92,-20 62 99,22-79 144,2-1-1,-5 29 1,8-44-41,1-8 21,3-13 138,2 5-479,2 1-1,0 0 1,0 0 0,0 0-1,1 1 1,0-1 0,1 2-1,0-1 1,0 1 0,12-9-1,-14 12-11,0 1 1,0 0-1,0 0 0,1 1 0,0-1 0,-1 1 0,1 0 0,0 1 1,0-1-1,0 1 0,0 0 0,0 1 0,1 0 0,-1 0 0,0 0 0,0 0 1,0 1-1,7 2 0,-5-1 44,1 0-1,-1 1 1,0 1 0,1-1-1,-1 2 1,-1-1 0,1 1-1,-1 0 1,0 0 0,0 1 0,0 0-1,6 8 1,-6-6 398,0-21-9820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46:16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63 230 4480,'-13'-12'1975,"6"6"417,7 6-2326,0 0-1,0 0 1,-1 0-1,1 1 1,0-1 0,0 0-1,0 0 1,-1 0-1,1 0 1,0 1-1,0-1 1,0 0 0,0 0-1,-1 0 1,1 1-1,0-1 1,0 0-1,0 0 1,0 1-1,0-1 1,0 0 0,0 0-1,0 1 1,0-1-1,-1 0 1,1 0-1,0 1 1,0-1 0,0 0-1,1 1 1,-16 47 1528,12-32-1264,0 1 360,-2 22-1,5-33-552,0-1-1,1 1 0,-1 0 1,1-1-1,0 1 0,0-1 1,4 11-1,-2-9 107,0-1 0,0 1 1,1-1-1,-1 1 0,2-1 0,-1-1 0,8 9 0,-10-11-140,0-2-1,1 1 1,-1 0 0,0 0-1,1-1 1,-1 1-1,1-1 1,0 0 0,0 0-1,-1 0 1,1 0 0,0 0-1,0-1 1,0 1-1,0-1 1,0 0 0,0 1-1,0-2 1,-1 1 0,1 0-1,3-1 1,-2 0-41,-1 0-1,0 0 1,0 0 0,0 0 0,0-1 0,0 1-1,0-1 1,0 0 0,-1 0 0,1 0 0,-1 0-1,4-3 1,-2-1 0,1 0 0,-1 1 0,0-1 0,0-1 0,3-7 0,1-6 44,0-1 0,7-34 0,-7 19-69,-1 1 1,-2-1-1,1-48 0,-6 77-110,0 1 0,-1-1 0,1 0 0,-1 1 0,0-1 0,-1 1 0,0 0 0,0-1 0,0 1 0,-1 0 0,0 0 0,0 0 0,0 1 0,-1-1 0,-4-5 0,7 10 42,0 0 0,0 0 0,0 0 0,0 0 0,0 1 0,-1-1 0,1 0 0,0 0 0,0 1 0,-1-1 0,1 1 0,0-1 0,-1 1 0,1-1 0,-1 1 0,1 0 0,0 0 0,-1 0 0,1 0 0,-1 0-1,1 0 1,-1 0 0,1 0 0,0 0 0,-1 1 0,1-1 0,-3 1 0,-2 2-39,0 0-1,0 0 0,0 0 1,-8 7-1,10-7 77,-8 6-505,0 0-1,1 1 0,0 0 1,1 1-1,0 0 0,1 0 0,-16 26 1,20-29-235,1 0 1,0 0-1,0 1 1,1 0-1,0-1 1,1 1-1,0 0 1,0 1 0,1-1-1,0 0 1,0 0-1,1 1 1,2 13-1,5 1-1399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46:17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15 220 6240,'-1'3'624,"0"0"0,0 0 0,0-1 0,0 1 1,0 0-1,0 0 0,1 0 0,-1 0 0,1 3 0,-6 47 511,6-46-977,0-1 0,1 1 0,0-1 1,0 1-1,1-1 0,0 1 1,0-1-1,0 0 0,1 0 1,0 0-1,0 0 0,1 0 0,-1-1 1,1 1-1,1-1 0,-1 0 1,1 0-1,-1-1 0,1 1 1,1-1-1,7 5 0,-3-4 125,-1-1 0,1 0 0,0-1 0,0 0 0,0-1 0,0 0 0,0 0 0,18 0-1,-22-2-208,-1 0 0,0-1 0,1 0 0,-1 0 0,0 0 0,1 0 0,-1-1 0,0 0 0,0 0 0,0 0 0,0-1 0,-1 1 0,1-1 0,-1 0 0,1-1 0,-1 1 0,0-1 0,5-6 0,-2 1-10,0-1 0,-1-1 0,0 1 0,0-1-1,-1 0 1,-1 0 0,3-13 0,0 0-30,-2-1 0,4-32 0,-7 38-135,-1 0 0,-1 0-1,-1 0 1,0 1 0,-2-1-1,-4-19 1,6 35 58,0-1 1,0 1-1,0 0 0,-1 0 0,1 0 1,-1 0-1,0 0 0,0 0 0,0 0 1,0 0-1,0 1 0,-1-1 0,1 1 1,-1 0-1,0 0 0,1 0 1,-1 0-1,0 0 0,-5-2 0,4 3-2,0-1 0,0 1-1,0 0 1,-1 0-1,1 1 1,0-1-1,0 1 1,-1 0 0,1 0-1,0 0 1,-1 1-1,1-1 1,0 1 0,-8 3-1,3-1-99,-1 2 0,1-1 1,0 1-1,0 0 0,1 1 0,0 0 0,0 1 0,0-1 1,0 1-1,-9 13 0,9-10-691,0 1 1,1 0-1,0 0 1,-7 18 0,3 4-685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46:18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6 214 2400,'0'0'191,"-1"-1"0,1 0 0,-1 1 0,1-1 0,-1 0 0,1 1 0,0-1 0,-1 0 0,1 0 0,0 1 0,0-1 0,-1 0 0,1 0 0,0 1 0,0-1 0,0 0 0,0 0 0,0 0 0,0 1 0,0-1 0,0 0 0,0 0 0,0 0 0,1 1 0,-1-1 0,0 0 0,1 0 0,0-1 0,1-9 4008,7 31-285,4 9-3151,-10-10-303,-1 0-1,0 0 1,-1 0-1,-3 24 1,1-1 848,1-42-1284,0 0 1,0 0 0,0 0-1,0 0 1,0 0 0,0 1-1,0-1 1,0 0 0,0 0-1,0 0 1,0 0 0,0 0-1,0 0 1,0 0 0,0 0-1,0 0 1,1 0 0,-1 0-1,0 1 1,0-1-1,0 0 1,0 0 0,0 0-1,0 0 1,0 0 0,0 0-1,0 0 1,0 0 0,1 0-1,-1 0 1,0 0 0,0 0-1,0 0 1,0 0 0,0 0-1,0 0 1,0 0 0,0 0-1,0 0 1,1 0 0,-1 0-1,0 0 1,0 0 0,0 0-1,0 0 1,0 0 0,8-4 518,8-6-298,-15 9-203,9-6-16,-1-1 0,0 0-1,0 0 1,12-16 0,27-44-53,-33 46 26,97-138-239,-109 156 195,-1 0 1,2 1-1,-1 0 0,0 0 0,8-6 0,-11 9 34,1-1 1,-1 1-1,1-1 0,0 1 0,-1-1 0,1 1 0,0 0 0,-1-1 0,1 1 1,0 0-1,-1 0 0,1 0 0,0-1 0,0 1 0,-1 0 0,1 0 1,0 0-1,0 0 0,-1 0 0,1 0 0,0 0 0,0 1 0,-1-1 1,1 0-1,0 0 0,-1 0 0,1 1 0,0-1 0,-1 0 0,1 1 1,0-1-1,-1 1 0,1-1 0,0 1 0,-1-1 0,1 1 0,-1-1 0,1 1 1,-1-1-1,0 1 0,1 1 0,2 3 13,-2-1 0,1 1 0,-1 0 0,1 0 0,-1 0 0,-1 0 0,2 8 0,-3 40 187,0-23-5,1-29-156,0 0-1,-1 0 1,1 0 0,0-1-1,0 1 1,0 0-1,0 0 1,0 0-1,1 0 1,-1 0 0,0-1-1,0 1 1,1 0-1,-1 0 1,0 0 0,1 1-1,1-3-3,-1 1-1,0 0 1,0-1 0,0 1-1,1-1 1,-1 0 0,0 1-1,0-1 1,0 0 0,0 1-1,0-1 1,0 0 0,1-1-1,8-8 32,1 0-1,-2-1 1,0 0 0,0 0-1,-1-1 1,10-19-1,-8 14-99,0 1-1,24-29 1,-32 44 28,-1-1 0,0 1 1,1-1-1,0 1 1,-1 0-1,1-1 0,2 0 1,-3 2 15,-1 0-1,1 0 1,-1-1 0,1 1-1,-1 0 1,1 0 0,-1 0-1,0 1 1,1-1 0,-1 0-1,1 0 1,-1 0 0,1 0-1,-1 0 1,1 0 0,-1 1 0,0-1-1,1 0 1,-1 0 0,1 1-1,-1-1 1,0 0 0,1 0-1,-1 1 1,0-1 0,0 0-1,1 1 1,-1-1 0,0 1-1,0-1 1,1 0 0,-1 1-1,0-1 1,0 1 0,0-1 0,0 1-1,1-1 1,-1 0 0,0 1-1,0 0 1,4 17 117,0 1 1,-2-1-1,0 1 0,-1 29 0,-4 8 205,1-40-243,1-1 0,1 30 0,1 18-131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06:49.0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50 48 7808,'-50'-16'2880,"55"16"-2240,0-4-160,3 1-1312,6-5 352,4 3 32,4-2 288,6 2-2816,3 5 1600,1 5-1824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49:59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54 849 3808,'-43'8'7888,"36"-5"-6281,4-3-1210,6-5-193,23-29 121,-15 20-157,20-23 0,-1 9 11,0 1-1,2 2 1,63-40 0,-75 53-197,-13 7 12,1 1 0,-1 0 1,1 0-1,0 0 0,0 1 0,0 0 0,13-2 1,-18 4 13,0 0 0,1 1 0,-1-1 1,0 0-1,0-1 0,0 1 1,0 0-1,3-3 0,-6 10 83,0 0 0,0 0-1,-1-1 1,-2 12 0,-3-1-43,2-4-72,-1 1 1,2-1-1,-1 1 1,-2 23-1,4-6-12,1 1-1,2 0 1,7 55 0,-5-73 106,-1-1 1,1 1 0,1-1 0,1 0 0,-1 0-1,2 0 1,0-1 0,0 0 0,1 0 0,0 0-1,17 17 1,-22-25-35,0-1 0,1 1 0,0-1 0,-1 0-1,1 0 1,0 0 0,0-1 0,0 1 0,0-1 0,0 1-1,0-1 1,1 0 0,-1 0 0,0-1 0,1 1 0,-1-1-1,0 1 1,1-1 0,-1 0 0,0-1 0,1 1 0,-1 0-1,1-1 1,3-1 0,-1 0 60,-1-1-1,1 0 0,-1 0 1,1-1-1,-1 1 0,0-1 1,0-1-1,-1 1 1,1 0-1,-1-1 0,7-10 1,1-4 103,0-1 0,8-21 1,-7 13-178,35-77 184,9-18 36,-31 69-588,-23 44 149,-4 7 96,3 0-92,50 1-692,-47 1 907,4 0-66,0 1-1,0-1 1,11 2 0,-10 0 162,0 0 0,15-1 0,-6-1 19,-3-4 775,-17 5-866,0 0 0,0 1-1,0-1 1,0 0 0,0 0 0,0 0 0,0 0 0,0 0 0,0 0 0,-1 0 0,1 0 0,-1 0 0,-6-1-19,2 2-68,0-1 0,-1 1 0,1 0 1,0 1-1,0 0 0,-11 4 0,-35 21-49,35-19 12,7-1 19,-1-1 0,1 1 0,0 1 0,1 0-1,0 0 1,0 1 0,1 0 0,0 1-1,0-1 1,1 2 0,1-1 0,0 1 0,-7 15-1,6-8 13,0 0 0,1 1 0,1 0 0,1 0 0,1 0 0,0 1 0,1 29 0,2-44 89,0-1-1,0 1 0,1 0 1,-1-1-1,1 1 1,1 0-1,-1-1 1,0 1-1,1-1 1,0 0-1,0 0 1,5 7-1,-6-9-5,1 0 0,-1-1 0,1 1 0,-1-1 0,1 1 0,0-1 0,0 0 0,0 0 0,-1 0 0,1 0 0,0 0 0,0 0 1,1 0-1,-1-1 0,0 1 0,0-1 0,0 0 0,0 1 0,0-1 0,1 0 0,-1 0 0,0 0 0,0-1 0,0 1 0,1-1 0,-1 1 0,0-1 0,3-1 0,2-1 20,0 0-1,1-1 1,-2 0-1,1-1 1,0 0-1,-1 0 1,11-10-1,0-3 62,17-23-1,-14 12-1,-1-2 0,-1 0 0,23-58 0,-25 54-25,-15 31-100,12-30 198,-12 32-199,-1-1-1,1 1 1,-1-1 0,0 1 0,0-1-1,0 1 1,0-1 0,0 0-1,-1 1 1,1-1 0,-2-4-1,2 7-9,-1-1-1,1 1 0,0-1 0,-1 1 0,1 0 0,-1-1 0,1 1 1,0-1-1,-1 1 0,1 0 0,-1-1 0,1 1 0,-1 0 1,1 0-1,-1-1 0,1 1 0,-1 0 0,1 0 0,-1 0 0,1 0 1,-1 0-1,1 0 0,-1 0 0,1 0 0,-1 0 0,0 0 1,1 0-1,-1 0 0,1 0 0,-1 0 0,1 0 0,-1 0 0,1 1 1,-1-1-1,1 0 0,-1 0 0,1 1 0,-1-1 0,1 0 1,-1 1-1,-2 1-37,0 0 0,0 0 1,0 0-1,1 0 0,-4 4 0,1 0 47,1 1 0,-1 0 0,1 0 0,1 0 0,0 1-1,0 0 1,0-1 0,1 1 0,0 0 0,0 0 0,1 0-1,0 0 1,1 0 0,0 0 0,0 1 0,2 9 0,-2-12 24,1 0 0,1 0 0,-1 0 0,1-1 0,0 1 0,1-1-1,-1 1 1,1-1 0,0 0 0,5 7 0,-6-9-5,1 0-1,1 0 0,-1 0 1,0 0-1,1 0 1,-1-1-1,1 1 0,0-1 1,0 0-1,-1 0 0,2 0 1,-1-1-1,0 0 0,0 1 1,5-1-1,1 0 15,0 0-1,0-1 1,0 0-1,-1-1 1,1 0-1,0 0 1,-1-1-1,1 0 1,-1-1 0,0 0-1,1-1 1,13-7-1,7-6 37,0-2 0,31-26-1,-56 42-45,94-78 26,-84 70-71,1 2-1,27-13 0,-5 2 70,-21 13-13,-13 6-33,-1 0 1,0 0-1,0-1 0,-1 1 0,1-1 1,0 0-1,3-3 0,3-2-54,-9 8 47,-14 17 35,0 1-58,-6 9 36,1 1 0,2 0-1,1 1 1,1 1 0,-17 53-1,24-60-58,-13 54 68,20-71-6,0 0 1,0 0-1,0 0 1,1 0-1,0 0 0,1 1 1,0-1-1,2 11 1,-3-17 17,0 0 1,0 0-1,1-1 1,-1 1-1,0 0 1,0 0-1,1-1 1,-1 1-1,1 0 1,-1-1-1,0 1 1,1-1-1,-1 1 1,1 0-1,-1-1 1,1 1-1,0-1 1,-1 1-1,1-1 1,-1 0-1,1 1 1,0-1-1,-1 1 1,1-1-1,0 0 1,0 0-1,-1 1 0,1-1 1,0 0-1,0 0 1,-1 0-1,1 0 1,0 0-1,0 0 1,-1 0-1,1 0 1,0 0-1,0 0 1,-1-1-1,3 1 1,-1-2 39,1 1 0,0 0 0,0-1 0,0 0 1,-1 1-1,1-1 0,3-4 0,18-21 27,-1-1-1,-2-1 1,34-60 0,6-10-46,19-32 67,-66 105-60,-2-1-1,-2 0 0,12-41 0,-10 16 42,6-70-1,-15 87-72,-2 1-1,-1 0 0,-6-44 0,6 72-70,-2-1 0,1 1 0,-1 0 0,-5-12 0,7 16 9,-2-1 1,1 1-1,0 0 0,0 0 1,-1 0-1,1 1 0,-1-1 1,1 0-1,-1 0 0,0 1 0,0-1 1,0 1-1,0 0 0,-3-2 1,4 2 18,-1 1 0,1-1 1,0 1-1,-1 0 0,1 0 0,0-1 1,-1 1-1,1 0 0,-1 0 1,1 0-1,0 1 0,-1-1 1,1 0-1,0 0 0,-1 1 0,1-1 1,0 1-1,-2 0 0,-2 1-68,1 0 34,0 0 0,0 0 0,-1 0 0,1 0 1,1 1-1,-1 0 0,0 0 0,1 0 0,-1 0 0,1 0 0,-3 5 0,-4 4-154,-13 25 0,22-36 209,-19 38-130,2 1 0,1 0 0,-13 54 0,17-53 143,-12 82-1,22-98 25,2 0 0,0 0 0,1 0-1,7 43 1,-1-39-26,0 0 1,2 0-1,13 30 0,-13-41 133,0-1-1,1 1 0,1-2 1,0 0-1,24 28 0,-32-41-95,1 0 0,0 0 0,1 0 0,-1-1 0,0 1-1,1-1 1,-1 0 0,1 0 0,0 0 0,0 0-1,0 0 1,0-1 0,0 0 0,0 0 0,0 0-1,0-1 1,0 1 0,1-1 0,-1 0 0,0 0 0,0 0-1,0-1 1,1 1 0,-1-1 0,0 0 0,0 0-1,0-1 1,0 1 0,0-1 0,-1 0 0,1 0 0,6-4-1,-4 1 27,0 1 0,-1-1 0,1 0-1,-1 0 1,0-1 0,0 0-1,7-10 1,23-49 251,-8 14-212,-14 27-151,19-41 0,-25 51 61,-6 12-8,1-1 1,-1 1 0,0-1 0,0 1 0,0-1-1,0 0 1,0-3 0,5-11-383,-5 14 75,-3 11 96,0 4 234,0-1 0,0 1 0,1-1 1,1 16-1,-1 12-4,-1 1-202,7 71-1,-5-98 195,2-4 2,0 0 0,0 0 1,1 0-1,0 0 1,0-1-1,1 1 0,0-1 1,7 10-1,-10-16 14,0 0 0,0 0-1,1 0 1,-1 0 0,1 0 0,-1 0-1,1-1 1,0 1 0,-1 0 0,1-1 0,0 0-1,3 2 1,-4-2-10,0-1-1,1 0 1,-1 1-1,1-1 0,-1 0 1,1 0-1,-1 1 1,0-1-1,1 0 1,-1-1-1,1 1 1,-1 0-1,1 0 1,-1-1-1,0 1 1,1-1-1,-1 1 1,1-1-1,-1 1 1,2-2-1,7-5 19,-1 0 1,1-1-1,-1 0 0,-1 0 0,15-19 0,11-10 55,77-68-38,-84 82-110,0 2 0,44-25 1,26-12 148,-92 54 18,-11 11-159,-4 6-11,-19 16 0,6-4-24,-72 102-5,64-83-27,24-35 95,2-1 0,-1 1 1,1 0-1,0 0 1,1 1-1,0-1 1,0 1-1,-2 12 0,6-21 25,0 0-1,0 1 1,0-1-1,0 0 1,0 0-1,0 0 1,0 0-1,0 0 1,0 0-1,1 1 1,-1-1-1,0 0 1,1 0-1,-1 0 1,1 0-1,-1 0 1,1 0-1,-1 0 1,1 0-1,0-1 1,-1 1-1,1 0 1,0 0-1,0 0 1,0-1-1,0 1 1,0 0-1,0-1 1,-1 1-1,2-1 1,-1 1-1,0-1 1,0 1-1,0-1 1,0 0-1,0 0 1,0 1-1,0-1 1,0 0-1,0 0 1,2 0-1,3 0 65,-1 0-1,0 0 0,1-1 0,-1 0 1,0 0-1,1 0 0,5-2 1,0-2-23,-1 0 1,0 0-1,0-1 0,0-1 1,-1 1-1,0-2 1,0 1-1,-1-1 1,0 0-1,0-1 1,7-11-1,8-13-33,32-66 1,-43 76-9,-5 11-28,0-1-1,-1 0 1,-1-1 0,0 1-1,4-21 1,-10 19-70,-1 13-93,-2 9-46,0 6 217,1 0-1,0 0 1,1 1-1,0-1 1,2 0-1,-1 1 0,1-1 1,1 0-1,1 1 1,-1-1-1,2 0 1,0 0-1,1 0 1,0 0-1,1-1 1,8 17-1,-12-28 19,0 1 0,0-1 0,0 1 0,0-1 0,0 1 0,1-1 0,-1 0 0,1 0 0,-1 1 0,1-1 0,-1 0 0,1 0 0,-1 0 0,1-1 0,0 1-1,0 0 1,-1-1 0,1 1 0,0-1 0,0 1 0,0-1 0,-1 0 0,1 0 0,0 0 0,2 0 0,-1 0 8,0-1-1,-1 1 1,1-1-1,0 0 0,-1 0 1,1 0-1,-1 0 1,1 0-1,-1-1 1,0 1-1,1-1 1,-1 1-1,0-1 1,0 0-1,0 0 1,2-3-1,8-13 39,0 0 1,-2-1-1,14-32 1,-14 30-18,17-41-55,41-82 414,-47 101-488,-1-1 0,15-54 1,-29 84 96,94-324 11,-84 280 15,-12 46-34,-2 5-107,0 1 0,-1 0 0,0-1 0,1-12 0,-2 19 98,0 0 1,0 0 0,0 0-1,0 0 1,0 0-1,0 0 1,0 0 0,0 0-1,0 0 1,0 0 0,0-1-1,0 1 1,0 0-1,0 0 1,0 0 0,0 0-1,0 0 1,0 0 0,0 0-1,0 0 1,0 0-1,0 0 1,0 0 0,0 0-1,-1 0 1,1 0 0,0 0-1,0 0 1,0 0-1,0 0 1,0 0 0,0 0-1,0 0 1,0 0 0,0 0-1,0 0 1,0 0-1,0 0 1,0 0 0,0 0-1,-1 0 1,1 0 0,0 0-1,0 0 1,0 0-1,0 0 1,0 0 0,0 0-1,0 0 1,0 0 0,0 0-1,0 0 1,0 0-1,0 0 1,0 0 0,0 0-1,0 0 1,0 0 0,0 0-1,0 0 1,0 0-1,-1 1 1,1-1 0,0 0-1,0 0 1,0 0 0,0 0-1,-6 7-324,-7 11 178,1 3 163,2 0 1,0 1-1,-7 27 1,-15 71-131,29-106 117,-28 135-73,8-40 145,18-72-80,1-1 0,0 68 0,4-68 60,1 0 0,2 0-1,1 0 1,9 35-1,-11-64-22,0 1 0,1-1 0,0 1-1,0-1 1,9 14 0,-11-20 5,-1 0 1,1 0-1,0 0 1,0 0 0,0 0-1,0 0 1,0 0-1,0 0 1,0 0-1,1 0 1,-1-1 0,0 1-1,0 0 1,1-1-1,-1 1 1,0-1-1,1 1 1,-1-1 0,1 0-1,-1 0 1,0 1-1,1-1 1,-1 0 0,1 0-1,-1-1 1,0 1-1,1 0 1,-1 0-1,1-1 1,-1 1 0,0-1-1,1 1 1,-1-1-1,0 1 1,0-1-1,1 0 1,-1 0 0,0 1-1,0-1 1,2-2-1,18-16 103,-1-1 0,-1-1-1,16-23 1,8-9-191,82-80-16,-121 129 100,-1 0-107,1-1 0,0 1 0,0 0 0,0 0 1,10-6-1,-14 10 77,0 0 0,0 0 0,0 0 1,0 0-1,0 0 0,0 0 0,0 0 0,1 1 1,-1-1-1,0 0 0,0 0 0,0 0 1,0 0-1,0 0 0,0 0 0,0 1 0,0-1 1,0 0-1,0 0 0,0 0 0,0 0 1,0 0-1,0 1 0,0-1 0,0 0 0,0 0 1,0 0-1,0 0 0,0 0 0,0 1 1,0-1-1,0 0 0,0 0 0,0 0 0,0 0 1,0 0-1,0 0 0,0 1 0,0-1 1,0 0-1,-1 0 0,-15 52-151,-17 60 120,31-99 28,-1 0 0,2 0 0,0 0 0,0 0 0,2 0 0,2 22 0,-2-30 64,0 0 1,0 1 0,5 9-1,-6-14-39,1 0 0,-1-1-1,0 1 1,1 0-1,-1 0 1,1 0 0,-1 0-1,1-1 1,-1 1-1,1 0 1,0 0 0,-1-1-1,1 1 1,0 0-1,-1-1 1,1 1 0,0-1-1,0 1 1,0-1-1,0 1 1,-1-1 0,1 0-1,0 0 1,0 1-1,0-1 1,0 0 0,0 0-1,0 0 1,2 0-1,3-2 17,-1 0 0,1 0 0,-1-1 0,1 1 0,-1-1 0,0-1-1,0 1 1,0-1 0,-1 0 0,1 0 0,6-7 0,5-9-51,21-32 0,-15 22-138,-7 5 157,-12 19-4,0 1-1,0-1 1,1 1-1,-1 0 1,1 0 0,0 1-1,1-1 1,5-4-1,-6 6-10,4 0-207,-4 11 0,-2-2 207,2 7 1,4 28 1,-6-29 15,0 0 0,1 0 0,5 13 0,-4-15 35,0 0-1,1 0 1,11 16 0,-15-24-20,0-1 0,0 1-1,1 0 1,-1-1 0,0 1 0,1-1 0,-1 1 0,1-1-1,0 0 1,-1 0 0,1 0 0,0 0 0,0 0 0,0 0 0,-1 0-1,1 0 1,0-1 0,0 1 0,0-1 0,0 1 0,0-1 0,0 0-1,0 0 1,0 0 0,1 0 0,-1 0 0,3-1 0,-1-1 15,0 0 0,1 0 0,-1 0 0,0 0 0,-1-1 0,1 1 0,0-1 0,-1 0 0,1 0 0,-1-1 0,0 1 0,0-1 0,-1 1 0,1-1 0,-1 0 0,1 0 0,-1 0 0,0-1 0,-1 1 0,1 0 0,-1-1 0,0 1 0,0-1 0,0 1 0,-1-1 1,1 1-1,-1-1 0,0 1 0,-1-1 0,1 0 0,-1 1 0,0-1 0,0 1 0,0-1 0,0 1 0,-1 0 0,0 0 0,-4-7 0,4 7-59,-2 0-1,1 1 1,0-1-1,-1 1 1,0 0-1,0-1 1,0 2-1,0-1 1,0 0-1,0 1 1,-6-2-1,6 2 5,1 1-1,-1-1 1,0 1-1,0 0 1,0 0-1,0 1 1,0-1-1,0 1 1,0 0-1,0 0 1,0 0-1,0 1 1,-8 1-1,-9-1-318,10-1 442,11 0-100,0 0 1,0 0 0,0 0 0,0 0 0,0 0 0,0 0-1,0 0 1,0 0 0,0 0 0,0-1 0,0 1-1,0 0 1,0 0 0,0 0 0,0 0 0,0 0-1,-1 0 1,1 0 0,0 0 0,0 0 0,0 0-1,0 0 1,0 0 0,0 0 0,0 0 0,0-1-1,0 1 1,0 0 0,0 0 0,0 0 0,0 0-1,0 0 1,0 0 0,0 0 0,0 0 0,0 0-1,1 0 1,-1 0 0,0 0 0,0 0 0,0-1-1,0 1 1,0 0 0,0 0 0,0 0 0,0 0-1,0 0 1,0 0 0,0 0 0,0 0 0,0 0-1,0 0 1,0 0 0,0 0 0,0 0 0,1 0-1,-1 0 1,0 0 0,0 0 0,0 0 0,0 0-1,0 0 1,0 0 0,0 0 0,9-7-77,14-7 74,27-12 182,-18 14-198,66-23-73,-79 30 106,0 0-1,0 2 1,27-3 0,-24 5-6,-5-1-61,1 1 0,0 1 0,18 3 0,-30-3 64,-1 1 0,0 0-1,0 1 1,1-1 0,8 5 0,-13-6-5,0 1 0,0 0 0,1 0 0,-1 0 0,0 0 0,0 0 0,0 0 0,0 0 0,0 1 0,0-1 0,-1 0 0,1 0 0,0 1 0,0-1 0,-1 1 0,1-1 0,-1 0 0,0 1 0,1-1 0,-1 1 1,0-1-1,0 1 0,0-1 0,0 3 0,0 10 46,-1-1 0,-1 0 0,0 1 0,-6 15 0,7-25-43,1-4-5,0 0 1,0 0-1,0 0 1,-1 0-1,1 0 1,0 1-1,0-1 1,0 0-1,0 0 1,0 0-1,0 0 1,0 0-1,0 1 1,0-1-1,0 0 1,0 0-1,0 0 1,0 0-1,0 1 1,0-1-1,0 0 1,0 0-1,0 0 1,0 0-1,1 0 1,-1 1-1,0-1 1,0 0-1,0 0 1,0 0-1,0 0 1,0 0-1,0 0 1,0 1-1,1-1 1,-1 0-1,0 0 1,0 0-1,1 1 260,-1-1-246,0-1 0,0 1-1,0 0 1,0-1-1,0 1 1,0 0 0,0-1-1,0 1 1,0 0-1,0-1 1,0 1 0,0 0-1,0-1 1,0 1-1,0 0 1,0-1 0,0 1-1,1 0 1,-1-1 0,0 1-1,0 0 1,1-1-1,10-13 44,0 1 0,1 0-1,1 1 1,19-16-1,-25 23-139,-6 4 66,1 0 0,-1 0 1,1-1-1,-1 1 0,1 0 0,-1 1 0,1-1 0,0 0 1,-1 0-1,1 1 0,0-1 0,2 0 0,-3 1 19,-1 0-1,0 0 0,0 1 0,1-1 0,-1 0 1,0 0-1,0 0 0,0 0 0,1 0 0,-1 1 1,0-1-1,0 0 0,0 0 0,1 0 1,-1 1-1,0-1 0,0 0 0,0 0 0,0 0 1,0 1-1,0-1 0,0 0 0,1 0 1,-1 1-1,0-1 0,0 0 0,0 0 0,0 1 1,0-1-1,0 1 0,2 5-49,2 1 39,-1-3 34,0 1-1,0 0 0,-1 0 0,0 0 1,1 0-1,-2 0 0,1 1 0,-1-1 1,2 11-1,3 39 138,1 45-97,-7-94-121,0 0 0,1 0 0,0 0 0,0 0 0,4 11 0,-8-52-14782,3 15 11317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50:00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29 6656,'-13'0'4896,"23"-4"-4864,3 4-32,9-8 160,4 3-96,3-3 224,-3 5-192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50:00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419 100 7712,'-8'-6'3520,"24"-3"-3072,2 4 480,6 2-608,21-9 128,8 4-256,23-9 32,6 9-128,-1-4 96,-10 9-128,-8-5 256,-9 4-192,-9-1-672,-4 5 288</inkml:trace>
  <inkml:trace contextRef="#ctx0" brushRef="#br0" timeOffset="1">28 57 6464,'-28'-5'2944,"33"2"-2560,3-1-640,11 4 64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50:05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72 242 3808,'-1'1'160,"0"-1"-1,0 0 1,0 1 0,0-1-1,0 1 1,0-1 0,0 1-1,1 0 1,-1-1 0,0 1-1,0 0 1,1-1 0,-1 1-1,0 0 1,1 0 0,-1 0-1,0 0 1,1 0 0,-1 0-1,1 0 1,0-1 0,-1 1-1,1 1 1,0-1 0,0 0-1,-1 0 1,1 0 0,0 0-1,0 0 1,0 0 0,0 0-1,1 1 1,0 0-8,0-1-1,0 0 1,0 0-1,1 0 1,-1 0-1,0 0 1,1 0-1,-1 0 1,1 0-1,-1 0 1,1-1-1,0 1 0,-1 0 1,1-1-1,-1 0 1,1 1-1,0-1 1,0 0-1,-1 0 1,4 0-1,4 0 297,0-1 0,14-2 0,-21 3-322,10-3 37,-1 1 1,0-2 0,0 1-1,0-2 1,0 1 0,-1-2-1,0 1 1,0-1 0,0-1-1,11-10 1,-14 11-101,-1 0 1,1 0-1,-2-1 1,1 1-1,-1-1 1,0-1-1,0 1 0,-1-1 1,0 0-1,-1 0 1,1 0-1,-1 0 1,-1-1-1,3-14 0,-5 21-78,1-1-1,-1 1 1,0-1-1,0 1 0,0-1 1,-1 1-1,1-1 1,0 1-1,-1-1 0,0 1 1,0-1-1,0 1 0,0 0 1,0-1-1,0 1 1,0 0-1,-1 0 0,1 0 1,-1 0-1,1 0 1,-1 0-1,0 0 0,0 1 1,0-1-1,0 0 0,0 1 1,0 0-1,0 0 1,-1-1-1,1 1 0,0 0 1,-1 1-1,1-1 1,-1 0-1,-3 0 0,0 0-16,0 0-1,0 1 1,0-1-1,0 1 0,0 0 1,0 1-1,0 0 1,0 0-1,1 0 1,-1 0-1,0 1 1,0 0-1,1 0 0,-6 3 1,0 3 121,0 0 0,-17 16 0,20-17 12,-4 4 56,2 0 0,-1 1 0,2 0 1,-1 0-1,2 1 0,0 0 0,0 1 0,-7 20 1,7-12 43,0 0 0,2 0 1,1 1-1,-4 44 0,8-62-153,1 0 1,0 0-1,0 0 0,1 0 1,-1 0-1,1 0 0,0 0 1,1 0-1,-1 0 0,4 7 1,-3-9 5,-1 0 0,1 0 1,0 0-1,0-1 0,0 1 1,1 0-1,-1-1 1,0 0-1,1 1 0,0-1 1,-1 0-1,1-1 1,0 1-1,0 0 0,0-1 1,7 3-1,1-1 58,0 0 0,1-1 0,0 0-1,-1-1 1,1 0 0,0-1 0,23-3 0,-19 1-46,0-1 0,-1-1 0,0-1 0,1 0 0,18-10 0,-9 3-12,-1-1 0,-1 0 0,0-2 1,-1 0-1,27-25 0,59-78-177,-102 110 119,3-3 94,1 0 1,14-13-1,-24 24-88,0 0-1,0 0 1,0 0-1,0 0 1,0 0-1,1-1 1,-1 1 0,0 0-1,0 0 1,0 0-1,0 0 1,0 0-1,1 0 1,-1 0 0,0 0-1,0 0 1,0 0-1,0 0 1,0 0-1,1 0 1,-1 0-1,0 0 1,0 1 0,0-1-1,0 0 1,0 0-1,1 0 1,-1 0-1,0 0 1,0 0 0,0 0-1,0 0 1,0 0-1,0 0 1,0 1-1,0-1 1,1 0 0,-1 0-1,0 0 1,0 0-1,0 0 1,0 0-1,0 1 1,0-1 0,0 0-1,0 0 1,0 0-1,0 0 1,0 0-1,0 1 1,0-1-1,0 0 1,0 0 0,1 9 41,-1 23 10,-1-9 11,1 1 0,7 43 0,-7-67-58,0 1 1,0-1-1,0 0 0,0 0 0,0 0 0,0 0 0,0 0 0,0 1 0,0-1 0,0 0 0,0 0 0,0 0 0,0 0 0,0 0 1,0 1-1,0-1 0,0 0 0,0 0 0,0 0 0,1 0 0,-1 0 0,0 0 0,0 0 0,0 1 0,0-1 0,0 0 1,0 0-1,0 0 0,1 0 0,-1 0 0,0 0 0,0 0 0,0 0 0,0 0 0,0 0 0,1 0 0,-1 0 0,0 0 1,0 0-1,0 0 0,0 0 0,0 0 0,1 0 0,-1 0 0,0 0 0,8-6 224,7-16 36,-12 18-247,29-43 40,1 1-1,54-56 1,-77 92-36,34-31-77,-40 38-6,0 0 1,0 0 0,0 0-1,1 0 1,-1 1 0,1 0-1,0 0 1,9-3 0,-13 5 45,0 0 1,0 0-1,0 0 1,0-1 0,0 1-1,0 0 1,-1 0-1,1 0 1,0 1-1,0-1 1,0 0 0,0 0-1,0 0 1,0 1-1,0-1 1,0 0 0,0 1-1,0-1 1,0 1-1,-1-1 1,1 1 0,0 0-1,0-1 1,-1 1-1,1 0 1,0-1-1,-1 1 1,1 0 0,-1 0-1,1 0 1,-1-1-1,1 1 1,-1 0 0,1 0-1,-1 0 1,0 0-1,0 0 1,1 1-1,0 4 5,-1 0 0,1-1 0,-1 1 0,-1 0 0,0 6 0,1-7 5,-16 131-85,14-128 109,1 2-20,0 1-1,1-1 1,0 1 0,0-1-1,1 1 1,0-1 0,1 0-1,6 20 1,-7-26 37,0 0 0,1-1 0,-1 0 0,1 1 0,0-1 0,0 0 0,0 0 0,0 0 0,1 0 1,-1-1-1,1 1 0,0 0 0,0-1 0,0 0 0,0 0 0,0 0 0,0 0 0,0 0 0,1-1 0,-1 1 0,1-1 0,-1 0 0,1 0 0,-1 0 0,1-1 1,0 1-1,6-1 0,-1 0-17,1-1 1,-1 0-1,0-1 1,0 0-1,-1 0 1,1-1 0,0-1-1,-1 1 1,1-1-1,-1 0 1,10-8-1,-3 2 48,-1-1 0,-1-1 0,0 0 0,22-26 0,-28 27-61,0-1 0,0 0 0,9-23 0,-6 13 67,2-7-76,0 0 0,8-36 0,-18 57-69,0 0 1,-1-1-1,0 1 0,-1-1 0,0 1 0,-1-16 0,1 24 65,0 0-1,0 0 1,0 0-1,-1 0 1,1-1-1,0 1 1,0 0-1,0 0 1,0 0-1,0 0 1,0 0-1,0 0 0,0-1 1,0 1-1,0 0 1,0 0-1,-1 0 1,1 0-1,0 0 1,0 0-1,0 0 1,0 0-1,0 0 1,0 0-1,-1-1 1,1 1-1,0 0 1,0 0-1,0 0 1,0 0-1,0 0 0,0 0 1,-1 0-1,1 0 1,0 0-1,0 0 1,0 0-1,-7 4-137,-5 11-98,6-5 216,1 0 0,0 0 0,1 1 0,0-1 0,1 1 0,0 0 1,-3 19-1,2 1 137,1 50 1,3-69-90,1 0-1,0-1 1,1 1 0,1-1 0,0 1 0,0-1 0,1 0 0,1 0-1,8 17 1,-11-26 3,0 1 1,-1 0-1,1-1 0,0 1 0,0-1 0,1 1 0,-1-1 0,0 0 1,1 0-1,-1 0 0,1 0 0,0-1 0,0 1 0,0-1 0,0 0 1,3 2-1,-2-2 0,0-1 1,0 1-1,0-1 0,0 0 1,0 0-1,0 0 1,0 0-1,0-1 1,0 0-1,0 0 0,5-2 1,3-2 18,0 0 1,-1-1-1,0-1 1,-1 1-1,1-2 0,-1 0 1,10-10-1,9-9-69,-1-1-1,-1-1 0,-1-2 1,34-54-1,-55 75 40,7-9-12,-12 16-398,2 4 99,12 13 284,-11-12 24,0 1-1,0-1 0,0 1 0,0 0 0,3 5 0,5 13-58,-1 1 0,-2-1 0,8 28 0,-9-27 64,1 1 0,0-2 0,15 27 0,-22-45 13,1 0 0,0-1 0,0 1 0,0 0 0,0-1 1,1 1-1,-1-1 0,1 0 0,-1 0 0,1 0 0,0 0 0,0 0 0,0 0 0,0-1 0,0 1 0,0-1 1,0 0-1,0 0 0,1 0 0,-1-1 0,0 1 0,5-1 0,-2 0 7,-1 0 1,0-1-1,0 0 1,1 0-1,-1-1 0,0 1 1,0-1-1,0 0 1,-1 0-1,1-1 0,0 1 1,-1-1-1,8-7 1,23-21 15,-1-2-1,30-40 1,-12 14 81,48-51-517,-118 131 315,1 0 1,1 1 0,0 1 0,2 0-1,1 1 1,0 1 0,2 0 0,1 0-1,-7 29 1,14-44 109,1 0-1,0 0 1,1 0 0,0 1 0,0 14 0,1-23-31,0 1 0,1 0 0,-1 0 0,0-1 0,1 1 0,0 0 0,-1 0 0,1-1 0,0 1 0,0-1 0,1 1 0,-1-1 0,1 1 0,-1-1 0,1 0 0,0 0 0,-1 0 1,1 0-1,0 0 0,0 0 0,1 0 0,-1-1 0,0 1 0,5 1 0,-3-1 10,0-1 1,0 1 0,0-1-1,0-1 1,1 1-1,-1-1 1,0 1-1,1-1 1,-1 0-1,0-1 1,1 1-1,-1-1 1,0 0-1,0 0 1,0 0-1,0 0 1,0-1-1,0 0 1,0 0 0,0 0-1,0 0 1,-1 0-1,7-6 1,-2 1 23,-1-1 1,0 0 0,0 0 0,0 0 0,-1-1-1,-1 1 1,1-2 0,7-18 0,-2 0-41,16-60 1,-24 73 25,0 0 1,-1 0 0,-1 0 0,0 0-1,-1 0 1,-3-21 0,3 36-48,0-1 0,0 0 0,0 1 0,0-1 0,0 0 0,0 0 0,-1 1 0,1-1 0,0 0 0,0 1 0,-1-1 0,1 0 0,0 1 0,-1-1 0,1 1 0,0-1 0,-1 0 0,1 1 0,-1-1 0,1 1 0,-1-1 0,1 1 0,-1 0 0,0-1 0,1 1 0,-1-1 0,1 1 0,-1 0 0,0 0 0,1-1 0,-1 1 0,0 0 0,0 0 1,-1 0-4,1 0 0,0 1 0,0-1 0,0 0 0,0 1 0,-1-1 0,1 1 0,0 0 0,0-1 0,0 1 0,0 0 0,0 0 0,1-1 1,-1 1-1,0 0 0,0 0 0,0 0 0,1 0 0,-2 1 0,-3 9-28,-1 1 0,2-1 0,-1 1-1,2 0 1,-5 20 0,3-11 70,-1 11-57,1 0 0,-1 55 0,4-42 135,-3 61-113,-3 47-38,2-78 130,-9 72 130,11-118-85,-2 0 1,-19 54-1,24-79-58,-1 0 0,1 0 1,-1 0-1,0-1 0,0 1 0,-1-1 0,1 1 0,-4 3 0,5-7-49,0 1-1,1-1 0,-1 1 0,0-1 0,1 1 1,-1-1-1,0 0 0,0 1 0,0-1 0,1 0 1,-1 1-1,0-1 0,0 0 0,0 0 1,0 0-1,1 0 0,-1 0 0,-2 0 0,2 0-12,0-1-1,-1 1 0,1-1 0,0 0 1,-1 1-1,1-1 0,0 0 0,0 0 0,0 0 1,-1 0-1,1 0 0,0 0 0,0 0 0,1 0 1,-2-1-1,-3-6-90,0 1 0,1-1 1,0 0-1,1 0 0,0 0 0,0 0 0,-3-15 1,2 0-50,-3-37 1,7 40 80,1 0 0,0 0 0,1 0 0,1 1 0,1-1 0,8-20 1,-7 26 51,0 1 0,1 0 0,1 0 0,13-18 1,-16 25-6,2-1-2,-1 0-1,1 0 1,0 1-1,0 0 1,1 0-1,0 1 1,0-1 0,9-4-1,68-32 71,-30 17-36,-34 14-11,0-1-1,-1 0 1,-1-1 0,0-1 0,-1-1 0,0 0 0,-1-1 0,-1-1 0,-1-1-1,0 0 1,13-23 0,-8 5 3,-2-1 0,19-56 0,-23 41 43,-11 43-201,-3 12-87,-5 20 109,-10 87 135,-2 14 514,17-106-399,0-13 12,0 0 0,1 1-1,-1-1 1,1 0 0,1 1-1,-1-1 1,1 0 0,0 0-1,1 6 1,-2-11-126,0 0 1,0 1 0,1-1-1,-1 0 1,0 1-1,0-1 1,0 0 0,0 1-1,1-1 1,-1 0-1,0 0 1,0 1 0,0-1-1,1 0 1,-1 0-1,0 1 1,1-1-1,-1 0 1,0 0 0,0 0-1,1 0 1,-1 0-1,0 1 1,1-1 0,-1 0-1,0 0 1,1 0-1,-1 0 1,0 0 0,1 0-1,10-6 323,7-19-31,-16 22-285,8-14-2,-1 0 1,-1-1-1,0 0 1,6-25-1,-9 25-27,1 0 0,1 1-1,0 0 1,2 1 0,11-19-1,-20 34 2,0 1-1,0-1 1,1 1 0,-1 0-1,0-1 1,0 1-1,0 0 1,1-1-1,-1 1 1,0 0 0,1 0-1,-1-1 1,0 1-1,0 0 1,1 0-1,-1-1 1,0 1 0,1 0-1,-1 0 1,1 0-1,-1 0 1,0-1-1,1 1 1,-1 0 0,1 0-1,-1 0 1,0 0-1,1 0 1,-1 0 0,1 0-1,-1 0 1,1 1-1,0-1-4,-1 1 1,1 0-1,-1 0 0,1-1 0,-1 1 0,1 0 1,-1 0-1,1 0 0,-1 0 0,0 0 0,1 0 0,-1 0 1,0 0-1,0 0 0,0 1 0,2 23 7,-1-1-1,-3 45 1,-14 52-145,6-56 152,-8 45 252,-44 153 0,59-255-213,3-6-26,0 0 1,-1-1 0,1 1-1,0-1 1,-1 1 0,0-1-1,1 0 1,-1 1 0,0-1-1,1 1 1,-1-1 0,0 0-1,0 0 1,0 0 0,-1 1-1,1-1 1,0 0-1,-1 1 1,1-2-11,1 0 0,-1 0 0,1 0 1,0 1-1,-1-1 0,1 0 0,-1 0 0,1 0 0,0 0 0,-1 0 0,1 0 0,-1 0 0,1 0 0,-1 0 1,1 0-1,0 0 0,-1 0 0,1 0 0,-1 0 0,1 0 0,-1 0 0,1 0 0,0 0 0,-1-1 1,1 1-1,-1 0 0,1 0 0,0-1 0,-1 1 0,1 0 0,0 0 0,-1-1 0,1 1 0,0 0 0,-1-1 1,1 1-1,0 0 0,0-1 0,-1 0 0,-7-19 102,7 17-96,-2-11-21,0 1 0,0-1 1,2 0-1,-1-16 1,5-61 130,-3 86-107,1 0 0,-1 0 0,1 0 0,1 0 0,-1 0 0,1 0 0,0 0 0,0 1 0,0-1 0,1 0 0,-1 1 0,1 0 0,0 0 0,1 0 0,4-5 0,-2 3 15,0-1 1,0 1 0,1 1-1,0-1 1,0 1 0,1 0-1,-1 1 1,1 0 0,0 0-1,0 1 1,0 0 0,1 0-1,-1 1 1,12-2-1,-17 4-29,4-1 24,1 0 0,-1 1 1,15 0-1,2 2-79,-16-3-102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50:10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1070 2656,'-3'3'279,"-3"6"1826,11-9-297,0-1-1405,0 1 0,-1-1 0,1 0 0,0-1 0,0 1 0,-1-1 0,1 0 0,-1 0-1,1 0 1,-1 0 0,7-6 0,4-3 435,21-22 0,-33 30-741,83-86 1057,-31 31-799,-46 49-299,124-132 556,-91 93-349,36-55 1,-60 75-185,-2-1 0,-1-1 0,-1 0 1,18-58-1,21-130 1062,-53 217-1132,3-13 0,0-1 0,0 0 0,-2 0 0,0-1 0,-2-25-1,1 39-29,0 1-1,0-1 1,-1 1-1,1-1 1,-1 0-1,1 1 0,-1-1 1,0 1-1,1-1 1,-1 1-1,-2-3 1,3 4 18,0 0 0,-1 0 0,1 0 0,0 0 0,0-1 0,0 1 1,-1 0-1,1 0 0,0 0 0,0 0 0,0 0 0,-1 0 0,1 0 1,0 0-1,0 0 0,-1 0 0,1 0 0,0 0 0,0 0 0,-1 0 1,1 0-1,0 0 0,0 0 0,0 0 0,-1 0 0,1 0 0,0 0 1,0 0-1,0 1 0,-1-1 0,-7 12 20,-10 32 4,3 1 1,-12 56-1,17-63 96,-4 20 268,-8 62 0,19-101-276,2 1 1,0 0-1,1 0 1,2 0-1,0 0 1,9 39-1,-9-51-61,1 5 101,1 0 0,10 21 0,-13-31-101,1 0-1,-1 0 0,1 0 0,0-1 0,0 1 0,0-1 0,0 1 0,1-1 0,-1 0 0,0 1 0,1-1 1,0-1-1,-1 1 0,1 0 0,0-1 0,6 3 0,-4-3 7,0 0-1,0 0 1,0-1-1,1 0 1,-1 0-1,0 0 1,1 0-1,-1-1 1,0 0-1,0 0 1,0-1-1,0 1 1,0-1-1,6-3 1,8-4 83,-1-1 1,20-16-1,-27 19-88,40-26 103,-28 20-88,0-2 1,-2-1 0,27-24 0,-47 39-78,0 0 0,0 0 0,0 0 1,0 0-1,-1 0 0,1-1 0,0 1 1,-1 0-1,1 0 0,-1-1 1,1-1-1,-3-2-249,-7 6 10,1 2 229,1 1 1,-1 0-1,1 0 1,0 0-1,0 1 0,1 0 1,0 0-1,-1 1 0,2 0 1,-1 0-1,1 0 0,0 1 1,0-1-1,0 1 1,-4 10-1,6-10 27,0 0-1,0 0 1,0 0 0,1 1 0,0-1-1,1 1 1,0-1 0,0 1 0,0-1-1,1 1 1,0 0 0,1-1-1,-1 1 1,1 0 0,1-1 0,3 13-1,-3-17 28,-1 0 0,0 1 0,1-1 0,-1 0 0,1 0-1,0 0 1,0-1 0,0 1 0,1 0 0,-1-1 0,1 1-1,-1-1 1,1 0 0,0 0 0,0 0 0,0 0-1,0-1 1,0 1 0,0-1 0,4 2 0,-4-3 0,0 1 0,-1-1 0,1 0 0,0 0 0,0 0 0,0 0 0,0 0 0,0-1 0,0 1 0,-1-1 0,1 0 1,0 1-1,0-1 0,-1-1 0,1 1 0,0 0 0,-1-1 0,0 1 0,1-1 0,-1 0 0,0 0 0,0 0 0,0 0 0,3-3 0,1-3 28,0 1 0,0-1 0,-1-1 0,0 1 0,-1-1 0,0 0 0,0 0 0,3-12 0,-5 16-65,-1 0-1,0 1 1,-1-1-1,1 0 0,-1 0 1,0 0-1,0 0 0,0 0 1,-1 0-1,0 0 1,0 0-1,0 1 0,-1-1 1,1 0-1,-1 1 1,0-1-1,0 1 0,-5-7 1,5 9-44,-1-1 1,0 0-1,0 1 1,0 0-1,0 0 1,0 0-1,-1 0 1,1 0-1,0 1 1,-1-1-1,1 1 1,-1 0-1,0 0 1,1 0-1,-1 1 1,0-1-1,-6 1 1,1 3-57,10 2 6,11 6 7,-5-7 116,1 0 1,0-1-1,0 0 0,0 0 0,1-1 0,-1 0 0,0 0 0,13 0 0,4-1 345,41-3 0,-54 1-262,-1 1-16,0-1-1,0 0 0,0-1 0,0 0 0,0-1 1,13-5-1,-11 1-30,0 0 0,-1-1 0,0 0 0,12-11 0,41-41-13,-26 16 8,-27 29-44,17-16 1,-28 31-32,-1-1 1,1 1 0,-1-1-1,1 1 1,-1-1-1,1 1 1,-1-1-1,1 1 1,0 0-1,-1-1 1,1 1-1,-1 0 1,1 0-1,0-1 1,-1 1-1,1 0 1,0 0-1,0 0 1,-1 0-1,1 0 1,1 0-1,-2 0 3,1 1-1,0-1 0,-1 1 0,1-1 0,-1 1 0,1 0 0,-1-1 0,1 1 0,-1 0 0,1-1 0,-1 1 0,0 0 0,1 0 0,-1-1 1,0 1-1,0 0 0,1 0 0,-1-1 0,0 1 0,0 1 0,1 13 20,-1 0-1,0 0 1,-2-1 0,1 1 0,-2 0 0,-4 16-1,2-8 63,-2 0-1,0 0 1,-1 0-1,-2-1 1,0 0-1,-16 24 1,25-44-43,1-1 0,-1 0 1,0 1-1,0-1 1,-1 0-1,1 1 1,0-1-1,0 0 0,-1 0 1,1 0-1,0 0 1,-1 0-1,1 0 0,-1-1 1,1 1-1,-1 0 1,0-1-1,1 1 1,-1-1-1,1 0 0,-1 1 1,0-1-1,0 0 1,1 0-1,-1 0 1,0 0-1,1 0 0,-1-1 1,0 1-1,1 0 1,-1-1-1,0 1 0,1-1 1,-1 0-1,1 1 1,-1-1-1,-2-2 1,-1-1-17,0 0 0,0 0 1,0 0-1,1-1 1,-1 0-1,1 0 1,0 0-1,-6-12 1,10 17-5,-6-13-188,7 7-57,-1 6 231,0 0 0,1 0 0,-1 0 0,0 0 0,1 0 0,-1 0 0,0 0 0,1 0 0,-1 0 0,0 0-1,0 0 1,1 0 0,-1 0 0,0 0 0,1 0 0,-1 0 0,0 0 0,1 1 0,-1-1 0,0 0 0,0 0 0,1 0 0,-1 1 0,0-1 0,39 26-277,-23-14 376,32 17-1,-41-26-3,0 0 0,1 0 0,-1-1 0,0 0 0,1 0 0,-1-1 0,1 0 1,11 0-1,-3-2 116,0 0 1,0-1-1,0-1 1,-1-1-1,1 0 1,25-11-1,-4-1 211,50-31-1,-52 26-386,40-32 0,-62 43-2,-1-1 1,0 0 0,-1-1-1,0-1 1,17-26 0,-12 10-91,-13 21 8,1 0 0,1 0 0,0 0 1,0 1-1,6-8 0,-10 15 57,-1 0 0,0 0-1,0 0 1,0 0 0,0 0 0,0 0 0,0 0 0,0 0 0,0 0-1,0-1 1,1 1 0,-1 0 0,0 0 0,0 0 0,0 0-1,0 0 1,0 0 0,0 0 0,0 0 0,0 0 0,1 0 0,-1 0-1,0 0 1,0 0 0,0 0 0,0 0 0,0 0 0,0 0 0,0 0-1,1 0 1,-1 1 0,0-1 0,0 0 0,0 0 0,0 0 0,0 0-1,0 0 1,0 0 0,0 0 0,1 0 0,-1 0 0,0 0-1,0 0 1,0 0 0,0 1 0,0-1 0,0 0 0,0 0 0,0 0-1,0 0 1,0 0 0,0 0 0,0 0 0,0 1 0,0-1 0,0 0-1,0 0 1,0 0 0,0 0 0,0 0 0,0 0 0,0 0 0,0 1-1,0-1 1,0 0 0,0 0 0,0 12-124,0-10 107,-2 32-28,-2 1 0,-1-1 0,-13 47 0,-2 5 9,18-74 173,-1 1 0,-1-1-1,0 1 1,-1-1 0,-8 15-1,13-27-118,-1 1-1,1-1 1,0 1-1,0-1 1,-1 1-1,1-1 1,-1 1-1,1-1 1,0 1-1,-1-1 1,1 0-1,-1 1 1,1-1-1,-1 0 0,1 1 1,-1-1-1,1 0 1,-1 1-1,1-1 1,-1 0-1,0 0 1,1 0-1,-1 0 1,1 0-1,-1 0 1,1 0-1,-1 0 1,0 0-1,1 0 1,-1 0-1,1 0 1,-1 0-1,0 0 1,1 0-1,-1 0 1,1-1-1,-1 1 1,1 0-1,-2-1 1,0 0 11,0-1 1,0 0-1,0 1 1,0-1 0,0 0-1,0 0 1,0 0 0,-1-3-1,-2-2-3,-7-10-43,0-1 1,1 0 0,-12-28 0,23 45 7,-1 0-1,1 0 1,0 0 0,-1 0 0,1 0-1,0 0 1,0 0 0,0 0-1,-1 0 1,1-1 0,0 1 0,1 0-1,-1 0 1,0 0 0,0 0 0,0 0-1,1 0 1,-1 0 0,0 0-1,1-2 1,0 3 5,0-1 0,0 0-1,-1 0 1,1 1 0,0-1 0,0 1-1,0-1 1,0 0 0,0 1-1,0 0 1,0-1 0,0 1 0,0 0-1,0-1 1,0 1 0,0 0-1,1 0 1,3 0-13,-1 0 1,1 0-1,-1 0 0,1 1 0,-1 0 0,1-1 1,8 4-1,157 59 258,-164-62-221,0 1 0,1-1 1,-1 0-1,0 0 0,1 0 1,-1-1-1,1 0 0,-1-1 0,1 1 1,-1-1-1,8-3 0,25-10-2155,0-6-3660,-17 10 3039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50:14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273 567 2976,'5'-7'6677,"-23"11"-3199,-13 8-2930,19-7-147,-4 2-180,-1 1 0,2 1 1,-1 0-1,1 1 0,1 0 1,-1 2-1,2-1 0,0 2 1,-13 15-1,20-21-177,0 1 0,0 0-1,1 1 1,0-1 0,0 1 0,1 0-1,0 0 1,1 1 0,0-1 0,0 1 0,1-1-1,0 1 1,1 0 0,0 0 0,1 0-1,0 0 1,0-1 0,3 16 0,-2-20-7,1 0 0,-1-1 0,1 1 0,0 0 0,0-1 0,0 1 0,0-1 0,1 1-1,0-1 1,0 0 0,0 0 0,1-1 0,-1 1 0,1-1 0,0 1 0,0-1 0,0 0 0,0 0 0,0-1 0,1 0 0,-1 1 0,1-1 0,0-1 0,-1 1 0,1-1 0,0 0 0,0 0 0,8 1 0,-6-2 13,1 1 1,-1-1 0,1-1-1,0 1 1,-1-1 0,1-1-1,-1 1 1,0-1 0,1-1-1,-1 1 1,0-1 0,0 0-1,-1-1 1,1 0 0,9-7-1,-4 2 21,-1-1 0,-1-1-1,0 0 1,0 0-1,-1-1 1,0 0 0,-1 0-1,9-19 1,-1-2 87,-2-1 0,12-44 0,-17 44-105,-2-1 1,-1 0 0,3-64-1,-12-108-159,2 200 99,-1-42 240,-3 0 0,-20-88 0,24 134-227,0 0 0,0 0 0,-1 1 1,1-1-1,-4-4 0,5 6-14,-1 1 1,1-1 0,0 1-1,0-1 1,-1 1-1,1 0 1,0-1-1,-1 1 1,1 0-1,0-1 1,-1 1-1,1 0 1,0-1-1,-1 1 1,1 0 0,-1 0-1,1 0 1,-1-1-1,1 1 1,-1 0-1,1 0 1,-1 0-1,1 0 1,-1 0-1,1 0 1,0 0-1,-1 0 1,1 0-1,-1 0 1,1 0 0,-1 0-1,1 0 1,-1 0-1,1 0 1,-1 0-1,1 1 1,-1-1-1,1 0 1,-1 0-1,1 1 1,0-1-1,-1 0 1,1 1 0,0-1-1,-1 0 1,1 1-1,0-1 1,-1 0-1,1 2 1,-4 4-7,0 0 0,1 0 0,0 1 0,0 0 1,1 0-1,0 0 0,-2 9 0,-6 57 30,9-61-23,-8 77 75,3-1-1,8 128 1,2-173 176,1 17 87,2-1 0,18 75 0,-24-130-313,1 0-1,-1-1 0,0 1 1,1 0-1,0-1 1,0 1-1,4 4 0,-6-7-107,1-1-1,-1 1 1,1 0-1,0-1 1,-1 1-1,1-1 1,0 1-1,-1-1 1,1 0-1,0 1 1,-1-1-1,1 0 1,0 1-1,0-1 1,0 0-1,-1 0 1,1 0-1,1 0 1,-1 0-160,0 0 0,0 0 1,0-1-1,1 1 0,-1-1 1,0 1-1,0-1 0,0 1 1,0-1-1,0 1 0,0-1 1,-1 0-1,1 0 0,0 1 1,0-1-1,0 0 1,0-1-1,13-19-4326,4 0 1531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50:16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384 0 2656,'3'12'14742,"-3"-9"-13372,0 6-3166,-1-1 2017,0-1-1,-1 1 1,0-1-1,0 1 1,0-1-1,-6 10 1,-3 14 84,-2 10-31,-2 0 1,-2-1 0,-33 59-1,37-79-175,-2 0 0,-1-1-1,0-1 1,-21 18 0,-78 56 581,83-75-294,16-9 110,13-5-227,5-2-7,10-1-278,0 0 1,-1 1-1,1 1 0,0 0 1,0 1-1,-1 0 0,0 1 1,0 0-1,0 1 1,0 0-1,0 0 0,-1 1 1,0 1-1,12 10 0,-17-13 6,0 1-1,0-1 1,-1 1-1,1 1 0,-1-1 1,4 8-1,19 39 25,-23-42 36,6 13-28,7 28 0,-9-26 142,12 26 1,-17-44-122,4 9 54,-7-16-97,0 0 1,0 0-1,0 0 1,0 0 0,0 1-1,0-1 1,0 0 0,0 0-1,0 0 1,1 0 0,-1 1-1,0-1 1,0 0 0,0 0-1,0 0 1,0 0 0,0 0-1,1 0 1,-1 0 0,0 1-1,0-1 1,0 0 0,0 0-1,0 0 1,1 0-1,-1 0 1,0 0 0,0 0-1,0 0 1,0 0 0,1 0-1,-1 0 1,0 0 0,0 0-1,0 0 1,1 0 0,-1 0-1,0 0 1,0 0 0,0 0-1,0 0 1,0 0 0,1 0-1,-1 0 1,0-1 0,0 1-1,0 0 1,0 0-1,0 0 1,1 0 0,-1 0-1,0 0 1,0 0 0,0-1-1,0 1 1,0 0 0,0 0-1,0 0 1,0 0 0,1-1-1,-1 1 1,0 0 0,0 0-1,16-39-5712,-12 27 3579,1 0 0,0 1 0,0 0-1,10-13 1,11-4-1328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50:17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5 2816,'-11'-5'1147,"7"6"1983,4 1-2796,0 1 0,0-1 0,0 0-1,-1 1 1,1-1 0,-1 0 0,1 0 0,-1 0-1,0 1 1,0-1 0,0 0 0,-2 4 0,0 0 206,-3 15 505,4-15-662,1 1 0,-1-1 0,-1 0 0,1 0 1,-7 10-1,-23 30 1245,-22 36-94,32-38-1046,2 0-1,-24 80 0,43-121-453,0-1 1,1 1 0,-1-1-1,1 1 1,-1 0 0,1-1-1,0 1 1,0-1 0,0 1-1,1-1 1,0 5 0,-1-6 605,2-3-596,1 0 1,-1 1-1,0-1 0,1 1 1,-1 0-1,1-1 1,0 1-1,4-1 0,-4 1-33,63-18 59,-35 11 10,4 0 34,55-6 1,-79 13 13,1 0 0,17 2 0,17 1-784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50:17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13 3904,'-3'-1'395,"-2"-6"3135,19 7 1846,18-2-2488,-25 0-2342,1 2-1,0-1 1,0 1-1,9 1 1,20 0 393,-33-1-941,1 0-1,0 0 1,0 0 0,0 0 0,0 1 0,0 0 0,-1 0-1,1 0 1,5 2 0,-3-2 312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50:18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60 4224,'-35'-7'1365,"34"7"-1193,1 0 0,-1 0 0,0 0 0,0 0 0,1-1 0,-1 1 0,0 0 0,0 0 0,0 1 0,1-1 0,-1 0 0,0 0-1,0 0 1,1 0 0,-2 1 0,9-3 3120,2-3-2308,0 0 0,1 1-1,-1 1 1,1-1 0,13-1 0,-3 0 150,33-1-1,-17 5-879,-23 1-285,23-3 0,-4 1 400,-6 0-1590,-7-2-4305,-9 2 683,3 5 1606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06:49.3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5 125 10816,'-5'-5'4000,"34"-3"-3136,29-4-224,-18 9 863,14-5-959,13-1 288,6 1-512,3 1-1376,17-6 544,12 1-5311,6-4 3231,11-7-2976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50:19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10 1664,'-8'-9'5166,"8"9"-4691,-1 0 0,1 0 1,-1 0-1,0 0 0,1-1 0,-1 1 0,1 0 0,-1 1 1,1-1-1,-1 0 0,0 0 0,0 0 0,-9 1 1222,-9-1 1529,19 0-3153,0 1 0,0-1 0,0 1 0,0-1-1,0 1 1,1-1 0,-1 1 0,0-1 0,0 1 0,0-1 0,1 1 0,-1-1-1,0 0 1,1 1 0,-1-1 0,0 1 0,1-1 0,-1 0 0,1 1 0,-1-1-1,1 0 1,-1 1 0,1-1 0,16 14-14,157 81 201,-67-38-168,-7 6 137,-15 2 82,-81-62-264,24 25 358,-24-26-316,-4-2-90,0 0 1,1 0 0,-1 0 0,0 0-1,1 0 1,-1 0 0,0 0 0,0 0-1,1 0 1,-1 1 0,0-1-1,0 0 1,1 0 0,-1 0 0,0 0-1,0 0 1,0 0 0,1 1 0,-1-1-1,0 0 1,0 0 0,0 0-1,0 1 1,1-1 0,-1 0 0,0 0-1,0 1 1,0-1 0,0 0 0,0 0-1,0 1 1,0-1 0,0 0 0,0 0-1,0 1 1,1-1 0,-1 0-1,0 0 1,-1 1 0,1-1 0,0 0-1,0 1 1,0-1 0,0 0 0,0 0-1,0 1 1,0-1 0,0 0-1,0 0 1,0 0 0,-1 1 0,-14 21 145,-26 30 0,10-13 23,-159 199 206,163-212-2913,16-14 1072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50:28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11 337 4640,'-4'-7'2173,"4"7"-2125,0 0 0,0 0 0,0 0 0,0 0 1,0 0-1,0 0 0,0 0 0,0 0 0,0 0 0,0 0 0,0 0 0,0 1 1,-1-1-1,1 0 0,0 0 0,0 0 0,0 0 0,0 0 0,0 0 0,0 0 1,0 0-1,0 0 0,0 0 0,0 0 0,0 0 0,0 0 0,-1 0 0,1 0 0,0 0 1,0 0-1,0 0 0,0 0 0,0 0 0,0 0 0,0 0 0,0 0 0,0 0 1,0 0-1,-1 0 0,1 0 0,0 0 0,0 0 0,0 0 0,0 0 0,0 0 1,0 0-1,0 0 0,0 0 0,0-1 0,0 1 0,0 0 0,0 0 0,0 0 0,0 0 1,0 0-1,0 0 0,-1 0 0,1 0 0,0 0 0,0 0 0,0 0 0,0 0 1,0-1-1,0 1 0,0 0 0,0 0 0,-2 2 1244,2-4-514,2-3 1547,0 2 330,14-2-2185,143-21-150,1191-207 2229,-1130 205-2026,261 1-1,-428 28-479,-18 0 61,52-5 0,-62 4 25,-8 1-2973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50:29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390 645 3232,'-8'-7'1022,"-3"-3"526,0 0 1,0 1-1,-1 0 1,-14-7-1,22 14-1277,-1 0 0,0 0 0,0 0 0,0 1 0,0-1 0,0 1-1,0 1 1,0-1 0,0 1 0,0 0 0,0 0 0,0 0 0,0 1-1,0 0 1,-7 1 0,2 1-105,1 1 0,-1 0-1,1 1 1,0-1 0,0 2-1,1-1 1,0 1 0,0 1-1,0-1 1,1 1 0,-1 0 0,2 1-1,-10 13 1,-2 6-97,0 1 1,-24 55-1,38-74-100,0 1-1,1 0 1,0 0-1,1 0 1,0 0-1,0 1 1,1-1-1,0 21 1,1-25 33,1-1-1,-1 0 1,1 0-1,0 0 1,1 1 0,-1-1-1,1 0 1,0 0 0,0-1-1,0 1 1,1 0-1,0-1 1,0 1 0,0-1-1,0 0 1,1 0 0,-1 0-1,1-1 1,6 5-1,-8-7 38,0 0-1,0 0 0,0 0 0,0 0 0,0 0 0,0 0 1,1-1-1,-1 1 0,0-1 0,1 0 0,-1 0 0,0 1 1,1-2-1,-1 1 0,0 0 0,0 0 0,1-1 1,-1 1-1,4-2 0,3-2 167,-1 1 0,0-1 0,13-9 0,-20 13-199,10-8 49,-1-1 1,0 0 0,0 0-1,0-1 1,-1 0-1,-1-1 1,0 0 0,0 0-1,-1-1 1,-1 0 0,1 0-1,-2 0 1,5-17-1,4-16-20,-3 0 0,-2-1-1,5-73 1,-14 118-35,6-62 32,-5-107 0,-40-142 256,38 305-274,1 6-25,0 0 1,0 0-1,0-1 1,0 1-1,-1 0 1,1-1-1,0 1 1,-1 0-1,1 0 1,-1-1-1,1 1 0,-1 0 1,0 0-1,0 0 1,1 0-1,-2-2 1,1 5-15,0-1 1,1 0-1,-1 0 1,1 0-1,0 0 1,-1 1 0,1-1-1,0 0 1,0 0-1,0 0 1,0 2-1,1 32-54,2-1 0,10 52-1,25 70 495,-17-76-154,-14-48-242,45 159 37,-39-151-28,2 0 0,32 62 1,-43-96-340,-1 0 0,1-1 1,0 1-1,0-1 0,1 0 0,5 5 1,-8-9 37,-1 0 0,0 0 0,1 1 0,-1-1 1,1 0-1,0-1 0,-1 1 0,1 0 0,0 0 0,0-1 1,-1 1-1,1-1 0,0 1 0,0-1 0,0 0 1,0 0-1,0 1 0,-1-1 0,1-1 0,0 1 1,0 0-1,0 0 0,0-1 0,-1 1 0,1-1 0,3-1 1,14-14-4107,-1-1 1430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50:30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 7872,'-2'-6'4322,"10"16"-323,-1-2-3622,5 6-154,-1 0-1,-1 1 0,0 0 1,10 21-1,26 69 1678,-5-9-303,-32-79-1423,1 0 1,0 0-1,16 19 1,-1-1-657,-15-22-356,17 21-1,-24-31 662,0 1 0,1-1 0,0 0-1,0 0 1,0 0 0,0-1 0,0 0 0,1 1-1,7 2 1,-10-5-232,0 1-1,1-1 1,-1 1 0,0-1 0,1 0-1,-1 0 1,0 0 0,1 0-1,-1 0 1,0-1 0,5 0-1,11-3-1616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50:30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649 3 7232,'-2'-1'293,"1"1"0,-1-1-1,0 1 1,1 0 0,-1 0 0,1 0 0,-1 0 0,0 0 0,1 0 0,-1 0 0,1 0-1,-1 0 1,0 1 0,1-1 0,-1 1 0,1-1 0,-1 1 0,-2 1 0,-1 1 567,1 0 0,-1 1 0,-7 7 1,3-2-145,-212 195 4295,-89 121-5355,272-275-5610,33-44 3951,-1 7-717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50:31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502 17 4224,'-5'-16'2410,"4"21"2533,-4 12-3039,-2 6-1311,0 0-123,0 0 1,-2-1-1,-1 0 0,-1 0 0,-16 24 0,-143 258 1626,83-111-1256,74-163-725,-14 35 121,3 2 0,2 1 0,-18 106 0,27-101 53,4 1 0,2 132 0,9-145-82,3 0 0,3 0 1,29 110-1,-20-113-134,3 0-1,2-2 1,2 0-1,50 81 1,46 35 138,-42-62-2113,-39-55 867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50:32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92 4992,'-13'-45'2725,"13"43"-2413,-1 0 0,1-1 0,-1 1 0,1-1 0,0 1 0,0-1-1,0 1 1,0-1 0,1-3 0,0-7 1268,-1 12-1542,0 1 0,0 0 0,0 0 0,0-1 1,0 1-1,0 0 0,1 0 0,-1-1 0,0 1 1,0 0-1,0 0 0,0-1 0,1 1 0,-1 0 1,0 0-1,0 0 0,1-1 0,-1 1 0,0 0 1,0 0-1,1 0 0,-1 0 0,0 0 0,0 0 0,1-1 1,-1 1-1,0 0 0,0 0 0,1 0 0,-1 0 1,0 0-1,1 0 0,-1 0 0,0 0 0,0 0 1,1 0-1,-1 0 0,0 1 0,1-1 0,-1 0 1,0 0-1,13 4 710,-9-1-542,0-1 1,0 1 0,-1 0 0,1 1 0,-1-1 0,0 0 0,0 1 0,0 0-1,-1 0 1,1 0 0,3 7 0,2 8 284,9 27 0,-7-18-121,66 174 995,-50-135-1083,-4 1 0,-2 2 0,15 106-1,-19-48 100,0 139-1,-16-145-140,-20 156 0,-40 142 6,-5-32 335,31-153-322,-7 37-897,38-255 571,-2 11-2256,-15 51-1,15-71 843,5-8 1403,0 0 0,0 0 1,0 0-1,0 0 0,0 0 1,0 0-1,0 0 0,0 1 0,0-1 1,-1 0-1,1 0 0,0 0 0,0 0 1,0 0-1,0 0 0,0 0 0,0 0 1,0 0-1,-1 0 0,1 0 0,0 0 1,0 0-1,0 0 0,0 0 1,0 0-1,-1 0 0,1 0 0,0 0 1,0 0-1,0 0 0,0 0 0,0 0 1,-1 0-1,1 0 0,0 0 0,0 0 1,0 0-1,0 0 0,0 0 0,0 0 1,0 0-1,-1 0 0,1 0 1,0 0-1,0-1 0,0 1 0,0 0 1,0 0-1,0 0 0,0 0 0,0 0 1,0 0-1,0-1 0,-1 1 0,1 0 1,0 0-1,0 0 0,0 0 0,0 0 1,0 0-1,0-1 0,0 1 0,0 0 1,0 0-1,0 0 0,0 0 1,0 0-1,0-1 0,1 1 0,-7-33-5282,5-7 1750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50:32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9 358 7872,'-7'7'2560,"6"-6"-1563,15 15 2502,38 67-1052,-33-50-873,-19-33-1547,0-1-1,0 1 1,0 0 0,0 0 0,0 0 0,0 0-1,0 0 1,1 0 0,-1 0 0,0 0 0,0 0-1,0 0 1,0 0 0,0 0 0,0-1-1,0 1 1,0 0 0,0 0 0,0 0 0,0 0-1,0 0 1,0 0 0,1 0 0,-1 0 0,0 0-1,0 0 1,0 0 0,0 0 0,0 0 0,0 0-1,0 0 1,0 0 0,0 0 0,0 0 0,1 0-1,-1 0 1,0 0 0,0 0 0,0 0 0,0 0-1,0 0 1,0 0 0,0 0 0,0 0 0,-2-12 505,1 9-601,-8-47 238,3 16-32,-3-55 0,7 39-52,-1-4 425,2 0 0,8-60 1,1 89 27,-7 21-436,-1 4-90,0 0 1,0-1-1,1 1 1,-1 0-1,0-1 1,0 1-1,0 0 1,1-1-1,-1 1 1,0 0-1,0-1 1,1 1-1,-1 0 1,0 0-1,0-1 1,1 1-1,-1 0 1,0 0-1,1 0 1,-1-1-1,0 1 1,1 0-1,-1 0 1,0 0-1,1 0 1,-1 0-1,1 0 1,-1 0-1,0 0 1,1 0-1,0 0 1,12 7 230,9 16 71,-22-23-306,13 17 221,11 22 1,-15-24-152,1 0 0,15 18 0,24 27-430,-35-56-8171,-5-4 4993,4 5 816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50:33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0 8544,'-2'1'592,"0"0"1,0-1-1,0 1 0,0 0 1,1 0-1,-1 0 1,0 1-1,0-1 0,1 0 1,-1 1-1,1-1 1,-2 3-1,-18 19 2000,12-10-2128,0 0 0,1 0 0,0 0 0,1 1 0,1 1 0,-9 28 0,13-34-331,1 1 0,0-1 1,1 0-1,0 0 0,3 16 1,-3-24-119,0-1 1,0 1 0,0 0 0,0-1-1,0 1 1,0 0 0,0-1 0,1 1-1,-1 0 1,0-1 0,1 1-1,-1-1 1,0 1 0,1-1 0,-1 1-1,0 0 1,1-1 0,-1 1 0,1-1-1,-1 0 1,1 1 0,0 0 0,0-1-13,0 0 1,-1 0 0,1 0 0,0 0 0,-1 0 0,1 0-1,0 0 1,-1 0 0,1 0 0,-1 0 0,1-1 0,0 1 0,-1 0-1,1 0 1,-1-1 0,1 1 0,0 0 0,0-1 0,2-2-37,0 0 1,0 1-1,0-1 1,0 0 0,-1 0-1,3-4 1,8-12-81,-2-1 0,0 0-1,-1 0 1,12-37 0,-22 55 145,1 0 0,0-1 0,0 1 0,0 0 0,0 0 0,0 0 0,0 0 0,0 0 0,1 0 0,1-2 0,2 24 955,0 1-1066,0 0-1,0 0 1,2 0 0,1-1 0,1 0 0,11 19-1,-19-36-177,1-1 0,-1 1 0,1-1 0,-1 1 0,1-1 0,0 0 0,0 0 0,0 0 0,1 0 0,-1 0 1,0-1-1,1 1 0,-1-1 0,1 1 0,-1-1 0,1 0 0,0 0 0,-1 0 0,1 0 0,0 0 0,0-1 0,0 0 0,0 1 0,0-1 0,-1 0 0,5-1 0,8 0-1300,-1 0-1,16-5 1,6-3-160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50:33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89 477 5568,'-5'3'1763,"5"-7"-969,0 4-736,0 0 0,0-1 0,0 1 0,0 0 0,0-1 0,0 1 0,0 0 0,0 0-1,0-1 1,0 1 0,0 0 0,0 0 0,0-1 0,0 1 0,0 0 0,0 0 0,0-1 0,0 1 0,0 0-1,0 0 1,0-1 0,0 1 0,0 0 0,-1 0 0,1-1 0,0 1 0,0 0 0,0 0 0,0-1 0,-1 1-1,1 0 1,0 0 0,0 0 0,0 0 0,-1 0 0,1-1 0,0 1 0,-1 0 0,-2 0 408,0 0 0,0 0 0,0 1-1,1-1 1,-1 1 0,0 0 0,0 0 0,0 0 0,1 0 0,-1 0 0,0 0 0,1 1 0,-1-1 0,-2 3 0,3-1-203,-1-1 0,0 1 1,0 0-1,1 0 0,0 0 0,0 1 0,0-1 1,0 1-1,-2 5 0,1-2-186,1 0 1,0 0-1,1 0 0,0 0 1,0 1-1,0-1 0,1 0 0,0 0 1,1 1-1,-1-1 0,3 8 1,-2-11-40,1 1 1,0-1 0,0 1 0,0-1-1,1 0 1,0 1 0,-1-1-1,1-1 1,1 1 0,5 6 0,-7-9-16,-1 0 1,1 1 0,-1-1 0,1 0 0,0 0-1,0 0 1,-1 0 0,1-1 0,0 1-1,0 0 1,0-1 0,3 1 0,-4-1-15,1 0 0,-1 0 1,0 0-1,0-1 0,1 1 0,-1 0 1,0 0-1,0-1 0,0 1 0,1-1 1,-1 0-1,0 1 0,0-1 0,0 0 1,0 1-1,0-1 0,0 0 0,0 0 1,-1 0-1,1 0 0,1-2 0,2-4 29,0-1-1,0 0 1,-1 0 0,0 0-1,2-11 1,0 0-24,5-19 130,-3-1 0,-1 0 0,2-64 0,-5 54-62,3-93 338,-6 104 284,-9-64 0,9 99-636,0 1 1,-1 0-1,1-1 1,-1 1-1,1 0 1,-1 0 0,0-1-1,0 1 1,0 0-1,0 0 1,0 0-1,0 0 1,-2-2 0,2 4-57,1 0 0,0 0 1,0-1-1,-1 1 0,1 0 1,0 0-1,0 0 1,-1-1-1,1 1 0,0 0 1,0 0-1,-1 0 0,1 0 1,0 0-1,-1 0 0,1 0 1,0 0-1,-1-1 1,1 1-1,0 0 0,0 0 1,-1 0-1,1 1 0,0-1 1,-1 0-1,1 0 1,0 0-1,-1 0 0,1 0 1,0 0-1,0 0 0,-1 0 1,1 1-1,0-1 1,-1 0-1,1 0 0,0 1 1,-7 8 29,5-2-10,-1-1 0,1 1 1,1 0-1,-1 0 1,1 0-1,0 10 0,-1 1 40,-4 43 88,2 1 0,6 83 0,1-113-661,2 0 0,1-1-1,1 1 1,16 43 0,-5-35-769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07:17.6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0 931 6560,'37'-3'9416,"-18"1"-8167,1-1-1,21-6 1,-25 3-963,1 0-1,-1-1 1,0 0-1,0-1 1,-1-1-1,0-1 1,-1 0 0,0-1-1,-1 0 1,22-24-1,-19 16-32,-1-1 0,23-39 0,16-47 313,-28 52-141,-19 43-125,-7 11-288,1 0 1,-1 0-1,0 0 1,0 0-1,0 0 1,0 0-1,0 0 1,0 0 0,0 0-1,0 0 1,1 0-1,-1-1 1,0 1-1,0 0 1,0 0-1,0 0 1,0 0 0,0 0-1,1 0 1,-1 0-1,0 0 1,0 0-1,0 0 1,0 0-1,0 0 1,0 0-1,1 0 1,-1 0 0,0 1-1,0-1 1,0 0-1,0 0 1,0 0-1,0 0 1,0 0-1,1 0 1,-1 0 0,0 0-1,0 0 1,0 0-1,6 21 697,-5-15-760,4 21 116,-2 1 1,-1-1 0,-1 1 0,-2 0-1,-4 33 1,5-61-66,-1 14 70,-1-1 1,0 1-1,-1-1 0,-1 0 0,0 0 0,-7 14 0,11-25-106,-1-1 0,0 0 0,0 1 0,0-1 1,0 0-1,0 1 0,0-1 0,0 0 0,0 0 0,-1 0 1,1 0-1,0 0 0,-1 0 0,1 0 0,0 0 0,-1-1 0,1 1 1,-1-1-1,1 1 0,-1-1 0,0 1 0,1-1 0,-1 0 0,0 0 1,1 0-1,-1 0 0,1 0 0,-1 0 0,0 0 0,-1-1 1,-4-1-164,0-1 1,1 1 0,-1-2-1,1 1 1,-11-8 0,-7-3 62,21 12 100,-27-13-308,29 14 319,0 1 0,0-1-1,-1 0 1,1 0 0,0 1 0,0-1 0,0 0 0,0 0 0,0 0 0,0 0-1,0 0 1,1 0 0,-1 0 0,0-1 0,1 1 0,-1 0 0,0-2 0,1 2 17,0 1 0,0 0 1,1-1-1,-1 1 0,0 0 1,0 0-1,1-1 0,-1 1 1,0 0-1,1 0 0,-1-1 1,0 1-1,1 0 0,-1 0 1,0 0-1,1-1 0,-1 1 1,1 0-1,-1 0 0,0 0 1,1 0-1,-1 0 0,0 0 1,1 0-1,-1 0 0,1 0 1,-1 0-1,1 0 0,17 1 17,-16-1-9,45 2 202,57-6-1,-23 0 42,-39 3-209,143-5 27,-131 2 97,75-16-1,-109 16-32,43-9 417,-65 14-549,-1-1 1,1 1-1,0-1 1,-1 1-1,1 0 1,0 0-1,-1 0 1,1 0-1,-3 2 1,-9 4-126,2-2 79,-44 20-2,50-22 64,0 1-1,0 0 1,0 0-1,1 1 1,-1 0-1,-6 8 1,10-12-2,1 1 1,0-1-1,0 1 1,0-1-1,0 1 1,0-1 0,0 1-1,0 0 1,0 0-1,1-1 1,-1 1 0,1 0-1,-1 0 1,1 0-1,0 0 1,0-1-1,-1 1 1,2 0 0,-1 0-1,0 3 1,1-3-2,0 0-1,0 0 1,0 0 0,0 0 0,0 0-1,0 0 1,1 0 0,-1 0 0,1-1-1,-1 1 1,1-1 0,0 1 0,0-1-1,-1 1 1,3 0 0,1 1-26,-1-1 1,0 0 0,1 0-1,0 0 1,-1-1 0,1 0-1,0 1 1,0-2-1,0 1 1,0 0 0,0-1-1,-1 0 1,1 0 0,0-1-1,6 0 1,-3-2-70,0 1 1,0-2-1,13-5 1,-19 7 63,1 1 0,-1-1 0,0 1 0,0-1 0,1 0 1,-1 0-1,0 0 0,-1 0 0,1 0 0,0-1 0,-1 1 0,1 0 1,-1-1-1,0 1 0,2-5 0,-1 1 11,0 0 0,-1 0 1,0 1-1,0-1 0,0 0 0,-1 0 0,1 0 1,-2 0-1,1 0 0,-1 0 0,1 0 0,-2 0 0,1 0 1,-1 0-1,1 1 0,-5-8 0,2 4 81,2 4-89,-1 0 0,1 0-1,-1 0 1,-7-8 0,8 12 12,1-1 1,-1 1-1,1 0 0,-1-1 1,0 1-1,1 0 0,-1 0 1,0 0-1,0 0 0,0 1 0,0-1 1,0 0-1,0 1 0,0 0 1,0-1-1,0 1 0,-4 0 1,20 9 467,-5-5-352,1 0 0,-1 0 0,1-1-1,0 0 1,18 2 0,-4-3-34,1-2-1,-1 0 1,36-6 0,71-23 190,-104 22-298,0-2 1,-1-2-1,0 0 0,27-16 1,-37 17 10,-1-1 1,0 0 0,0 0-1,-1-2 1,-1 0 0,0 0-1,14-20 1,-4-2-9,-1-2-1,-2 0 1,-1-2 0,-2 0-1,-2 0 1,-1-2 0,10-53-1,-21 82-10,-1 0 0,0-1-1,0 1 1,-2-1 0,1 1 0,-2 0-1,0-1 1,0 1 0,-4-14 0,5 26 42,0-1 1,0 0-1,0 0 1,-1 1-1,1-1 1,0 0 0,0 0-1,-1 1 1,1-1-1,-1 0 1,1 1-1,-1-1 1,1 1 0,-1-1-1,1 0 1,-1 1-1,1-1 1,-1 1-1,0-1 1,1 1-1,-1 0 1,0-1 0,1 1-1,-1 0 1,0-1-1,1 1 1,-1 0-1,0 0 1,0 0 0,0 0-1,1 0 1,-1-1-1,0 1 1,0 1-1,1-1 1,-1 0 0,0 0-1,0 0 1,1 0-1,-1 0 1,0 1-1,0-1 1,1 0 0,-1 1-1,0-1 1,1 1-1,-1-1 1,-1 1-1,-3 3 67,0-1-1,1 1 0,-1 0 0,-7 9 0,-9 12 108,1 0-1,1 2 0,1 0 1,2 1-1,1 0 0,1 2 1,-10 31-1,7-10-38,2 1 1,3 0-1,-7 59 0,18-98-108,1-1 0,0 1 0,1 0 0,0-1 0,1 1 0,0-1 0,6 19 0,-6-25-31,0 0-1,0 0 1,1-1-1,0 1 1,0-1 0,1 0-1,-1 1 1,1-1 0,0-1-1,0 1 1,1-1 0,0 1-1,-1-1 1,1-1 0,1 1-1,-1-1 1,7 4 0,-6-4-40,1-1 0,0 1 0,0-1 0,0 0 0,0-1 1,1 0-1,-1 0 0,0 0 0,1-1 0,-1 0 1,0-1-1,1 1 0,-1-1 0,0-1 0,0 1 0,0-1 1,0-1-1,0 1 0,0-1 0,-1 0 0,12-8 1,11-9 87,0-2 1,38-37 0,-67 59-3,1-1 0,-1 1 1,0-1-1,0 1 0,1 0 1,-1-1-1,0 1 0,1 0 1,-1-1-1,1 1 0,-1 0 1,0-1-1,1 1 0,-1 0 1,1 0-1,-1 0 1,1-1-1,-1 1 0,0 0 1,1 0-1,-1 0 0,1 0 1,0 0-1,-2 10 398,-12 17-90,13-26-327,-5 11 63,1 0 0,1 0-1,0 1 1,0-1-1,1 1 1,1 0-1,0 0 1,1 14-1,0-25-83,0 0-1,0-1 1,0 1-1,0 0 1,0 0-1,1 0 1,-1 0-1,1-1 1,-1 1-1,1 0 0,0-1 1,0 1-1,-1 0 1,1-1-1,0 1 1,0-1-1,1 1 1,-1-1-1,2 3 1,-1-3-31,0 0 0,0-1 1,-1 1-1,1 0 0,0-1 1,0 1-1,0-1 0,0 1 1,0-1-1,0 0 0,0 0 1,0 0-1,0 0 0,-1 0 1,1 0-1,0-1 0,0 1 1,0-1-1,2 0 0,19-7-247,0-1 0,-1-2 0,35-21-1,6-3 246,-58 33 124,-1-1 0,1 1 1,0 0-1,0 1 0,0-1 0,0 1 1,0 0-1,6 0 0,-10 3 0,1 4-77,1 0 0,-1 0 0,1-1 0,0 1-1,1-1 1,-1 1 0,1-1 0,0 0 0,1-1 0,-1 1 0,1-1 0,0 1 0,0-2 0,0 1 0,0 0 0,1-1 0,8 4-1,-4-3-62,1 0-1,-1-1 1,1 0-1,0-1 1,0 0-1,-1-1 1,1 0-1,0-1 1,1 0-1,10-2 1,-13 1-23,0 0 0,-1-1 0,1 0 0,-1-1 0,0 0 0,1 0 0,-1-1 0,0 0 0,-1 0 0,1-1 0,-1 0 0,0 0 1,8-8-1,-4 2-5,5-5-83,-1 0-1,0 0 0,-1-2 0,15-23 1,52-109 17,-34 60 136,111-210 381,-154 292-354,3-4 56,8-23-1,-14 33-49,0 0 0,0-1 0,-1 1 0,1-1 0,-1 1 0,1-1 0,-1 1 0,0-1 0,0 1 0,0-1 0,0 1 0,-1-1 0,1 1 0,-1-1 0,1 1 0,-2-3 0,2 4-26,-1 0 0,1 1 0,-1-1 0,1 1 0,-1-1 0,1 1 0,-1-1 0,1 1 0,-1-1 0,0 1-1,1 0 1,-1-1 0,1 1 0,-1 0 0,0 0 0,1-1 0,-1 1 0,0 0 0,0 0 0,1 0 0,-1 0 0,0 0 0,1 0 0,-1 0 0,0 0 0,0 0 0,1 0 0,-1 0 0,0 0 0,1 0 0,-1 1 0,0-1 0,0 1 0,-25 13 211,20-10-128,-7 5 36,-1 0-1,1 0 0,0 2 0,1 0 1,0 0-1,1 1 0,0 0 1,1 1-1,1 0 0,-11 18 0,5-1 22,2 0-1,1 1 1,-13 47-1,-9 100 231,27-95-297,6-74-64,2 0 0,-1 1-1,1-1 1,1 1-1,-1-1 1,6 13 0,-6-19-52,0-1 0,0 1 0,1-1 0,-1 1 0,1-1-1,-1 0 1,1 0 0,0 0 0,0 0 0,0 0 0,0 0 0,0 0 0,0 0 0,1-1 0,-1 0 0,1 1 0,-1-1 0,1 0 0,-1 0 0,1 0 0,0 0 0,-1-1 0,1 1-1,0-1 1,-1 1 0,1-1 0,0 0 0,5-1 0,4 0-166,0-1 1,0 0-1,0-1 0,0 0 0,13-6 1,20-8-288,52-18 122,-60 20 508,-36 15-121,-1-1 0,1 1 1,0 0-1,-1-1 1,1 1-1,-1 0 1,1-1-1,0 1 0,-1 0 1,1 0-1,0 0 1,-1 0-1,1 0 1,0 0-1,-1 0 0,1 0 1,0 0-1,-1 0 1,1 0-1,0 0 1,-1 0-1,1 0 0,0 0 1,-1 1-1,1-1 1,0 0-1,-1 1 1,1-1-1,-1 0 0,1 1 1,-1-1-1,1 1 1,-1-1-1,1 1 1,-1-1-1,1 1 0,-1-1 1,0 1-1,1-1 1,-1 1-1,0 0 1,1-1-1,-1 1 0,0 0 1,0-1-1,0 1 1,1 0-1,-1-1 1,0 1-1,0 0 0,0 0 1,0 7 108,1-1 1,-1 1-1,-2 13 1,1-15-37,1-2-90,0-1-1,0 1 0,0-1 1,0 1-1,1-1 1,-1 1-1,1-1 1,0 0-1,0 1 0,0-1 1,1 0-1,-1 0 1,1 0-1,0 0 1,-1 0-1,2 0 0,-1 0 1,0 0-1,0-1 1,1 1-1,-1-1 1,1 0-1,0 0 0,0 0 1,0 0-1,0 0 1,0-1-1,0 1 1,0-1-1,0 0 0,1 0 1,-1 0-1,1 0 1,-1 0-1,0-1 1,1 0-1,-1 0 0,1 0 1,-1 0-1,1 0 1,5-2-1,8-3-241,1 0 0,-1-1 0,-1-1-1,1-1 1,28-19 0,-35 22 399,-1-2 0,11-9 0,-31 29-223,0 0 1,-18 29 0,28-40 82,0 1 0,0-1 0,0 1 0,1 0 0,-1 0 0,1-1 0,-1 1 0,1 0 0,0 0 0,0 3 0,1 0 20,-1-6-37,0 1 0,0 0 0,0 0 0,0 0 0,0-1 1,1 1-1,-1 0 0,0 0 0,1-1 0,-1 1 0,1 0 1,-1 0-1,1-1 0,-1 1 0,1-1 0,-1 1 0,1 0 1,-1-1-1,1 1 0,0-1 0,-1 1 0,1-1 0,0 0 1,0 1-1,-1-1 0,1 0 0,0 1 0,0-1 0,0 0 1,-1 0-1,1 0 0,0 0 0,0 1 0,0-1 0,0 0 1,-1-1-1,1 1 0,1 0 0,2 0-19,0-1 1,-1 1-1,1-1 0,0 0 1,-1 0-1,1 0 1,6-3-1,-9 3 5,3-1-11,0 1-1,-1-1 0,1-1 1,-1 1-1,0-1 1,6-5-1,-8 7 35,0-1-1,0 0 1,0 1-1,0-1 1,-1 0-1,1 0 1,0 0-1,-1 0 1,1 0-1,-1 0 1,0 0-1,0 0 1,0 0-1,0 0 0,0 0 1,0 0-1,-1-3 1,1 3-3,-1 0 0,1 0 1,-1 0-1,1 0 0,-1 0 0,0 0 1,0 0-1,0 0 0,0 0 0,0 0 1,0 1-1,-1-1 0,1 0 0,0 1 1,-1-1-1,-2-1 0,-1-1-2,-1 1-1,1 0 1,-1 1 0,-7-4-1,-17-7 2,30 13-4,0 0 0,0-1 0,0 1 0,-1 0 1,1 0-1,0 0 0,0 0 0,-1 0 0,1 0 0,0 0 0,0 0 0,0-1 0,0 1 0,-1 0 0,1 0 0,0 0 0,0 0 0,0-1 0,0 1 0,0 0 0,0 0 0,-1 0 0,1-1 1,0 1-1,0 0 0,0 0 0,0 0 0,0-1 0,0 1 0,0 0 0,0 0 0,0 0 0,0-1 0,0 1 0,0 0 0,0 0 0,0-1 0,0 1 0,0 0 0,0 0 0,11-5 6,26 1 148,-27 4-114,13-2 196,-1 1 0,1 1 1,44 6-1,-32-1 112,-15-3-85,-1 1 1,30 9 0,-44-10-185,0-1 1,0 2-1,0-1 1,0 0-1,0 1 1,0 0-1,-1 0 0,0 1 1,1-1-1,-1 1 1,0 0-1,-1 0 1,7 8-1,-9-10-37,0 1 1,0-1-1,0 1 0,0-1 1,0 1-1,0-1 0,-1 1 0,1 0 1,-1-1-1,1 1 0,-1 0 0,0 0 1,0-1-1,-1 1 0,1 0 1,-1-1-1,1 1 0,-1 0 0,0-1 1,0 1-1,-1 3 0,-1-2-635,10-8-594,-1 0 999,0 1 0,-1-1 1,0 0-1,9-9 0,8-7-130,7-3 39,19-14-161,-43 33 510,1 1-1,-1 0 1,1 0 0,0 0-1,0 1 1,0 0-1,7-1 1,-12 2-8,0 1 0,1 0 0,-1 0 0,0 0-1,1 0 1,-1 0 0,0 0 0,1 1 0,-1-1 0,0 0 0,1 1 0,-1-1 0,0 1 0,0-1 0,1 1 0,-1-1-1,0 1 1,0 0 0,0 0 0,0 0 0,0-1 0,0 1 0,0 0 0,0 0 0,0 1 0,0 0 0,3 4 139,-1 0 0,0 0 0,0 0 0,2 8 1,4 9 67,-4-11-197,-3-7-77,0 0 0,1 0 0,-1-1 0,5 6-1,-7-9-7,1 0-1,-1-1 1,1 1-1,-1 0 1,1-1 0,-1 1-1,1-1 1,-1 1-1,1-1 1,0 0-1,-1 1 1,1-1-1,0 1 1,-1-1-1,1 0 1,0 0-1,-1 1 1,1-1-1,0 0 1,0 0-1,-1 0 1,1 0-1,0 0 1,0 0-1,-1 0 1,1 0-1,0 0 1,0 0-1,-1 0 1,1-1-1,0 1 1,-1 0-1,1 0 1,0-1-1,-1 1 1,2-1-1,14-11-365,18-16-1,6-4 343,-12 10 62,30-20 141,-51 38-53,1 0 0,0 0 0,-1 0 0,1 1 0,1 1 0,10-3 0,-19 4-91,1 1 1,-1 0 0,1 0-1,-1 0 1,1 0 0,-1-1-1,1 1 1,-1 0 0,1 0 0,-1 0-1,1 0 1,-1 0 0,1 0-1,-1 0 1,1 1 0,-1-1-1,1 0 1,-1 0 0,1 0-1,-1 0 1,1 1 0,-1-1-1,1 0 1,-1 0 0,0 1-1,1-1 1,-1 0 0,1 1-1,-1-1 1,0 0 0,1 1-1,-1-1 1,0 1 0,1-1-1,-1 1 1,0-1 0,0 0-1,0 1 1,1-1 0,-1 1-1,0-1 1,0 1 0,0-1-1,0 1 1,0-1 0,0 1-1,0-1 1,0 1 0,0 0-1,0 2 50,-1 0-1,0-1 1,1 1-1,-1 0 1,0-1-1,0 1 1,-1 0-1,-1 3 1,-4 2 52,0 0 0,0 1-1,-15 11 1,3-2-50,15-14-79,-8 9-77,-1-1 1,-1 0-1,-26 18 1,37-28-8,1-1-1,-1 1 1,0-1 0,1 0 0,-1 0 0,0 0-1,0 0 1,1 0 0,-1-1 0,0 1 0,0-1-1,0 0 1,-4 0 0,7 0 86,0 0-1,0 0 0,0 0 1,-1 0-1,1 0 1,0 0-1,0 0 1,0 0-1,0 0 1,0 0-1,0 0 0,0 0 1,-1-1-1,1 1 1,0 0-1,0 0 1,0 0-1,0 0 1,0 0-1,0 0 0,0 0 1,0 0-1,0 0 1,0-1-1,0 1 1,0 0-1,-1 0 1,1 0-1,0 0 0,0 0 1,0 0-1,0-1 1,0 1-1,0 0 1,0 0-1,0 0 1,0 0-1,0 0 1,0 0-1,0 0 0,0-1 1,0 1-1,1 0 1,-1 0-1,0 0 1,0 0-1,0 0 1,0 0-1,0 0 0,0-1 1,0 1-1,0 0 1,0 0-1,0 0 1,0 0-1,0 0 1,1 0-1,-1 0 0,8-6 28,-5 5 14,13-8-129,0 2-1,0 0 0,1 0 0,0 2 0,0 0 0,23-3 0,-4 0-894,6 2-805,-11 1-1429,-2-3-3775,-40 7-2618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50:34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25 4224,'-1'-1'208,"0"1"1,1-1 0,-1 0-1,0 1 1,0-1-1,0 1 1,1-1 0,-1 1-1,0 0 1,0-1-1,0 1 1,0 0 0,0 0-1,0-1 1,0 1-1,0 0 1,0 0 0,-1 0-1,-12-2 3594,-2-2 2406,39-2-2454,55 3-2178,-43 1-1248,1 1 0,43 6 0,-19 3-160,50 7-213,-66-15 828,-31 0-4744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50:35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 6880,'-4'3'1715,"4"-4"-731,5-8 2066,25 12 2070,-8-2-2632,23 4 0,6 0-1592,15-1-477,86 5-1254,-136-7-1067,25-3-1,-3-4-6095,-20 0 4532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50:35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 7296,'-21'-1'12861,"30"4"-9575,-1-1-3354,44 6 1238,35 3-302,-78-10-803,249 10 872,-250-11-1151,35-2-940,-16-4-3558,-14 2 2552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50:36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68 3072,'-1'-2'308,"0"1"1,0 0-1,0-1 0,0 1 0,0-1 1,1 1-1,-1-1 0,1 1 1,-1-1-1,1 0 0,-1-2 1,-1-8 3255,-1 1-1472,-2-13 5591,5 26-7517,0-1-1,0 1 0,0 0 0,1-1 1,-1 1-1,-1-1 0,1 1 0,0 0 1,0-1-1,-1 1 0,1-1 0,-1 1 1,1-1-1,-2 2 0,1 0 82,-11 55 418,2 0 0,-4 81 0,4-30-474,8-86-164,-15 180 112,15-167-125,2 84 9,1-32 71,-1-52-535,-3-24-1161,3-11 1510,0-1 1,0 0-1,0 0 0,0 0 1,0 0-1,-1 0 1,1 0-1,0 0 0,0 0 1,0 0-1,0 1 1,-1-1-1,1 0 0,0 0 1,0 0-1,0 0 0,0 0 1,-1 0-1,1 0 1,0 0-1,0 0 0,0 0 1,-1 0-1,1 0 1,0 0-1,0 0 0,0 0 1,0-1-1,-1 1 1,1 0-1,0 0 0,0 0 1,0 0-1,0 0 0,-1 0 1,1-1-250,-1 0 1,0 0-1,0 0 1,1 0-1,-1 0 1,0 0-1,1 0 1,-1 0 0,1 0-1,-1 0 1,1 0-1,0 0 1,-1 0-1,1 0 1,0 0-1,0 0 1,0-2-1,2-40-6901,-2 14 4250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50:37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369 40 4064,'-11'-11'1307,"11"11"-1282,0 0 1,0 0 0,0 0-1,0-1 1,0 1 0,-1 0-1,1 0 1,0 0 0,0-1-1,0 1 1,0 0 0,0 0 0,0 0-1,0-1 1,0 1 0,0 0-1,0 0 1,0 0 0,0-1-1,0 1 1,0 0 0,0 0-1,0-1 1,0 1 0,0 0 0,1 0-1,-1 0 1,0 0 0,0-1-1,0 1 1,0 0 0,0 0-1,0 0 1,1 0 0,-1-1 0,0 1-1,8-6 976,-5 4-89,6-12 5579,-9 23-5833,-1 0 0,0 0 1,0 0-1,-1 0 0,0 0 1,0 0-1,-5 8 0,2-5-263,-1 0 0,-1-1 0,1 0-1,-12 13 1,-7 4-121,0-2 0,-45 35 0,53-46 96,-70 66-320,-5 4 742,90-83-747,-1 1 174,10-3-53,-2-1-158,374-55 1519,-218 31-1262,-7 0-441,-143 23 83,13-2-907,-9 3-2809,-12 2 3172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50:39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13 5888,'-8'-5'10106,"8"6"-9891,0 0 0,0 0-1,0 0 1,0-1 0,-1 1-1,1 0 1,0 0 0,0 0 0,-1 0-1,1-1 1,0 1 0,-1 0-1,1 0 1,-1-1 0,1 1 0,-1 0-1,1-1 1,-2 2 0,2-2-171,-1 1-1,1-1 1,0 0 0,-1 1 0,1-1 0,0 0 0,0 1 0,-1-1-1,1 1 1,0-1 0,0 0 0,0 1 0,-1-1 0,1 1 0,0-1 0,0 1-1,0-1 1,0 0 0,0 1 0,0-1 0,0 1 0,0-1 0,0 1-1,0-1 1,0 1 0,0 0 0,1 7 381,-1-7-410,0-1 0,0 0 0,0 1 0,0-1 0,0 0 0,0 1 0,0-1 0,0 0 0,0 1 0,0-1 0,0 0 0,0 0 0,0 1 0,0-1 0,0 0 0,0 1 0,0-1 0,0 0 0,1 0 0,-1 1 0,0-1 0,0 0 0,0 0 0,0 1 0,1-1 0,-1 0 0,0 0 0,0 0 0,1 1 0,-1-1 0,0 0 0,0 0 0,1 0 0,-1 0 0,1 1 0,1 1 160,1 0 0,-1 1 0,0 0 0,1-1 0,-1 1 0,-1 0 0,1 0 0,0 0 0,1 4 0,-2-4-89,0 0 0,0 1 0,0 0 0,0-1 0,-1 1 0,1 0 0,-1 5 0,0-5-81,0-1 0,0 0-1,0 1 1,1-1 0,0 0 0,-1 0-1,1 1 1,0-1 0,3 4 0,-3-2 874,-1-12-590,4-18-378,-4 20 60,1 1 0,0 0-1,-1 0 1,1 0 0,1 0-1,1-4 1,16-46-227,-18 51 226,0 3 26,-1-1-1,0 0 1,1 0-1,-1 1 1,0-1-1,0 0 1,1 0-1,-1 0 1,0 1-1,0-1 1,0 0-1,0 0 1,0 0-1,0 0 1,0 1-1,-1-2 1,1 1 5,0 1 0,0 0 0,0-1 0,0 1 0,0-1 0,0 1 1,1 0-1,-1-1 0,0 1 0,0-1 0,0 1 0,0 0 0,1-1 0,-1 1 1,0 0-1,0-1 0,1 1 0,-1 0 0,0-1 0,0 1 0,1 0 1,-1 0-1,0-1 0,1 1 0,-1 0 0,1 0-2,-1-1 0,0 1 0,1 0-1,-1 0 1,0-1 0,1 1 0,-1 0 0,0 0-1,0-1 1,1 1 0,-1 0 0,0 0 0,0-1 0,0 1-1,0 0 1,1-1 0,-1 1 0,0-1 0,0 1-1,0 0 1,0-1 0,0 1 0,0 0 0,0-1 0,1 1 40,0 1 0,0 0 0,-1-1 0,1 1 1,0-1-1,0 1 0,0-1 0,0 0 0,0 1 1,0-1-1,0 0 0,0 0 0,0 1 1,0-1-1,1 0 0,29 5 56,-13-3-49,13 2 29,0-1 1,45-3 0,-4 1 118,350-6 110,-313-7-214,-39 3-41,-41 7-21,32 2 0,-19 0 294,-84 14-341,34-11-15,-13 6-10,-1 1-1,-18 13 1,1-2 123,8-2-75,-44 32 0,21-12-145,-66 47 211,-174 163-1,168-118-65,72-71 56,17-14-15,27-33-7,0 0 0,-20 19 1,24-26-24,5-5-2,1-1 1,-1 1-1,0 0 1,1 0-1,-1-1 1,0 1-1,1-1 1,-1 1-1,0-1 1,0 1-1,1-1 1,-1 1-1,0-1 1,0 0-1,0 1 1,0-1-1,1 0 1,-1 0-1,0 0 1,-2 0-1,-4 0-34,7 0 18,0 0 1,0 0-1,0 0 0,0 0 0,0 0 0,0 0 1,0 0-1,0 0 0,0 0 0,0 0 1,0 0-1,0 0 0,0 0 0,0 0 0,0 0 1,0 0-1,0 0 0,0 0 0,0 0 1,0 0-1,0 0 0,0 0 0,0 0 0,0 0 1,0 0-1,0 0 0,7-2 32,13 0 12,-13 1-49,0 0 0,1-1 1,-1 0-1,0 0 0,10-4 1,10-3-134,-17 6 122,0 1-1,0 0 0,1 0 1,-1 1-1,0 0 1,0 1-1,1 0 1,20 3-1,104 17 159,22 1 661,-149-20-818,1 1 0,0 0 0,-1 1 0,11 4 0,-10-3-271,-2-3-801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50:39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35 115 6560,'-12'-5'1098,"-11"-5"6641,28 6-4993,2 2-2098,1 0-1,0 1 1,0 0 0,0 0-1,14 1 1,12-1 352,382-51 2365,-342 37-3541,-44 6-3589,-24 5-1522,11-4-8903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50:40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4896,'7'-5'16732,"-1"6"-14854,0-1-4206,-3 0 2491,1 0 0,-1 0 0,1 1 0,0-1 0,-1 1 0,1 0 0,-1 0 0,1 0 0,-1 0 0,0 1 0,0-1 1,1 1-1,3 3 0,9 4 406,-15-9-536,1 1 1,-1-1-1,1 1 0,-1 0 1,0-1-1,1 1 1,-1 0-1,0 0 0,0 0 1,1 0-1,-1 0 1,0 1-1,0-1 0,0 0 1,0 0-1,-1 1 1,1-1-1,0 0 1,1 4-1,-2-2-7,1 1 0,-1 0-1,0 0 1,0-1 0,0 1 0,-1 0 0,1 0 0,-1-1 0,0 1-1,0-1 1,-2 5 0,-18 42 146,16-40-131,3-6 21,0 1 0,0-1 1,0 1-1,1-1 0,0 1 0,0 0 1,0 0-1,0 7 0,1-10-15,0 0 0,1 1 0,-1-1 0,1 0 0,-1 0 0,1 0 0,0 1 0,0-1 0,-1 0 0,2 0 0,-1 0 0,0 0 0,0 0 0,1-1 0,-1 1-1,1 0 1,-1 0 0,1-1 0,0 1 0,2 1 0,3 2-11,0 0-1,0-1 1,0 0-1,1 0 1,-1-1 0,1 0-1,0 0 1,0-1-1,0 0 1,0 0-1,12 1 1,-3-6-1576,-16 2 1186,-1 1-1,1 0 1,-1 0-1,1-1 1,-1 1-1,1 0 1,-1 0-1,1-1 1,-1 1-1,2-2-1063,-2 2 1063,0-1 1,0 1-1,1-1 1,-1 1-1,0-1 1,0 1-1,1-1 1,-1 1-1,0-1 1,0 1-1,0-2 1,0-3-2259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50:42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0 920 2976,'0'1'99,"1"-1"1,-1 1-1,0-1 0,0 1 1,0 0-1,1-1 1,-1 1-1,0-1 0,1 1 1,-1-1-1,1 1 0,-1-1 1,0 0-1,1 1 1,-1-1-1,1 1 0,-1-1 1,1 0-1,-1 1 0,2-1 1,-1 1 137,0-1-1,0 1 1,0 0 0,-1-1 0,1 1-1,0 0 1,0-1 0,-1 1 0,1 0-1,0 0 1,0 1 0,-1-2-128,0 1-1,0-1 1,0 0 0,0 1 0,0-1 0,0 0-1,1 1 1,-1-1 0,0 0 0,0 0 0,0 1-1,0-1 1,0 0 0,1 0 0,-1 1 0,0-1-1,0 0 1,1 0 0,-1 1 0,0-1-1,0 0 1,1 0 0,-1 0 0,0 0 0,0 0-1,1 1 1,-1-1 0,0 0 0,1 0 0,-1 0-1,0 0 1,0 0 0,1 0 0,-1 0 0,0 0-1,1 0 1,-1 0 0,0 0 0,1 0 0,-1 0-1,1 0 1,-1-1 338,1 1-1,0-1 1,-1 1 0,1-1-1,-1 1 1,1-1 0,-1 0-1,1 1 1,-1-1 0,0 1-1,1-1 1,-1 0-1,0 0 1,1 0 0,5-22 1291,4-27 0,1-62-773,-7 66-638,6-117 35,-5-111 271,-5 250-615,2-33-41,-1 51 27,0 0-1,0-1 1,0 1-1,1 0 1,0 0-1,0 1 1,3-7-1,-5 12-5,0-1 0,1 1 0,-1 0 0,0-1 0,0 1 0,0 0 0,1-1 0,-1 1 0,0 0 0,1 0 0,-1-1-1,0 1 1,0 0 0,1 0 0,-1 0 0,0-1 0,1 1 0,-1 0 0,0 0 0,1 0 0,-1 0 0,1 0 0,-1 0 0,0 0 0,1 0 0,-1 0 0,0 0-1,1 0 1,-1 0 0,1 0 0,-1 0 0,1 0 0,11 10 6,-8-6 6,-1 1-1,0 1 0,5 7 1,0 9 5,0 1 0,7 41 0,-6-26 25,17 86-59,-14-63 116,33 104 1,-26-105 22,-13-38 28,16 40 0,-22-61-87,1 1 0,0-1 0,-1 1-1,1-1 1,0 0 0,0 1 0,0-1 0,0 0 0,0 0 0,0 0 0,1 0 0,-1 0 0,0 0 0,2 1-1,-2-2-28,-1 1 0,1-1 0,0 0-1,0 0 1,-1 0 0,1 0 0,0 0 0,0 0-1,-1-1 1,1 1 0,0 0 0,0 0-1,-1 0 1,1-1 0,0 1 0,-1 0-1,1-1 1,0 1 0,-1-1 0,1 1 0,-1-1-1,1 1 1,0-1 0,-1 1 0,1-1-1,-1 1 1,0-1 0,1 0 0,0 0-1,3-7 63,1 0-1,-2 0 0,1 0 0,-1 0 0,0-1 1,-1 1-1,3-13 0,-2 5-65,42-186 20,-16 91-112,62-151 0,-41 126-715,-50 128-91,0 4-663,10 15-3927,-2-1 3767,1 0 1,1-1-1,0 0 1,0-1-1,0 0 0,24 12 1,-8-5-228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50:43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0 4992,'0'2'10608,"-1"13"-9341,-1 1 1,-7 26-1,-1 12-211,-17 164 437,16-115-1148,-7 38 313,6-64-27,8-42-243,3-6 545,1-29-890,1 1 1,-1-1-1,1 0 1,-1 0-1,0 1 1,1-1-1,-1 0 0,1 0 1,-1 0-1,1 1 1,-1-1-1,1 0 1,-1 0-1,1 0 0,-1 0 1,1 0-1,-1 0 1,0 0-1,1 0 1,-1 0-1,1 0 0,-1 0 1,1-1-1,-1 1 1,1 0-1,-1 0 1,1 0-1,0-1 0,17-5 53,5-3 123,1 1 1,33-7-1,51-5-185,-102 19-1,10-2 24,-12 2-88,0 0 0,0 0 1,0 0-1,0 1 1,0 0-1,1 0 0,-1 0 1,5 1-1,-4-1 1138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07:18.0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936 396 9568,'-10'-20'3520,"20"14"-2720,9-11-256,-11 9-1312,5 0 288,0 1-1088</inkml:trace>
  <inkml:trace contextRef="#ctx0" brushRef="#br0" timeOffset="1">22 265 14528,'-21'-36'5407,"47"24"-4223,33-23-320,-18 18-608,12-6-320,29-10 736,34 5-352,15 4-1760,-9 4 768,-6 1-5055,15 2 3199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50:43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20 160 4736,'-1'-1'145,"1"0"1,-1 0-1,1 0 1,-1 0-1,0 0 0,1 0 1,-1 0-1,0 0 1,0 0-1,1 0 1,-1 0-1,0 1 1,0-1-1,0 0 0,0 1 1,0-1-1,0 1 1,-2-1-1,3 0-140,-1 0 558,1-1 1,-1 0 0,1 0-1,0 1 1,0-1-1,-1 0 1,1 0 0,1 0-1,-1 1 1,0-1 0,0 0-1,0 0 1,1 1-1,-1-1 1,1 0 0,0 0-1,-1 1 1,1-1 0,0 1-1,0-1 1,2-2-1,8-2 125,0 0-1,0 0 1,1 2-1,0-1 0,14-2 1,64-11-68,-58 14-635,42-13 0,-41 9-460,2 0-1841,-32 7 1525,0 0 1,0 0 0,0 0-1,0-1 1,0 1-1,0-1 1,3-1 0,-1 1-1114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50:44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32 9632,'-13'0'3692,"22"0"3655,136-3-2806,72-9-4399,-197 10-256,-9 2-289,0-1-1,0 0 1,18-5-1,-10 1-2401,-1 4 799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50:45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48 330 4800,'-10'-7'1002,"-13"-7"3692,22 13-3935,-10-6 3749,8 6-2572,6 4 183,-2-3-1474,6 0-357,0-1 0,0 0-1,-1-1 1,12-3 0,-11 3-159,260-66 2351,84-5-1776,-177 43-673,543-79 178,-641 99-2491,-69 9 1431,-2 0-1511,-10 5-644,-4 3 1252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50:46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 7808,'-9'-1'2982,"8"10"4185,1-5-4597,3 6-2144,-1 0-1,0 0 0,0 0 1,-1 0-1,-1 0 0,0 15 1,0-14-177,-10 235 908,-18 2-1125,28-246-440,-1 0-1,1 0 0,0 0 1,0 1-1,0-1 0,0 0 1,1 0-1,-1 1 0,0-1 0,1 0 1,0 3-1,0-5 217,-1 1 0,0-1 0,1 0 0,-1 1 0,0-1 0,1 1 0,-1-1 0,0 0 0,1 1 0,-1-1 0,1 0 0,-1 1 0,0-1 0,1 0 0,-1 0 0,1 1 0,-1-1 0,1 0 0,-1 0 0,2 0 0,-1 0-44,0 0 1,0 0-1,0 0 0,1 0 1,-1 0-1,0 0 0,0-1 1,0 1-1,1 0 1,-1-1-1,0 1 0,1-2 1,16-11-2955,0 1 1116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50:47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52 6464,'-2'-6'2148,"9"4"1026,-6 1-2866,0 0 0,0 1-1,0-1 1,0 0 0,0 0 0,0 1-1,0-1 1,0 1 0,0-1 0,0 1-1,0-1 1,0 1 0,1 0 0,-1-1-1,0 1 1,2 0 0,9-3 636,7-4 119,1 1-1,0 1 1,24-3 0,-29 5-542,27 1 0,-37 2-392,0 0 1,0 0 0,0 1 0,0 0 0,0 0 0,0 0 0,-1 0 0,1 1 0,5 2 0,-9-3-96,-1-1-1,1 1 1,0-1 0,0 1-1,0-1 1,-1 1 0,1-1-1,0 1 1,-1 0-1,1-1 1,-1 1 0,1 0-1,-1 0 1,1 0 0,-1-1-1,1 1 1,-1 0 0,0 0-1,0 0 1,1 0 0,-1 0-1,0 0 1,0 0 0,0-1-1,0 1 1,0 0 0,0 0-1,0 2 1,-1 1-25,-1 0 1,1 0 0,0 0-1,-1 0 1,-3 4-1,0 2 51,-40 78 342,26-53-451,0 1-1,3 1 0,-21 69 0,36-103 35,0 0 1,1-1-1,0 1 0,-1 0 0,1 0 1,0 0-1,0-1 0,1 1 1,-1 0-1,1 0 0,-1 0 1,1-1-1,0 1 0,0 0 1,2 4-1,0-4 18,-1 1 1,1-1-1,0 0 0,-1 0 0,1 0 1,1 0-1,-1 0 0,0-1 1,7 4-1,5 2 57,1-1 0,0-1 0,0 0 0,21 4 0,-22-6-41,14 3 152,0 2 0,52 23-1,-80-31-149,0-1 0,0 1 0,0 0 0,0-1 0,0 1 0,0 0 0,0 0 0,0 0 0,0 0 0,0-1 0,0 1 0,0 0-1,0 1 1,-1-1 0,2 2 0,-2-3 1,0 1-1,0 0 0,0 0 1,0-1-1,0 1 0,0 0 1,-1-1-1,1 1 1,0 0-1,0-1 0,-1 1 1,1 0-1,0-1 0,-1 1 1,1-1-1,0 1 0,-1-1 1,1 1-1,-1-1 1,1 1-1,-1-1 0,1 1 1,-1-1-1,0 1 0,1-1 1,-1 0-1,-1 1 1,-6 4 2,-1-1 0,0 0 1,-1 0-1,1-1 1,-1 0-1,1-1 1,-1 0-1,-17 1 0,-5-2-1573,-45-3-1,73 2 1176,-29-4-1504,31 4 1429,0-1 1,1 1 0,-1 0 0,0-1-1,0 0 1,1 1 0,-1-1 0,1 0-1,-1 0 1,1 0 0,-1 0 0,1 0-1,-1 0 1,0-1 0,1 1 334,1 1 0,0 0 0,0 0 0,0-1 0,0 1 0,0 0 0,0 0-1,0-1 1,0 1 0,0 0 0,0 0 0,0-1 0,0 1 0,0 0 0,0-1 0,0 1 0,0 0 0,0 0 0,0-1 0,0 1 0,0 0 0,0 0 0,0-1 0,0 1 0,1 0 0,6-18-4276,6-2 1500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50:47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33 3552,'-13'-12'18101,"14"12"-17901,0 1 1,0-1 0,1 0-1,-1 1 1,0-1 0,0 1-1,1-1 1,-1 1-1,0-1 1,1 2 0,11 4 264,16 0 6,0-2 1,0-1 0,58-1 0,-76-2-407,76-3 240,-1-3 1,134-27 0,-212 31-276,0 1 0,0 0-1,-1 0 1,12 0 0,-18 2-72,-2 2-2,0 1 43,0-1 0,0 0 0,-1 0 0,1 0 0,-1 0 0,0 0 0,0-1 0,0 1 0,-4 4 1,0 0-12,-10 12 75,-33 30-1,3-3 21,-12 21-62,-85 133 0,70-79-3438,45-68-2557,18-32 3367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50:50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0 555 4480,'0'0'68,"0"0"0,0 0 0,0 1 0,0-1 0,0 0 0,0 0 0,0 0 0,0 0 1,0 0-1,0 0 0,0 1 0,0-1 0,0 0 0,0 0 0,0 0 0,0 0 0,1 0 0,-1 0 0,0 0 0,0 0 1,0 1-1,0-1 0,0 0 0,0 0 0,0 0 0,0 0 0,0 0 0,1 0 0,-1 0 0,0 0 0,0 0 0,0 0 0,0 0 1,0 0-1,0 0 0,1 0 0,-1 0 0,0 0 0,0 0 0,8-2 1717,9-8 170,-14 8-1560,12-9 1241,29-26 0,-12 9-412,-11 12-483,-2-1 1,1-1-1,26-34 0,-41 45-514,-1 1-1,0 0 1,0-1-1,-1 0 1,0 0-1,0 0 1,-1 0-1,0 0 1,2-12-1,-3 14-84,0 0 0,-1 0 0,0-1 0,0 1 0,-1 0 0,0 0 0,0 0 0,0 0 0,0 0 0,-1 0 0,1 0 0,-1 0 0,-1 0 0,-3-6 0,-30-36 955,20 29-973,15 17-131,0 0-1,1 0 0,-1 0 1,0 0-1,0 0 1,0 0-1,1-1 0,-1 1 1,1 0-1,-1 0 0,1 0 1,-1-1-1,1 1 1,0 0-1,-1-1 0,1 1 1,0 0-1,0 0 1,0-1-1,0 1 0,0 0 1,0-1-1,1 1 1,-1 0-1,0-1 0,1 1 1,-1 0-1,1 0 0,-1 0 1,1-1-1,0 1 1,-1 0-1,1 0 0,0 0 1,0 0-1,0 0 1,-1 0-1,3-1 0,4-3-59,-1 1-1,1 0 0,0 0 0,0 1 1,11-4-1,-5 2 174,13-7-34,0 2 0,1 1 0,0 1 0,0 1 0,46-5 0,-68 11-57,0 1 0,0 0 1,0 1-1,0-1 0,0 1 0,-1 0 1,1 0-1,0 0 0,0 1 0,-1-1 1,1 1-1,-1 0 0,1 1 0,-1-1 0,0 1 1,0 0-1,0 0 0,0 0 0,-1 1 1,1-1-1,-1 1 0,0 0 0,0 0 1,0 0-1,0 0 0,-1 0 0,4 8 1,-2 0 18,0 0 1,0 0 0,-1 0 0,-1 0 0,3 20 0,-3 64 268,-3-66-170,-2 36 0,1-47-84,1 1 1,1-1-1,3 33 1,-1-37 94,1-1 1,1 1 0,0-1 0,0 0-1,2-1 1,10 21 0,-16-33-122,1 0 1,0 1-1,0-1 1,0 0-1,0 0 1,0 0-1,0 1 1,0-1-1,0 0 1,1-1-1,-1 1 1,0 0-1,1 0 0,-1 0 1,0-1-1,1 1 1,-1-1-1,1 1 1,-1-1-1,1 0 1,-1 1-1,1-1 1,-1 0-1,1 0 1,0 0-1,-1 0 1,1 0-1,-1 0 1,1-1-1,1 0 1,3-1 60,0-1 0,0 0 0,0 0 0,-1 0 0,10-7 0,-2 0 6,62-39-47,-62 39 9,-13 10-174,0 0-1,0-1 1,1 1-1,-1 0 1,0 0-1,0-1 1,0 1-1,0 0 1,1 0-1,-1-1 1,0 1-1,0 0 1,0 0 0,0-1-1,0 1 1,0 0-1,0-1 1,0 1-1,0 0 1,0 0-1,0-1 1,0 1-1,0 0 1,0-1-1,0 1 1,0 0 0,0-1-1,0 1 1,0 0-1,0 0 1,0-1-1,-1 1 1,1-1-1,0 1 76,0 0 0,0 0-1,0 0 1,-1 0 0,1 0 0,0 0-1,0 0 1,0 0 0,0 0 0,0 0-1,0 0 1,0 0 0,0 0 0,0 0-1,0 0 1,0 0 0,-1 0-1,1 0 1,0 0 0,0 0 0,0 0-1,0 0 1,0 0 0,0 0 0,0 0-1,0-1 1,0 1 0,0 0 0,0 0-1,0 0 1,0 0 0,0 0-1,0 0 1,0 0 0,0 0 0,0 0-1,0 0 1,0 0 0,0-1 0,0 1-1,0 0 1,0 0 0,0 0 0,0 0-1,0 0 1,0 0 0,0 0-1,0 0 1,0 0 0,0 0 0,0-1-1,0 1 1,0 0 0,0 0 0,0 0-1,0 0 1,0 0 0,0 0 0,0 0-1,1 0 1,-1 0 0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50:51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94 109 5408,'0'13'4317,"0"-6"-2686,0 0 0,0 1 0,1-1 0,1 10 1,-1-14-1497,0-1 0,0 0 0,0 1 1,0-1-1,0 0 0,0 0 1,1 0-1,-1 0 0,1 0 1,-1 0-1,1 0 0,0 0 1,0-1-1,0 1 0,0-1 0,3 3 1,-1-2-13,0 0 1,-1-1-1,1 1 1,0-1-1,0 1 1,0-1-1,0-1 1,0 1-1,0 0 1,1-1-1,-1 0 1,0 0-1,0 0 1,7-2 0,-8 2-80,0-1 0,-1 0 1,1 0-1,-1 0 0,1 0 1,-1 0-1,0 0 0,1-1 1,-1 1-1,0-1 0,0 0 1,0 0-1,0 1 0,0-1 1,-1-1-1,1 1 1,0 0-1,-1 0 0,0 0 1,1-1-1,-1 1 0,0-1 1,1-4-1,0-3 5,-1-1 0,0 1 1,0-1-1,-1 1 0,-1-1 0,0 0 0,0 1 0,-4-14 1,4 21-47,0 0 0,1 0 1,-1-1-1,-1 1 1,1 0-1,0 1 0,-1-1 1,0 0-1,1 0 1,-1 1-1,0-1 1,0 1-1,-1-1 0,1 1 1,0 0-1,-1 0 1,1 0-1,-1 0 0,0 0 1,0 1-1,0-1 1,0 1-1,0 0 0,0 0 1,0 0-1,0 0 1,0 0-1,0 1 0,-1 0 1,1-1-1,0 1 1,0 0-1,-1 1 0,1-1 1,-5 1-1,0 1 39,0 0-1,0 0 1,1 1-1,-1 0 1,1 0-1,-1 0 1,1 1-1,0 0 1,0 1 0,1 0-1,0 0 1,-1 0-1,-6 8 1,9-7-11,0-1 0,0 1 1,0-1-1,1 1 0,0 0 1,0 0-1,0 1 0,1-1 1,0 1-1,0-1 0,1 1 1,0-1-1,0 1 1,0 0-1,1 0 0,0 0 1,0-1-1,1 1 0,0 0 1,0 0-1,0-1 0,1 1 1,0-1-1,0 1 0,1-1 1,0 0-1,0 0 0,1 0 1,-1 0-1,1-1 1,0 1-1,10 8 0,3-1 231,1 0 1,0-2-1,1 0 0,1-1 0,28 11 0,-44-20-229,6 3-201,-1-1 1,1 0-1,0 0 1,1-1 0,-1-1-1,0 1 1,1-2-1,-1 0 1,0 0 0,1-1-1,-1 0 1,18-4 0,-25 4-204,-1 0 1,0 0 0,0 0 0,1-1 0,-1 1 0,0-1 0,0 1 0,-1-1 0,1 0 0,0 1-1,0-1 1,1-3 0,3-2-1736,7-3-69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50:51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12 6560,'-15'-11'2117,"14"11"-2026,0 0 0,1 0 0,-1-1 0,0 1 0,1 0 1,-1 0-1,0 0 0,1 1 0,-1-1 0,0 0 0,1 0 0,-1 0 0,0 0 0,1 1 0,-1-1 0,0 0 0,0 1 1,-5 0 3521,23-1-1245,17-1-841,41 2 597,-67 0-1932,0 0 1,0 0-1,-1 1 0,1 0 0,-1 0 1,1 1-1,9 5 0,-14-7-131,-1 0 0,0 0 1,0 0-1,1 0 0,-1 1 0,0-1 0,0 1 0,-1 0 0,1 0 0,0-1 0,0 1 0,-1 0 0,1 0 0,-1 1 0,0-1 0,1 0 0,-1 0 0,0 1 0,-1-1 0,1 0 0,0 1 1,-1-1-1,1 1 0,-1-1 0,1 1 0,-1-1 0,0 1 0,-1 2 0,0 0 19,0 0 0,0 1 0,-1-1 0,0 0 0,0-1 0,0 1 0,0 0 0,-4 4 0,-28 38 430,29-40-449,-37 41 266,27-32-87,0 1-1,-22 34 0,36-50-218,0 1-1,0-1 1,1 0 0,-1 1-1,0-1 1,1 0 0,0 1 0,-1-1-1,1 1 1,0-1 0,-1 1-1,1-1 1,0 0 0,0 1 0,0-1-1,0 1 1,1 2 0,-1-3 3,1 0 1,-1-1-1,1 1 1,-1 0-1,1 0 1,0 0-1,-1 0 0,1-1 1,0 1-1,0 0 1,-1-1-1,1 1 1,0 0-1,0-1 1,0 1-1,0-1 1,0 0-1,2 1 1,2 1 33,0-1 0,1 0 0,-1-1-1,0 1 1,1-1 0,-1-1 0,10 0 0,7-4-30,-2 0 1,1-2-1,-1 0 0,23-11 0,37-14-2083,-8 15-2479,-36 11 2518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50:55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1007 3072,'-1'0'102,"0"0"0,0 1 0,0-1 0,0 0 0,0 1 0,0-1 0,0 0 0,0 1 0,1 0 0,-1-1 0,0 1 0,0-1 0,1 1 0,-1 0-1,0-1 1,1 1 0,-1 0 0,0 1 0,1-1 13,0-1 0,0 1-1,-1-1 1,1 1 0,1 0 0,-1-1-1,0 1 1,0-1 0,0 1-1,0 0 1,0-1 0,0 1-1,1-1 1,-1 1 0,0-1-1,0 1 1,1-1 0,-1 1 0,0-1-1,1 1 1,-1-1 0,1 1-1,-1-1 1,1 0 0,-1 1-1,1-1 1,-1 0 0,1 1 0,-1-1-1,1 0 1,-1 1 0,1-1-1,-1 0 1,2 0 0,0 1 131,0 0 1,1-1-1,-1 1 1,1-1-1,-1 1 1,1-1-1,0 0 1,-1 0-1,1 0 1,-1 0-1,1-1 0,-1 1 1,1-1-1,2 0 1,37-16 962,-34 14-814,193-97 2202,-162 78-2232,68-52 0,-90 61-252,-2-2 0,1 0 0,-2-1 0,0 0-1,-1-1 1,14-23 0,141-310 601,-140 284-543,-15 36 216,18-60 0,-28 81-302,-1 0 0,-1 0 1,0 0-1,0 0 0,-1 0 1,0 0-1,0 0 0,-1 0 1,0 0-1,-1 0 0,-4-14 1,6 21-86,0 1 0,-1-1 0,1 1 0,-1-1 0,0 1 0,1 0 0,-1-1 0,0 1 0,0 0 0,0 0 0,0-1 0,0 1 0,0 0 0,0 0 0,0 0 0,0 0 1,-1 0-1,1 0 0,0 1 0,-1-1 0,1 0 0,0 1 0,-1-1 0,1 1 0,-1-1 0,1 1 0,-1 0 0,1 0 0,-1-1 0,1 1 0,-1 0 0,0 0 0,1 0 0,-1 1 0,-1-1 0,-1 2-30,0-1 0,0 1 0,0 0 0,1 0 0,-1 0 0,1 0 0,-1 1 0,1-1 0,0 1 0,0 0 0,0 0-1,-4 5 1,-15 22 69,1 0 1,1 2-1,2 1 0,1 0 0,-19 51 0,10-8 342,-27 128 1,48-181-262,2 1 0,1 0 0,0 0 0,2 0 0,1 0 0,1 0 0,7 33 0,-7-49-56,0-1-1,0 0 1,1 1 0,0-1 0,1 0 0,0-1 0,0 1 0,0-1 0,1 1 0,0-1 0,9 9-1,-11-12-5,0-1 0,-1 0 0,1 1 0,1-1 0,-1 0 0,0-1 0,0 1 0,1 0-1,-1-1 1,1 0 0,-1 0 0,1 0 0,0 0 0,-1-1 0,1 1 0,0-1 0,-1 0-1,1 0 1,0 0 0,0 0 0,-1-1 0,1 0 0,0 0 0,-1 0 0,7-2 0,93-56 820,-50 27-594,-35 22-254,35-19-27,-47 26 4,-1 1 0,1 0 0,-1 0 1,1 0-1,0 1 0,-1 0 1,10-1-1,-14 2-7,-1 0 1,0 0-1,1 0 1,-1 0-1,1 0 1,-1 0-1,1 0 1,-1 1-1,0-1 1,1 0-1,-1 0 1,0 0-1,1 1 1,-1-1-1,0 0 1,1 0-1,-1 1 1,0-1-1,1 0 1,-1 1-1,0-1 1,0 0-1,1 1 1,-1-1-1,0 0 1,0 1-1,0-1 1,1 0-1,-1 1 1,0-1-1,0 1 1,0-1-1,0 0 1,0 1-1,0-1 1,0 1-1,0-1 1,0 1-1,0-1 1,0 0-1,0 1 1,0-1-1,0 1 1,-1-1-1,1 0 1,0 1-1,0-1 1,0 0-1,-1 1 1,-10 25 184,8-22-219,-9 17 41,9-18 1,1 0 0,0 0 0,0 1 0,0-1 0,0 1 1,0 0-1,1 0 0,0-1 0,0 1 0,-1 7 0,2-11-8,0 0 0,0 0 0,0 1 0,0-1 1,0 0-1,0 1 0,0-1 0,0 0 0,0 1 0,0-1 1,0 0-1,0 0 0,0 1 0,0-1 0,0 0 0,1 0 0,-1 1 1,0-1-1,0 0 0,0 0 0,1 1 0,-1-1 0,0 0 1,0 0-1,0 0 0,1 1 0,-1-1 0,0 0 0,0 0 0,1 0 1,-1 0-1,0 0 0,1 0 0,-1 1 0,0-1 0,0 0 1,1 0-1,11-2-1,-8 1 1,179-48 272,-148 38-280,51-9 0,-82 19 46,-1 0 0,1 1 0,-1 0 0,1 0 0,-1 0-1,1 0 1,-1 1 0,1-1 0,3 2 0,-5-1-14,-1-1 1,1 1-1,-1 0 1,1-1-1,-1 1 1,0 0-1,1 0 1,-1 0-1,0 1 1,1-1-1,-1 0 1,0 0-1,0 1 1,0-1-1,0 0 1,0 1-1,-1-1 1,1 1-1,0 0 1,-1-1-1,1 3 0,3 6 33,-1 1 0,-1 0-1,0 1 1,0 19-1,1 6-623,-1 0-5874,-2-35 6062,0-1-1,1 0 1,-1 0-1,0 0 1,0 0-1,0 0 1,1 0-1,-1 0 1,0 0-1,1 0 1,-1 0-1,1 0 1,-1 0-1,1 0 0,1 1 1,5 10-6354,-2-1 2883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07:20.3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180 741 4160,'-22'-10'1333,"14"7"939,38-8 832,47-26 0,-62 28-2798,-1 0 0,0-1 0,0-1 0,23-23 1,-17 10-58,-1 0 0,19-31 0,29-58 466,-9 12 9,-6 22-180,-28 46 33,-2-1 0,-1-1 1,21-52-1,-38 72-359,-4 14-210,0 1 1,0 0-1,0 0 0,0 0 0,0-1 0,0 1 0,0 0 0,0 0 1,0 0-1,0-1 0,0 1 0,0 0 0,0 0 0,0-1 1,-1 1-1,1 0 0,0 0 0,0 0 0,0 0 0,0-1 0,0 1 1,0 0-1,-1 0 0,1 0 0,0 0 0,0 0 0,0-1 0,0 1 1,-1 0-1,1 0 0,0 0 0,-1 0 0,0 0 12,-1 1 0,0-1 0,1 1-1,-1-1 1,1 1 0,-1 0 0,1 0 0,-1 0-1,1 0 1,0 0 0,-1 0 0,1 0 0,0 0 0,-2 2-1,-13 13 157,1 1 0,1 1 0,-20 31 1,-27 63 302,8-16-185,14-35 75,-84 99 1,-62 40 324,152-165-591,-44 37-87,74-69-165,0 0 0,0 0 0,0-1 1,0 1-1,0-1 0,-1 0 0,1 0 1,-8 3-1,11-5 137,0 0-1,0 0 1,-1 0 0,1 0-1,0 0 1,0 1 0,0-1-1,0 0 1,0 0 0,0 0-1,0 0 1,0 0 0,0 0-1,-1 0 1,1 0 0,0 0-1,0 0 1,0 0 0,0 0-1,0 0 1,0 0 0,0 0-1,0 0 1,-1 0 0,1 0-1,0 0 1,0 0 0,0 0-1,0-1 1,0 1 0,0 0-1,0 0 1,0 0-1,0 0 1,0 0 0,-1 0-1,1 0 1,0 0 0,0 0-1,0 0 1,0 0 0,0 0-1,0-1 1,0 1 0,0 0-1,1-6-233,6-7-12,-2 9 188,0 0-1,-1 0 1,1 0 0,1 1 0,-1 0-1,0 0 1,1 0 0,0 0-1,7-2 1,14-7 48,22-10 217,77-23 0,-43 16-41,125-46 1382,-193 69-1295,-11 5-37,0-1 0,0 0 0,0 1 0,0 0 0,0 0 0,5-1 0,-9 3-175,1-1 1,-1 1-1,0-1 0,0 1 1,0 0-1,1-1 0,-1 1 1,0 0-1,0-1 0,0 1 1,0-1-1,0 1 0,0 0 1,0-1-1,0 1 0,-1 0 1,1 0-1,0 0-2,-7 29 348,5-21-336,-1 0 0,2 0-1,-1 0 1,1 0 0,0 0-1,1 0 1,0 1 0,1-1-1,2 15 1,-3-23-60,1 0 0,-1 1 0,0-1 0,1 0 0,-1 0 0,1 1 0,-1-1 0,1 0-1,0 0 1,-1 0 0,1 0 0,0 0 0,0 0 0,0 0 0,0 0 0,0 0 0,0 0 0,0 0 0,0-1-1,0 1 1,0 0 0,0-1 0,1 1 0,-1-1 0,0 1 0,0-1 0,1 0 0,-1 1 0,0-1 0,1 0 0,-1 0-1,0 0 1,1 0 0,-1 0 0,0 0 0,1 0 0,-1-1 0,0 1 0,0 0 0,1-1 0,-1 1 0,2-2 0,1 0-66,0-1 0,0 1 0,-1-1 0,1 0 0,-1 0 0,0 0 0,0 0 0,0-1 0,0 1 0,4-8 1,-3 5-2,-1 1 0,-1-1 0,1 1 0,-1-1 0,0 0 1,0 0-1,2-8 0,-4 8 117,0 0 1,0 1-1,-1-1 1,1 0-1,-1 1 1,0-1-1,-1 1 1,1 0-1,-5-11 0,-3-2 289,-15-24 1,20 35-242,3 6-73,0 0 0,1 1 0,-1-1 0,1 0 0,0 0 0,-1 1 1,1-1-1,-1 0 0,1 0 0,0 0 0,0 0 0,0 1 0,-1-1 0,1 0 0,0 0 0,0 0 1,0 0-1,0 0 0,0 0 0,1-1 0,0 2 19,-1-1 1,1 0 0,0 0-1,0 0 1,0 1 0,0-1-1,0 0 1,0 1 0,0-1-1,1 1 1,-1 0-1,0-1 1,0 1 0,0 0-1,3-1 1,-1 1 42,0 0-1,1 0 1,-1 0 0,1 0-1,-1 1 1,0-1 0,1 1-1,-1 0 1,5 1 0,29 14 706,-28-11-536,-1 0 1,0 1-1,-1 0 0,0 1 0,1 0 0,-2 0 1,1 0-1,-1 0 0,0 1 0,5 10 0,15 19 595,-17-27-689,0-1 0,0 0 0,1 0 0,0 0 0,0-2 0,1 1 1,0-1-1,1-1 0,0 0 0,13 5 0,-8-5-674,1 0 0,-1-2 0,2 0 1,-1-1-1,0 0 0,28-1 0,-39-2-329,-1 0-1,1 0 0,0-1 0,-1 0 1,1-1-1,-1 1 0,0-1 0,1-1 1,-1 1-1,0-1 0,7-4 0,22-16-7345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50:55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85 3968,'0'-8'501,"-1"-8"3139,4-29 0,3 30 2455,-7 25-4334,-4 25-404,0 50 1,-3 22-292,4-81-792,-28 250 1276,32-177-1577,0-98-143,16-23-17675,-4 13 15669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50:56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40 6240,'-9'-13'5854,"5"19"-3218,-13 22-236,-22 47 0,35-66-2198,1 0 0,0 1 0,1 0 0,-1-1 0,2 1 0,-1 0 0,2 0 0,-1 0 0,2 15 0,0-21-95,-1 0 0,1 0-1,0 0 1,0 0-1,1 0 1,-1 0 0,1 0-1,0 0 1,0 0-1,4 6 1,-4-8-7,0 0 0,1 0-1,-1 0 1,0 0 0,1 0 0,-1 0 0,1-1 0,-1 1 0,1-1 0,0 0-1,0 0 1,-1 0 0,1 0 0,0 0 0,0-1 0,6 1 0,-4-1 30,1 0 0,-1 0 1,0-1-1,1 0 1,-1 0-1,0 0 0,1-1 1,-1 0-1,7-4 1,7-3 162,17-13 1,-30 19-239,12-9 81,-1 0-1,0-1 1,-1-1-1,15-17 1,-28 29-109,-1-1 1,1 0 0,-1 0 0,1 0 0,-1 0 0,0 0-1,0-1 1,0 1 0,-1-1 0,1 1 0,-1-1 0,0 1 0,0-1-1,0 0 1,0 0 0,-1 0 0,1-7 0,-2 6-49,0-1 1,-1 1-1,1-1 1,-1 1-1,0 0 0,-1 0 1,1 0-1,-1 0 1,0 0-1,0 0 1,0 1-1,-1 0 0,0-1 1,1 1-1,-2 1 1,1-1-1,-8-5 1,6 5-142,-2-1 0,1 2 1,0-1-1,-1 1 1,0 0-1,0 0 0,0 1 1,0 0-1,0 0 1,0 1-1,-15-1 1,21 3-55,0-1 0,0 0 0,-1 1 0,1-1 0,0 1 0,0-1 0,0 1 0,0 0 0,0 0 0,0 0 0,0 0 0,0 1 0,1-1 0,-1 0 0,0 1 0,1-1 0,-1 1 0,1-1 1,-1 1-1,1 0 0,0 0 0,-1 0 0,1 0 0,0 0 0,1 0 0,-1 0 0,-1 3 0,0 1-526,0 0 0,1 1 0,0 0 0,0-1 0,0 1 0,1 0 0,0-1 0,0 8 0,5 77-6677,-4-83 7460,0 1 0,-1-1 1,-1 1-1,1-1 0,-1 1 0,-1-1 0,0 0 0,-3 12 0,-1-5 1385,-1-1 1,0 1-1,-14 20 0,4-7-137,2 1 1,1 1 0,2 0 0,0 1-1,-11 53 1,20-69-844,0-1 0,1 1-1,0 16 1,2-26-295,0 0-1,0-1 1,0 1 0,1 0 0,0 0-1,0 0 1,1-1 0,-1 1 0,1-1-1,0 1 1,0-1 0,0 1 0,5 5-1,-6-9-72,0 1-1,1 0 0,-1-1 1,1 1-1,0-1 1,-1 0-1,1 1 0,0-1 1,0 0-1,0 0 1,0 0-1,0 0 0,0-1 1,0 1-1,0-1 1,0 1-1,0-1 0,0 1 1,1-1-1,-1 0 0,0 0 1,0 0-1,0-1 1,0 1-1,1 0 0,-1-1 1,0 1-1,0-1 1,0 0-1,0 0 0,2-1 1,1 0 20,0-1 1,0 0-1,0-1 1,-1 1-1,0-1 1,1 0-1,-2 0 1,1 0-1,0-1 1,-1 1-1,4-7 1,-2 2 15,0 1 0,-1-2 0,-1 1 0,0 0 0,0-1 0,0 1 0,-1-1 0,-1 0 0,1-15 0,-2 17-218,0 1 0,-1 0-1,1 0 1,-2-1 0,1 1-1,-1 0 1,0 0 0,-1 1-1,0-1 1,0 0 0,0 1-1,-1-1 1,-5-7 0,7 12-117,0 0 0,0 0 0,1 0 0,-1 1 0,-1-1 0,1 0 0,0 1 0,0 0 0,-1-1 0,1 1 0,0 0 0,-1 0 0,1 0 0,-1 1 0,1-1 0,-1 0 1,0 1-1,1 0 0,-1 0 0,-3 0 0,4 0-253,0 0 0,0 0 0,0 1 0,0-1 0,0 1 0,0 0 0,0-1 0,0 1 0,0 0 0,0 0 0,0 0 0,0 0 0,1 1 0,-1-1 0,-2 3 0,-1 4-3467,4 5 1328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50:57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25 156 6144,'-5'-3'552,"-9"-7"1621,13 10-2024,1 0 0,-1-1-1,1 1 1,0 0 0,-1-1 0,1 1-1,0 0 1,-1-1 0,1 1 0,0-1-1,0 1 1,0 0 0,-1-1 0,1 1-1,0-1 1,0 1 0,0-1 0,0 1-1,0-1 1,-1 1 0,1-1 0,0 1 0,0-1-1,0 1 1,1-1 0,-1 1 0,0-1-1,2-4 941,0 0 0,1 0 0,6-8 0,-5 8-824,0 1 0,0 0 1,0 0-1,0 1 1,1-1-1,5-3 0,12-5 307,1 1 0,0 0 0,1 2-1,45-12 1,-61 19-423,0 0 1,0 1-1,0 0 1,0 0-1,0 1 1,14 1-1,-20-1-105,0 0 0,1 0-1,-1 1 1,0-1 0,0 1-1,1 0 1,-1 0 0,0 0 0,0 0-1,0 0 1,0 0 0,0 0 0,0 1-1,0-1 1,-1 1 0,1-1 0,0 1-1,-1 0 1,1 0 0,-1-1 0,0 1-1,1 0 1,-1 0 0,0 1 0,0-1-1,-1 0 1,1 0 0,1 4 0,-1 0 24,-1 0 0,0 1 1,0-1-1,0 1 1,0-1-1,-1 1 1,0-1-1,-1 1 0,1-1 1,-1 0-1,0 0 1,-6 10-1,-4 7 17,-28 40 0,19-32-99,18-26-4,0 0 2,0 0 0,0 0 0,0 0 0,0 1 0,-3 9 0,6-13 21,0 0 0,-1 0 0,1 0 0,0 1 0,0-1 0,1 0-1,-1 0 1,0 0 0,1 0 0,-1 0 0,1 0 0,-1 0 0,1 0 0,0 0-1,0 0 1,0 0 0,0 0 0,0 0 0,3 2 0,1 1 18,0 0 1,1 0-1,-1 0 0,1-1 1,0 0-1,1 0 0,7 4 0,12 7 116,-13-6 128,24 18 479,-34-25-588,0 1-1,0-1 1,0 1 0,-1 0-1,1 0 1,-1 0 0,0 1-1,4 6 1,-6-9-115,1 1-1,-1 0 0,0-1 1,1 1-1,-1 0 1,0-1-1,0 1 0,0 0 1,-1-1-1,1 1 1,0 0-1,-1-1 1,1 1-1,-1-1 0,1 1 1,-1-1-1,0 1 1,1-1-1,-1 1 0,0-1 1,0 1-1,0-1 1,0 0-1,-2 2 0,-4 4-110,0-1 0,-1 0 0,-9 6-1,9-6-137,-7 4-1334,-1 0-1,-32 13 0,-7-3-7175,31-13 5522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50:57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33 157 6304,'-16'-7'2032,"0"9"3221,25-1-2240,-5 1-2569,1-1-1,-1 1 0,0-1 1,1-1-1,8 2 0,32-4 1158,13-3-482,287-25 1741,134-17-1100,175-9-870,-623 54-971,122-15-4264,-136 16 2484,-23 9-3888,-19 0 1626,-4-1 1366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50:59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0 236 7296,'5'4'8458,"29"43"-4415,-31-34-2984,-2-11-530,3-7-213,3-7-122,1-1 1,-1 0 0,-1 0-1,0 0 1,6-24 0,-11 36-94,0 0 0,-1 0 0,1 1 0,0-1 1,0 0-1,0 1 0,0-1 0,0 1 1,0-1-1,0 1 0,1 0 0,-1-1 0,0 1 1,0 0-1,0 0 0,0 0 0,0 0 1,2 0-1,36-2 226,-21 1 63,72-5-20,-1-4 1,1-4 0,99-30-1,241-57-130,-387 96-112,0 1-1,48 3 1,-60 1-100,-27 1-28,0-1 0,1 1 1,-1-1-1,0 1 0,0 0 0,6 3 1,-1-1-25,-8-2 16,-1-1 0,0 0 0,1 0-1,-1 1 1,0-1 0,1 0 0,-1 0-1,0 1 1,0-1 0,1 0-1,-1 1 1,0-1 0,0 1 0,1-1-1,-1 0 1,0 1 0,0-1 0,0 1-1,0-1 1,0 0 0,0 1-1,1-1 1,-1 1 0,0-1 0,0 0-1,0 1 1,0-1 0,-1 1-1,1-1 1,0 1 0,0-1 0,0 1-1,-5 12-80,-1-2 67,0-1 0,-1 0 0,0 0 0,-1-1 0,0 0 0,0 0 0,-1-1 0,-16 11 0,-11 6-106,-42 22 0,33-22 97,-13 12 57,2 1 1,1 4 0,-77 75-1,-56 68-148,-23 9 468,146-132-400,-13 12 375,76-72-194,1-1-1,-1 1 1,0-1 0,1 1 0,-1-1-1,1 1 1,0 0 0,0 0 0,-1 0-1,1 0 1,0 0 0,-1 3 0,28-7-13,0 0 0,-1-2 0,40-11 0,0 0-117,45-11 150,26-5-326,-129 30 173,0 0 0,0 1 0,0 0 0,0 0-1,-1 1 1,1 0 0,10 2 0,1 2 48,24 11-1,5 2 176,-38-15-241,-7-2-102,0 0 1,1 0-1,-1-1 0,1 1 0,-1-1 1,1 1-1,3-1 0,11 5-7473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50:59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39 100 9632,'-31'-6'3120,"23"5"-1588,8 5 1602,136-10 4716,68-21-5066,-26-13-2688,-124 28-1264,-21 1-5567,-28 11 4601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51:01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14 4224,'0'-1'110,"0"1"0,-1-1 0,1 1 0,0-1 0,0 1 1,0-1-1,-1 0 0,1 1 0,0-1 0,0 1 0,0-1 0,2-5 4734,3 24 815,-4 52-2866,-8 184 797,6-231-3344,2 23 0,0-5-5058,-1-36 3180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51:02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412 0 7296,'8'0'7903,"-7"1"-7599,0 8 2869,-9 16-2606,6-19 296,-11 25-138,-2 0 1,-1 0-1,-33 47 0,25-46-350,-1 0-1,-56 54 1,-67 42-545,133-116-48,2-4-735,1 1-2443,20-7-2222,9-3 3618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51:02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7 7968,'0'-4'9168,"0"4"-9033,14-2 3050,-8 1-2918,0 1 0,-1 1 0,1-1 0,6 2 0,-4 1 44,-1 1-1,12 7 0,-9-5-99,-8-6-154,0 1 0,0 0 1,-1 0-1,1 1 1,0-1-1,0 0 0,-1 0 1,1 1-1,-1-1 1,1 1-1,-1 0 1,1-1-1,-1 1 0,0 0 1,0 0-1,0 0 1,0 0-1,0-1 0,-1 1 1,1 1-1,0-1 1,-1 0-1,1 0 0,-1 0 1,0 0-1,0 0 1,0 0-1,0 0 0,0 1 1,0-1-1,-1 0 1,0 3-1,-3 4 27,0 0 0,0-1 0,-1 0 0,0 1 1,0-2-1,-8 9 0,-7 12-87,14-18-15,2-5-54,1 0-1,0 0 1,1 0-1,-5 12 0,7-16 71,-1 0-1,1 0 0,0 1 0,0-1 0,0 0 1,0 0-1,0 0 0,0 1 0,0-1 0,0 0 1,0 0-1,0 1 0,1-1 0,-1 0 0,1 0 1,-1 0-1,1 0 0,-1 0 0,1 1 1,-1-1-1,1 0 0,0 0 0,0-1 0,0 1 1,-1 0-1,1 0 0,0 0 0,0 0 0,2 0 1,8 6 161,6 5 593,29 13 1,-43-24-650,-1 0 1,1 0 0,-1 0 0,1 1-1,-1-1 1,0 1 0,1-1 0,-1 1-1,3 3 1,-5-5-82,0 1 0,1-1 0,-1 0 0,0 1 0,0-1 0,0 0 0,0 1 0,0-1 0,0 1 0,0-1-1,0 0 1,0 1 0,0-1 0,0 0 0,0 1 0,0-1 0,0 0 0,0 1 0,0-1 0,0 0 0,0 1 0,0-1 0,0 0 0,-1 1-1,1 0 1,-13 9 280,0-3-741,1-1 1,-1-1-1,0 0 0,0-1 1,0 0-1,-1-1 0,-26 3 1,16-5-1872,4 2 726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51:06.826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86 30 4992,'-19'-29'7260,"20"39"-6499,-2 11-192,-4 23 0,1-7-374,-29 418 1141,25-332-1013,-1 134 185,1-15 397,8-171-494,1-38-11,0-30 4,0-4-290,1-6-30,22-88 343,64-192-134,48-61-517,23 22 262,-151 311-46,-5 9 8,0 1 0,0 0-1,0 0 1,0 0-1,1 0 1,0 0 0,7-6-1,-11 11 18,1-1 0,-1 1 0,1 0 0,-1 0 0,1-1 0,-1 1-1,1 0 1,-1 0 0,1 0 0,-1 0 0,1 0 0,-1 0 0,1 0 0,-1 0 0,1 0 0,-1 0 0,1 0-1,-1 0 1,1 0 0,-1 0 0,1 1 0,-1-1 0,1 0 0,-1 0 0,1 1 0,-1-1 0,0 0-1,1 0 1,-1 1 0,1-1 0,0 1 0,0 1 16,0-1 0,0 1 0,0 0-1,0 0 1,0-1 0,0 1 0,0 0 0,0 0 0,0 4-1,6 22 117,-2 1-1,2 49 1,-6 71-37,-2-82-56,0 93 43,3 215 255,-1-348-299,-1-10 25,0 0 0,2-1-1,0 1 1,6 25-1,-8-41-63,1-1-1,-1 1 1,0 0-1,0-1 1,1 1-1,-1-1 0,0 1 1,1 0-1,-1-1 1,1 1-1,-1-1 1,1 1-1,-1-1 0,1 1 1,-1-1-1,1 1 1,-1-1-1,1 0 1,0 1-1,0 0 0,0-1-7,-1 0 0,1 0 0,0-1 0,-1 1 0,1 0 0,-1 0 0,1 0 0,-1 0 0,1 0 0,-1-1 0,1 1 0,-1 0 0,1 0 0,-1-1 0,1 1 0,-1 0 0,1-1 0,-1 1 0,0 0-1,1-1 1,-1 1 0,0-1 0,1 1 0,-1-1 0,0 1 0,1-1 0,-1 1 0,0-1 0,12-27 161,-2 0 0,8-32 0,45-202 145,-41 160-436,116-399-294,-135 492 401,40-100-264,-26 82 178,-11 21 70,-1 9 21,-4 18 30,-31 204 172,23-185-182,-48 331 236,47-307-159,-14 150 28,22-208-117,-2 32-8,2-36 18,1 1 0,-1 0 0,1-1 1,-1 1-1,1-1 0,0 1 0,0-1 0,0 1 0,0-1 0,0 1 0,2 1 1,-3-4-7,0 1 0,0-1 0,1 0 0,-1 1 1,0-1-1,0 0 0,1 1 0,-1-1 0,0 0 0,1 1 1,-1-1-1,0 0 0,1 0 0,-1 0 0,0 1 1,1-1-1,-1 0 0,1 0 0,-1 0 0,0 0 0,1 0 1,-1 0-1,1 0 0,-1 1 0,0-1 0,1 0 1,-1-1-1,1 1 0,-1 0 0,1 0 0,-1 0 0,0 0 1,1 0-1,-1 0 0,0 0 0,1-1 0,-1 1 1,1 0-1,-1 0 0,0 0 0,1-1 0,-1 1 0,1-1 1,5-4 28,-1-1 0,1 0 0,-1 0 0,6-10 0,25-40 32,-34 52-63,179-325-192,26-116-240,-205 441 421,7-16-145,2 0 0,22-32-1,-33 51 151,1 0 0,0 0 0,0 0 1,-1 0-1,1 0 0,0 0 0,0 0 0,0 0 0,0 1 0,0-1 0,1 0 0,-1 1 0,0-1 0,0 1 0,2-1 0,-3 1 9,1 0 0,-1 0 0,1 0 0,-1 0 0,1 0 0,-1 0 0,1 1 0,-1-1 0,1 0 0,-1 0 0,1 0 0,-1 1 0,1-1 0,-1 0 0,1 1 0,-1-1-1,1 0 1,-1 1 0,0-1 0,1 1 0,-1-1 0,0 0 0,1 1 0,-1-1 0,0 1 0,3 5 23,-2-1-1,1 1 1,0-1-1,-1 1 0,0 0 1,0 9-1,-2 245 104,-2-174-108,-3 23 112,0 24 155,5-129-285,1-1 0,0 0 0,1 1 0,-1-1 1,1 0-1,-1 0 0,1 1 0,2 3 0,-3-6-7,0-1-1,0 0 1,1 1-1,-1-1 1,0 1 0,1-1-1,-1 0 1,0 1-1,1-1 1,-1 0 0,0 1-1,1-1 1,-1 0-1,1 0 1,-1 0-1,1 1 1,-1-1 0,1 0-1,-1 0 1,1 0-1,-1 0 1,1 0 0,1 0-16,-1 0 1,1 0 0,-1 0 0,0-1 0,1 1-1,-1-1 1,1 1 0,-1-1 0,0 0-1,0 1 1,3-3 0,9-7-434,20-19-1,9-8-1578,-33 31 782,-9 6 1136,1-1 0,0 1 1,0 0-1,0 0 0,0 0 1,0 0-1,0-1 0,0 1 1,0 1-1,0-1 0,0 0 1,0 0-1,0 0 0,0 0 0,0 1 1,0-1-1,-1 0 0,1 1 1,0-1-1,0 1 0,0-1 1,0 1-1,7 11-1591,-8-10 1591,3 6-870,-1 0 1,0 0-1,0 0 1,0 13-1,2 21-1229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07:21.2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579 103 6048,'-19'-23'9654,"-2"2"-4667,8 8-3789,8 9-911,1 1 0,-1-1 0,0 1 0,0 0-1,-1 0 1,1 0 0,-1 1 0,-10-4 0,-2 2 65,-28-4 0,31 6-142,1 2 1,-1-1 0,1 2 0,-1 0 0,1 1 0,-1 0 0,-26 9-1,29-7-43,0 0 0,0 1 0,1 1 0,0 0-1,0 0 1,0 1 0,1 1 0,0-1-1,-12 14 1,16-15-135,1 0 0,0 1-1,1-1 1,0 1 0,0 0-1,0 0 1,1 0 0,0 0-1,0 1 1,1-1 0,0 1-1,0 0 1,1 0 0,0 0 0,0-1-1,1 1 1,0 0 0,1 0-1,-1 0 1,1 0 0,1 0-1,0 0 1,0-1 0,0 1-1,1-1 1,0 0 0,0 1 0,1-1-1,0-1 1,1 1 0,-1 0-1,1-1 1,0 0 0,11 10-1,-3-6-147,0 0 0,0 0 0,1-2-1,26 14 1,-40-21 53,-1 0 0,0 0 0,0 0 0,0-1 0,0 1 0,0 0 0,0 0 0,0-1 0,-1 1 0,0 0 0,-171 87 1055,167-86-849,0 1-1,1 0 1,0 0 0,-1 1 0,1-1 0,1 1-1,-1 1 1,-7 7 0,11-11-124,1 0-1,-1 0 1,1-1 0,-1 1 0,1 0-1,-1 0 1,1 0 0,0-1-1,0 1 1,-1 0 0,1 0-1,0 0 1,0 0 0,0 0-1,0-1 1,0 1 0,0 0 0,0 0-1,0 0 1,0 0 0,1 0-1,-1-1 1,0 1 0,0 0-1,1 0 1,-1 0 0,1-1-1,-1 1 1,1 0 0,-1 0 0,1-1-1,-1 1 1,1 0 0,-1-1-1,1 1 1,0-1 0,0 1-1,4 3 39,-1-1-1,0-1 0,1 1 1,7 3-1,0-1-167,-1-1 0,1 0 0,-1 0 0,1-1 0,0-1 0,0 0 0,0-1 0,0 0 0,0-1 0,14-1 0,-11 0-397,-4 0-694,-1 1 0,1-1-1,-1-1 1,0 0 0,1 0 0,-1-1-1,0-1 1,12-5 0,15-10-8120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51:10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9 644 4800,'-1'0'147,"1"0"0,0 0 1,-1 0-1,1 0 0,-1 1 1,1-1-1,-1 0 0,1 0 0,0 1 1,-1-1-1,1 0 0,-1 1 1,1-1-1,0 0 0,0 1 0,-1-1 1,1 1-1,0-1 0,-1 0 1,1 1-1,0-1 0,0 1 1,0-1-1,0 1 0,0-1 0,-1 1 1,1 0-1,1 0 53,-1 0 0,0-1 0,1 1 0,-1 0 0,1-1-1,-1 1 1,1-1 0,0 1 0,-1-1 0,1 1 0,0-1 0,-1 1 0,1-1 0,0 1 0,-1-1 0,1 0 0,0 1-1,0-1 1,0 0 0,1 1-57,0-1-1,1 1 1,-1-1 0,0 0-1,0 0 1,0 0-1,0 0 1,0 0 0,0 0-1,0-1 1,1 1-1,-1-1 1,0 0 0,0 1-1,0-1 1,-1 0-1,1 0 1,0 0-1,0 0 1,0 0 0,-1-1-1,1 1 1,-1-1-1,3-2 1,2-2 248,0 0 0,-1-1 0,0 0 0,8-14 0,7-22 491,-2 0 0,15-58 0,-1 5 285,58-114 1383,-86 203-2541,0 1 1,1-1 0,0 1 0,0 0 0,1 0 0,-1 1 0,1 0 0,0 0-1,1 0 1,-1 1 0,1 0 0,0 0 0,0 1 0,0-1 0,13-2 0,2-1 28,1 2 1,-1 1 0,1 0 0,27 0 0,-42 4-17,-1 0 0,1 0 0,0 1 0,-1-1 0,1 2 1,-1-1-1,1 1 0,11 5 0,-16-6 20,1 1-1,-1 0 0,1 0 1,-1 0-1,0 1 1,0-1-1,0 1 1,0 0-1,0 0 0,0 0 1,-1 0-1,1 0 1,-1 0-1,0 1 1,0-1-1,-1 1 0,1-1 1,1 7-1,-1-1-1,0 0-1,0 0 1,-1 0 0,-1 1-1,1-1 1,-3 18 0,-13 56 131,5-36-28,6-26-125,1 0 0,1 0 0,1 0 0,1 0 0,0 0 0,2 0 0,6 31 0,-6-43-15,5 19 82,10 27 1,-14-47-67,1 0 1,-1-1-1,1 0 0,1 0 0,-1 0 0,1 0 0,0 0 1,8 6-1,-9-10-1,0 0-1,-1-1 1,1 0 0,1 0 0,-1 0-1,0 0 1,0-1 0,1 0 0,-1 0 0,0 0-1,1 0 1,-1-1 0,1 1 0,7-1-1,-11 0-61,0-1 0,-1 1 0,1 0 0,0 0 0,0 0 0,-1 0 0,1 0 0,0-1-1,-1 1 1,1 0 0,0-1 0,-1 1 0,1 0 0,0-1 0,-1 1 0,1-1-1,-1 1 1,1-1 0,-1 1 0,1-1 0,-1 0 0,1 1 0,-1-1 0,0 0 0,1 0-1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51:11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40 339 7968,'-8'0'3730,"26"-5"-868,-9 1-2474,0 0 1,0-1 0,-1 1-1,0-2 1,0 1 0,0-1 0,0-1-1,8-9 1,-7 5-173,-1 0 1,0-1-1,-1 0 1,0 0-1,-1 0 0,8-25 1,-11 28-84,-1 0 0,0 0 1,0-1-1,-1 1 0,0-1 1,-1 0-1,0 1 0,0-1 1,-1 1-1,-4-17 0,5 24-73,-1-1 0,0 0 0,0 0 0,0 0-1,0 1 1,-1-1 0,1 0 0,-1 1 0,0 0-1,1-1 1,-1 1 0,0 0 0,0 0 0,0 0 0,-1 0-1,1 0 1,-4-2 0,4 3-19,0 0 0,-1 0 0,1 1-1,0-1 1,0 1 0,-1 0 0,1-1 0,0 1 0,-1 0-1,1 0 1,0 1 0,-1-1 0,1 0 0,0 1 0,-1-1-1,1 1 1,0 0 0,0 0 0,0 0 0,0 0 0,0 0-1,-3 2 1,-2 3 45,0-1 0,0 1 0,1 1-1,0-1 1,0 1 0,0 0 0,1 0 0,0 1-1,1 0 1,0 0 0,0 0 0,-3 9-1,-2 10 116,1-1 0,-8 45 0,15-63-134,0 0 1,0 0-1,1-1 1,0 1-1,0 0 1,1 0-1,0-1 1,0 1 0,3 8-1,-2-11-10,0 0-1,0 0 1,0 0-1,1 0 1,0-1-1,0 1 1,0-1-1,0 0 1,1 0-1,0 0 1,0 0-1,0 0 1,8 4-1,3 1-74,1 0 1,0-2-1,0 0 0,1-1 0,0 0 1,0-2-1,0 0 0,1-1 0,0 0 0,-1-2 1,22 0-1,-30-1-668,0-1 0,0 0 1,0 0-1,1-1 0,-1 0 0,-1-1 1,1 0-1,0 0 0,-1-1 0,1 0 1,14-11-1,1-1-1751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51:13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23 4640,'-3'-1'1278,"0"0"0,0 0 0,-1 0 0,1 0 0,0 0 0,0 1 0,0-1 0,-5 1 1,-1 0 412,9 0-1602,-1 0 1,1 1-1,-1-1 0,1 0 1,-1 0-1,1 0 0,-1 0 1,1 0-1,-1 0 0,1 0 0,-1 0 1,1 0-1,-1 0 0,1 0 1,-1 0-1,1 0 0,-1 0 1,1 0-1,-1-1 0,1 1 0,-1 0 1,1 0-1,-1-1 0,1 1 1,-1-1-1,0-4 925,10 0-553,0 4-278,0 0-1,0 0 0,0 1 0,17 1 1,-1 0 52,-11-1-159,22 2 10,-33-2-63,0 1-1,-1-1 1,1 1-1,-1 0 1,1 0-1,-1 0 1,1 1-1,-1-1 1,0 1-1,0-1 0,3 3 1,-4-3-9,0 0 1,-1 0-1,1 0 0,0 0 1,-1 0-1,1 0 0,-1 1 1,0-1-1,1 0 1,-1 0-1,0 0 0,0 0 1,0 1-1,0-1 0,0 0 1,0 0-1,0 0 0,0 1 1,0-1-1,0 0 0,-1 0 1,1 0-1,0 0 1,-1 1-1,1-1 0,-1 0 1,0 0-1,-1 2 0,-1 2 14,0 0 0,-1 1-1,0-1 1,-7 7 0,-19 18-15,-66 71 1184,94-98-1159,-5 8 50,7-11-75,0 0 0,0 0 1,0 0-1,0 1 0,-1-1 0,1 0 0,0 0 0,0 0 0,0 1 0,0-1 0,0 0 0,0 0 0,0 1 0,0-1 1,0 0-1,0 0 0,0 0 0,1 1 0,-1-1 0,0 0 0,0 0 0,0 0 0,0 1 0,0-1 0,0 0 0,0 0 0,1 0 1,-1 1-1,0-1 0,0 0 0,0 0 0,0 0 0,0 0 0,1 0 0,-1 1 0,0-1 0,0 0 0,0 0 0,1 0 1,-1 0-1,0 0 0,0 0 0,1 0 0,-1 0 0,9 2 146,1 0 0,-1-1 1,0 0-1,1 0 0,-1-1 0,1-1 1,11-1-1,67-18 197,-4 2-434,-46 10-830,-8 2-2088,1 3-3638,-29 3 5760,1 0 0,-1 1 1,1-1-1,-1 1 1,1 0-1,-1-1 0,1 1 1,-1 0-1,4 2 1,7 8-2743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51:14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8 8320,'-4'-8'7702,"21"12"780,-7-1-9669,23 6 1981,1-1 1,48 3 0,80-4-605,-92-6-8636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51:14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92 11296,'0'0'5120,"23"-8"-4449,-9 0 2113,4 8-1664,3-9 1088,3 6-1280,2-9 0,6 4-576,4-4-224,-1 7-64,2-6-64,-6 7 0,-4-4-1344,-4 8 736,-6-3-3200,-2 3 2112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51:20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87 240 4320,'-23'-7'7514,"33"10"-1519,3 4-3939,-8-4-1891,-1-1 0,1 1 0,0-1 0,0 0 0,0-1 0,7 2-1,-5-2-55,0 0 0,0-1 0,-1 0 0,1-1 0,0 1 0,0-1 0,0-1 0,-1 1 0,1-1 0,-1 0 0,1-1 0,-1 0 0,10-5 0,-1-1 52,-1 0 1,0 0-1,22-21 1,-29 23-54,0 0 0,-1 0 1,0-1-1,-1 1 0,0-1 1,0-1-1,-1 1 1,5-11-1,-8 16-81,0 1 0,-1 0 0,1 0 0,-1-1 0,1 1 0,-1 0 0,0 0 0,0-1 0,0 1 0,0 0 0,-1-1 0,1 1 0,0 0 0,-1 0 0,0-1 0,-1-2 0,1 2-31,-1 0 0,0 0 1,0 0-1,0 0 0,-1 0 0,1 1 1,0-1-1,-1 1 0,0 0 0,-3-3 1,0 2-44,0-1 1,0 1 0,0 0 0,-1 0 0,1 1-1,-1 0 1,1 0 0,-1 1 0,0 0-1,-11-1 1,9 2 108,0 2-1,0-1 1,0 1-1,0 0 1,0 1-1,0 0 0,1 0 1,0 1-1,-1 0 1,1 0-1,1 1 1,-1 0-1,1 1 1,-11 10-1,7-6-1,0 1 0,2 0 0,-1 0 0,1 1 0,1 1 0,0-1 0,1 1 0,-8 19 0,9-16 17,0 1 1,1 1 0,-4 31 0,8-38-23,0 0-1,1 0 0,0 0 1,1 0-1,0 0 0,1 0 1,3 14-1,0-9 154,9 21-1,-11-30-124,0-1-1,0-1 1,1 1-1,0 0 0,0-1 1,7 7-1,-6-8-30,0 1 0,0-1-1,0 0 1,1 0-1,-1-1 1,1 0 0,0 0-1,0 0 1,0-1 0,0 1-1,0-1 1,1-1 0,-1 1-1,1-1 1,9 0 0,119 2-396,-85-3-4176,-36-1 1121,1-1 1,-1 0-1,15-4 1,-4 2 166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51:21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37 5056,'-13'-7'1173,"9"6"-287,1-1-1,0 1 1,-1-1 0,1 0 0,0 0 0,0-1 0,0 1 0,-4-5 0,1-1 3376,14 9-1756,-3-1-2403,0 0 0,0 1 0,0 0 0,0 0 0,0 0 0,0 0-1,-1 1 1,1 0 0,0 0 0,-1 0 0,1 1 0,-1 0 0,0-1 0,0 1 0,0 1 0,0-1 0,-1 1 0,5 5 0,-5-6-56,-1 0 1,0 0 0,1 1 0,-2-1 0,1 1 0,0 0-1,-1-1 1,0 1 0,1 0 0,-2 0 0,1 0 0,0 0 0,-1 0-1,0 0 1,1 0 0,-2 0 0,1 0 0,0 0 0,-1 0 0,0 0-1,0-1 1,0 1 0,-3 7 0,-2-1 178,1 0-1,-2 0 1,-14 17 0,14-19-36,1 0 0,0 0 0,0 0 0,1 1 0,-7 15 0,11-23-178,1 0 1,0 0 0,-1 0 0,1 1-1,0-1 1,0 0 0,-1 0 0,1 0-1,0 0 1,0 0 0,0 0 0,0 0-1,1 1 1,-1-1 0,0 0 0,0 0-1,1 0 1,-1 0 0,1 0 0,-1 0-1,1 0 1,-1 0 0,1 0 0,-1 0-1,1 0 1,0 0 0,0-1 0,-1 1-1,1 0 1,0 0 0,0-1 0,0 1-1,0 0 1,0-1 0,0 1 0,0-1-1,0 1 1,0-1 0,2 1 0,4 1 68,1 0 1,0 0 0,0-1-1,12 1 1,-13-2-24,9 1-637,1-2 0,-1 0 1,0 0-1,0-2 0,24-6 1,-32 7-754,0 0 1,1 0-1,-1 1 1,0 0-1,1 0 1,-1 1-1,1 0 1,14 2-1,-10 3-3777,-3 6 1685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51:21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7 6560,'-15'3'2117,"15"-3"-1996,0 0 1,0 1-1,-1-1 0,1 0 1,0 0-1,0 0 0,0 0 0,-1 0 1,1 1-1,0-1 0,0 0 1,0 0-1,0 0 0,-1 1 1,1-1-1,0 0 0,0 0 0,0 0 1,0 1-1,0-1 0,0 0 1,0 0-1,0 1 0,0-1 1,0 0-1,0 0 0,0 1 0,0-1 1,0 0-1,0 0 0,0 1 1,0-1-1,0 0 0,0 0 1,0 0-1,0 1 0,0-1 1,0 0-1,0 0 0,1 1 0,-1-1 1,0 0-1,0 0 0,0 0 1,0 0-1,1 1 0,4 4 278,0 0 0,1 0-1,0-1 1,0 0 0,0 0-1,0 0 1,1-1 0,-1 0-1,1 0 1,0-1 0,0 0-1,10 3 1,13 0 305,51 3-1,-54-6-136,380 3 2105,-309-6-2416,461-32 800,-312 0-1344,-226 30-645,-1 1-1403,20-6 0,-35 7 1622,-5 1 589,1 0 1,-1 0 0,0 0-1,1 0 1,-1 0 0,0 0-1,1 0 1,-1 0 0,0-1-1,1 1 1,-1 0 0,0 0 0,0 0-1,1 0 1,-1 0 0,0 0-1,1-1 1,-1 1 0,0 0-1,0 0 1,0 0 0,1-1-1,-1 1 1,0 0 0,0 0 0,0-1-1,1 1 1,-1 0 0,0 0-1,0-1 1,0 1 0,0 0-1,0-1 1,0 1 0,1 0-1,-1-1 1,0 1 0,0 0 0,-14 2-7439,1 6 4486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51:24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60 2656,'-8'-7'1433,"9"3"-249,1-5 4252,0 23 3833,5 16-6360,2 15-3023,-2 85 1240,-7-88-817,11 80 0,-10-102-128,-1-19-5,0-3 5,4-12 300,0 3-306,5-14 16,59-152 91,-58 158-223,0 1 0,0 0-1,2 0 1,0 1 0,2 1 0,-1 0 0,18-15 0,-20 21-12,-5 4 61,-1 1 0,1 0 0,0 0 1,0 0-1,1 1 0,0 0 0,-1 0 1,1 1-1,1-1 0,9-2 0,-15 6-97,-1 0-1,0 0 0,0 0 1,1 0-1,-1 0 0,0 0 1,0 0-1,0 0 0,1 1 1,-1-1-1,0 0 0,0 1 1,0-1-1,0 1 0,0-1 1,1 1-1,-1 0 0,0-1 1,0 1-1,-1 0 0,1 0 1,0 0-1,0 0 0,0 0 1,0-1-1,-1 2 0,1-1 1,-1 0-1,1 0 0,0 0 1,-1 0-1,0 0 0,1 0 1,-1 2-1,2 2 24,-1-1 0,0 1 0,-1 0 1,1 0-1,-1-1 0,0 1 0,-1 6 0,-1 13 6,0 24 0,2-48-40,1 1 0,-1-1 0,0 0-1,0 0 1,0 0 0,1 0 0,-1 0 0,0 0 0,0 0-1,0 0 1,1 0 0,-1 1 0,0-1 0,0 0 0,1 0-1,-1 0 1,0 0 0,0 0 0,0 0 0,1 0-1,-1-1 1,0 1 0,0 0 0,1 0 0,-1 0 0,0 0-1,0 0 1,0 0 0,1 0 0,-1 0 0,0-1 0,0 1-1,0 0 1,0 0 0,1 0 0,-1 0 0,0 0 0,0-1-1,0 1 1,16-10-21,-10 6-36,31-22 37,-27 18 38,-1 1 0,2 0 0,-1 0 1,1 1-1,0 1 0,0 0 0,0 0 1,14-3-1,-23 8 11,0 0 1,-1-1-1,1 1 0,0 0 1,-1 0-1,1 0 1,0 1-1,-1-1 1,1 0-1,0 1 0,-1-1 1,1 1-1,-1-1 1,1 1-1,-1 0 1,1-1-1,-1 1 0,1 0 1,-1 0-1,0 0 1,0 0-1,1 1 0,-1-1 1,0 0-1,0 0 1,0 1-1,0-1 1,0 1-1,0-1 0,-1 1 1,1-1-1,0 4 1,2 4 57,0 0 0,-1 0 0,0 0 0,0 15 0,-1-19-53,4 178-30,-5-176 2,0 1-734,-1 1 1,0 0-1,-1-1 0,-3 10 0,3-11-1638,0 1 1,0 0 0,1 0 0,-1 8-1,2-16 2209,0 1 0,0-1 0,0 0-1,0 1 1,0-1 0,0 0 0,0 1-1,0-1 1,0 0 0,0 1 0,0-1 0,0 0-1,0 1 1,0-1 0,0 0 0,1 1-1,-1-1 1,0 0 0,0 1 0,0-1-1,1 0 1,-1 0 0,0 1 0,0-1 0,0 0-1,1 0 1,-1 1 0,0-1 0,1 0-1,-1 0 1,0 0 0,1 0 0,-1 1 0,0-1-1,0 0 1,1 0 0,0 0 0,11-4-3906,1-1 1594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51:25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6 5632,'-10'-5'16331,"8"5"-15521,-8 1-1221,-3 2 788,1 1 0,0 0 1,0 0-1,0 2 0,1-1 0,0 1 1,0 1-1,0 0 0,-15 14 0,15-10-260,0 0-1,0 1 1,2 0-1,-1 1 0,2 0 1,0 0-1,-10 22 1,11-19-5,0 0 1,1 0 0,0 1-1,2 0 1,-5 29-1,9-41-76,-1 0 0,1 0 0,0 1 1,0-1-1,1 0 0,-1 0 0,1 0 0,0 0 0,1 0 0,-1 0 0,1 0 0,0 0 0,0 0 0,1-1 0,-1 1 1,1-1-1,0 1 0,0-1 0,1 0 0,-1-1 0,1 1 0,0 0 0,5 3 0,-1-2 52,0 0-1,0 0 1,1-1-1,0 0 1,0-1-1,0 0 1,0 0-1,13 2 1,-14-4-386,-1 0-1,0-1 1,0 0 0,1 0 0,-1 0 0,0-1 0,0 0 0,0-1 0,1 1 0,-1-1 0,11-5 0,-13 4-745,0-1 1,0 1-1,1-1 0,-2 0 0,1 0 1,0 0-1,7-10 0,-3 2-2178,-1 0 0,8-15 0,-3 6 560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4:53:03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40 5888,'-31'-20'2688,"-1"17"-2336,22 0 416,7 3-480,-2-9 352,0 4-896,10 10 128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06:50.5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581 21 1888,'0'0'22,"0"0"-1,0 0 1,0 0 0,0 0-1,0 0 1,0 0 0,0 0-1,0 0 1,0 0 0,0 0-1,0 0 1,3 0 2219,9-2 7763,-16 5-8298,2-2-1601,1-1 0,0 1 0,0-1 0,0 0 0,-1 1 0,1-1 0,0 0 0,0 0 0,-1 0 0,1 0 0,-2 0 0,-15-6 225,1 1-1,-1 1 0,-1 0 0,1 2 0,-1 0 0,1 1 0,-29 2 0,18 2-172,0 1 0,0 1 1,1 1-1,-33 12 0,45-12 112,-1 0 1,2 2-1,-29 16 1,39-21-215,1 0 1,-1 1-1,1-1 1,0 1-1,0 0 1,0 0-1,0 0 1,1 0-1,0 1 1,0-1-1,0 1 1,0 0-1,1 0 1,-1 0-1,1 0 1,-1 8-1,2-9-26,1-1 0,0 1-1,0 0 1,0 0-1,1 0 1,0 0 0,-1 0-1,1-1 1,0 1-1,1 0 1,-1-1 0,1 1-1,0-1 1,-1 1-1,1-1 1,1 0 0,-1 0-1,0 0 1,6 5-1,-3-3-8,0 0-1,0-1 0,1 0 0,-1 0 1,1-1-1,0 1 0,0-1 0,0-1 1,1 1-1,10 2 0,-5-2-11,1-2 1,-1 0-1,0 0 0,1-1 0,-1 0 0,0-1 1,0-1-1,1 0 0,-1 0 0,0-2 0,-1 1 0,1-1 1,0-1-1,14-8 0,-25 13-13,0-1 1,-1 1-1,1 0 0,-1 0 1,1 0-1,-1-1 0,0 1 1,1 0-1,-1-1 0,1 1 1,-1 0-1,1-1 0,-1 1 1,0-1-1,1 1 0,-1-1 1,0 1-1,1-1 0,-1 1 1,0-1-1,0 1 0,0-1 1,1 1-1,-1-1 0,0 1 1,0-1-1,0 1 0,0-1 1,0 1-1,0-1 0,0 0 1,0 1-1,0-1 0,0 1 1,0-1-1,-1 1 0,1-1 1,0 1-1,0-1 0,0 1 1,-1-1-1,1 1 0,0-1 1,-1 0-1,0 0-8,-1 0-1,1-1 1,-1 1-1,1 0 1,-1 1 0,0-1-1,1 0 1,-1 0-1,0 1 1,0-1 0,1 1-1,-5-1 1,0 0-10,1 1-1,-1 1 1,0-1 0,1 1 0,-1 0 0,0 0-1,1 0 1,-1 1 0,1 0 0,-6 3-1,-5 3-47,0 0 0,-14 11 0,6-2 217,1 1 0,1 1 1,1 0-1,1 2 0,0 1 1,2 0-1,0 1 1,-26 48-1,41-67-85,1 0 0,0 1 1,1-1-1,-1 1 0,1-1 1,0 1-1,0 0 0,0-1 0,1 1 1,0 0-1,-1 0 0,2 9 0,0-11 0,0 1 0,0-1 0,0 1 0,1-1 0,-1 1 0,1-1 0,0 0 0,-1 0 0,1 0 0,1 0 0,-1 0 0,0 0 0,1 0-1,0-1 1,-1 0 0,1 1 0,6 3 0,-1-2 52,1 0-1,-1 0 1,1 0 0,0-1-1,17 3 1,47 5 369,95-11 123,-143-1-490,-12 0-210,0 0 0,1-1 0,-2-1 0,1 0 0,17-7 0,-13 3-2911,25-13 0,-39 17 2041,1 1 0,-1 0 0,0-1 0,0 0 0,0 1 0,0-1 0,4-6 0,5-6-1992,10-7-2893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51:25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49 5152,'-10'-8'1314,"9"8"-1184,1 0 0,0 0 0,0 0 0,-1 0 0,1-1 0,0 1 0,0 0 0,-1 0 0,1 0 0,0 0 0,0-1 0,0 1 0,0 0 0,-1 0 1,1 0-1,0-1 0,0 1 0,0 0 0,0 0 0,0-1 0,0 1 0,-1 0 0,1 0 0,0-1 0,0 1 0,0 0 0,0 0 0,0-1 0,0 1 0,0 0 0,0 0 0,0-1 0,0 1 0,0 0 1,0 0-1,1-1 0,-1 1 0,0 0 0,0 0 0,0-1 0,0 1 0,0 0 0,0 0 0,1-1 0,-1 1 0,0 0 0,0 0 0,0 0 0,1-1 0,-1 1 0,19-7 3684,27-7 0,-35 11-3153,0 1-1,0 1 0,1 0 1,-1 0-1,0 1 1,0 0-1,18 4 1,-28-4-613,1 0 1,-1 0-1,1 0 0,-1 1 1,1-1-1,-1 1 0,1-1 1,-1 1-1,1-1 1,-1 1-1,0 0 0,1 0 1,-1 0-1,0 0 0,0 0 1,0 0-1,1 0 0,-1 0 1,0 0-1,-1 1 1,1-1-1,0 0 0,0 1 1,0-1-1,-1 0 0,1 1 1,-1-1-1,1 1 1,-1-1-1,0 1 0,1-1 1,-1 1-1,0 2 0,0-1 23,-1 1 0,0 0 0,1 0 0,-1 0 0,-1-1 0,1 1 0,0 0 0,-1-1 0,0 1 0,0-1 0,-3 5 0,0-2 39,-18 29 582,22-32-631,-1-1 1,1 0 0,0 1-1,0-1 1,1 1-1,-1-1 1,1 1-1,-1 0 1,1-1-1,0 1 1,0-1 0,0 1-1,0 3 1,1-5-36,-1 0 0,0 0 1,1 0-1,-1 0 1,1 0-1,0 0 0,-1-1 1,1 1-1,0 0 0,0 0 1,-1-1-1,1 1 0,0 0 1,0-1-1,0 1 0,0-1 1,0 1-1,0-1 1,0 1-1,0-1 0,1 1 1,2 0 9,0 0 1,0 0-1,0-1 1,7 1-1,97-7-357,-46 1-1608,-42 3 646,19 1-3150,-13 4-1920,-12 3 3276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51:27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521 25 2144,'1'1'877,"2"-4"-222,-1-3 1850,-1 5-1881,5-11 3601,-8 8-2438,-6 5-407,-2 1-690,2-1-350,1 1-1,-1 0 1,1 0-1,0 1 1,0 0-1,-11 7 0,-4 3 532,1 2 0,-32 28-1,41-31-684,1 0 0,0 1 0,1 1 0,0-1 0,-11 24 0,-2 14 147,3 1-1,-14 54 0,23-69-107,-154 640 2249,154-614-2150,3 1 0,2-1 0,3 69 0,25 136 310,-12-212-470,2 1 0,33 94 0,64 100-1343,-101-237 232,0-1 1,0 0-1,13 14 0,5-1-877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51:28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35 4064,'-8'-16'1307,"8"15"-1255,-1 1 1,1 0 0,0-1 0,0 1 0,0-1 0,-1 1 0,1 0-1,0-1 1,-1 1 0,1-1 0,0 1 0,0 0 0,-1 0 0,1-1-1,-1 1 1,1 0 0,0 0 0,-1-1 0,1 1 0,-1 0 0,1 0 0,-1 0-1,1 0 1,0-1 0,-1 1 0,1 0 0,-1 0 0,0 0 0,-1 0 788,10-10 6795,-7 14-5284,61 77 2101,-44-55-3967,14 21 266,39 78-1,32 133 348,-87-210-926,-2 1 1,-2 1-1,-2 0 0,-3 0 1,-1 1-1,-4 101 0,-8-69 24,-3 0 0,-4-1-1,-37 124 1,-71 197 112,47-216-536,45-119 49,-13 22-1094,10-34-5691,31-51 3895,6-11-397,3-5 1039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51:29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33 3328,'-3'0'280,"-1"-1"-1,1 0 1,0 0-1,0 0 1,0-1 0,-6-3-1,8 5-68,1 0-1,-1-1 1,0 1 0,0 0-1,0 0 1,1 0 0,-1-1-1,0 1 1,0 0 0,0 0-1,1 0 1,-1 0 0,0 0-1,-1 1 1,0-1 144,1 0 0,0 0 0,0 0 0,0 0 0,-1 0 0,1 0 0,0 0 0,0 0 0,0 0 0,-1-1 0,1 1 0,0 0 0,0-1 0,-2-1 0,-5-3 2246,8 2-673,15 1 274,2 1-1626,-12 0-337,12-1 618,0 0 0,31 1-1,-44 1-816,0 0-1,0 1 0,0-1 0,-1 1 1,1 0-1,0 0 0,-1 0 0,1 0 1,-1 1-1,1-1 0,-1 1 0,1 0 1,-1 0-1,0 0 0,0 1 0,0-1 1,0 1-1,-1-1 0,4 5 0,-5-5-28,0 0 0,0 0-1,0 0 1,-1 0 0,1 0 0,-1 0-1,1 0 1,-1 0 0,0 0-1,1 0 1,-1 1 0,0-1 0,0 0-1,-1 0 1,1 0 0,0 0-1,-1 0 1,0 0 0,1 0 0,-2 3-1,-2 4 92,-1 0-1,0 0 1,-7 9-1,1-1 239,-1 3-31,-16 28 563,26-43-761,0 0 0,0 0 0,0 0 0,1 1 0,-1-1 0,1 0 0,0 11 0,1-14-72,0 0 0,0 1 0,0-1 0,1 0-1,-1 0 1,1 0 0,-1 0 0,1 0 0,0 0 0,0-1 0,0 1 0,0 0-1,0 0 1,0 0 0,0-1 0,1 1 0,-1-1 0,1 1 0,-1-1-1,1 1 1,-1-1 0,1 0 0,0 0 0,0 0 0,0 0 0,0 0 0,-1 0-1,1 0 1,0-1 0,4 1 0,2 1-12,1-1-1,-1 0 1,0 0 0,1-1 0,-1 0-1,14-2 1,14-5-1958,0-2 0,37-13 0,-10 2-3652,-17 8 2544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51:54.8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 1118 3072,'-2'1'225,"1"0"1,0 0-1,0 0 1,0 0-1,-1 0 0,1 0 1,0 0-1,1 1 1,-1-1-1,0 0 1,-1 3-1,2-4 39,0 1 0,0-1 0,0 1 0,-1-1 0,1 1 0,0-1 0,0 1 0,-1-1 0,1 0 1,0 1-1,-1-1 0,1 1 0,0-1 0,-1 0 0,1 1 0,-1-1 0,1 0 0,0 0 0,-1 1 0,1-1 0,-1 0 0,1 0 0,-1 0 0,0 1 0,3-21 5085,2 6-4855,2-1 0,10-21-1,-9 20-236,0 1-1,5-19 1,20-100 842,-29 121-1078,1 0 0,1 0 1,-1 1-1,2-1 0,0 1 1,0 1-1,10-13 0,-13 20-43,1 0-1,0 0 0,0 0 0,0 0 1,0 1-1,1 0 0,-1 0 0,1 0 1,0 0-1,0 1 0,0-1 1,0 1-1,1 1 0,-1-1 0,0 1 1,1 0-1,-1 0 0,9 0 0,-11 1 9,0 0 0,0 1 0,0-1 0,0 1 0,0-1 0,0 1-1,0 0 1,-1 0 0,1 0 0,0 1 0,-1-1 0,1 1 0,-1-1 0,1 1-1,-1 0 1,0 0 0,0 0 0,0 0 0,0 0 0,0 1 0,0-1 0,-1 0-1,1 1 1,-1-1 0,1 1 0,-1 0 0,0 0 0,1 5 0,2 4 14,-2 0 1,0 1 0,0-1 0,-1 1-1,0 15 1,-2-6 67,-7 36 0,1-2-119,7-50 59,-1 1-1,1 0 1,0 0-1,1 0 1,0 0 0,0-1-1,2 8 1,-2-11 1,0 0 0,0-1 0,1 1 1,-1 0-1,0-1 0,1 0 0,0 1 1,0-1-1,0 0 0,0 0 0,0 0 1,0 0-1,0 0 0,1 0 0,-1-1 1,1 1-1,-1-1 0,1 0 0,4 2 1,-1-1 24,0 0 1,0-1-1,1 0 1,-1 0-1,0-1 1,1 1-1,11-2 0,0-1 93,26-7-1,-23 3-61,0 0 0,-1-2 1,33-16-1,52-38-31,-65 37-6,67-32 1,-25 17 493,-82 40-520,0 0-1,0 0 0,0 0 1,0 0-1,0-1 0,0 1 1,0 0-1,0 0 0,0 0 1,1 0-1,-1 0 1,0 0-1,0 0 0,0 0 1,0 0-1,0 0 0,0 0 1,0 0-1,0 0 0,0-1 1,0 1-1,0 0 0,0 0 1,0 0-1,0 0 0,0 0 1,0 0-1,0 0 0,0 0 1,0 0-1,0-1 1,0 1-1,0 0 0,0 0 1,0 0-1,0 0 0,0 0 1,0 0-1,0 0 0,0 0 1,0 0-1,0 0 0,0 0 1,0-1-1,0 1 0,-1 0 1,1 0-1,0 0 0,0 0 1,0 0-1,0 0 1,0 0-1,0 0 0,0 0 1,0 0-1,0 0 0,0 0 1,0 0-1,-1 0 0,1 0 1,0 0-1,0 0 0,0 0 1,0 0-1,0 0 0,0 0 1,0 0-1,-6-2-50,2 2 38,0 0-1,0 1 1,0 0 0,0 0 0,0 0-1,0 0 1,1 1 0,-1-1-1,-3 3 1,-33 22-264,28-18 199,-11 9 3,0 0 0,-21 22 0,35-30 61,0 0 0,1 1-1,0 1 1,0-1 0,1 1 0,-11 23 0,16-30 15,1 0 0,0 0-1,0 0 1,0-1 0,1 1 0,0 0 0,-1 0-1,1 0 1,0 0 0,1 0 0,-1 0 0,1 0-1,0 0 1,0 0 0,0 0 0,3 6 0,-3-7 5,1-1 0,-1 1 0,1 0 0,-1-1 0,1 1 0,0-1 0,0 0 0,0 1 0,0-1 0,1 0 0,-1 0 0,1-1 0,-1 1 0,1 0 0,-1-1 0,1 0 0,0 1 0,0-1 0,0 0 0,0 0 0,5 0 0,3-1 105,0 0 0,0-1 1,0-1-1,0 0 0,0 0 0,0-1 0,0-1 0,13-5 1,-14 4-67,0 0 1,-1 0 0,1-1-1,-1 0 1,0-1 0,-1 0-1,1 0 1,-1-1 0,-1 0-1,0-1 1,0 1 0,0-1-1,-1-1 1,-1 1 0,9-20-1,-12 26-52,-2-1-1,1 1 1,0 0-1,-1 0 1,1 0-1,-1 0 1,0 0-1,0-1 0,-1-5 1,1 8-7,-1 0 0,1 1 0,0-1 0,0 0 0,0 0 0,-1 0 0,1 1 1,0-1-1,-1 0 0,1 1 0,-1-1 0,1 0 0,-1 1 0,1-1 0,-1 1 0,1-1 0,-1 0 0,1 1 0,-1-1 0,0 1 0,1 0 1,-1-1-1,0 1 0,0 0 0,1-1 0,-1 1 0,0 0 0,0 0 0,1-1 0,-1 1 0,0 0 0,0 0 0,0 0 0,1 0 1,-1 0-1,0 0 0,0 0 0,0 0 0,1 1 0,-1-1 0,0 0 0,0 0 0,1 1 0,-2 0 0,-3 1-17,-1 1-1,1-1 1,0 1-1,0 1 1,1-1-1,-1 1 1,1 0-1,-1 0 1,1 0-1,0 1 1,1-1-1,-1 1 1,1 0-1,0 0 1,0 0-1,-3 9 1,5-12 30,1-1 0,-1 1 0,1-1-1,-1 1 1,1-1 0,0 1 0,0-1 0,0 1 0,0 0-1,0-1 1,0 1 0,0-1 0,0 1 0,1-1 0,-1 1 0,1-1-1,-1 1 1,1-1 0,-1 1 0,1-1 0,0 1 0,0-1-1,-1 0 1,1 0 0,0 1 0,0-1 0,1 0 0,-1 0 0,0 0-1,0 0 1,0 0 0,1 0 0,-1 0 0,1-1 0,2 2-1,1 1 32,1-1 0,0 0-1,0-1 1,0 1-1,0-1 1,0 0-1,12 0 1,3-2 36,0-1 0,0 0 0,0-2 0,22-6 0,-3-2-89,40-19 0,-54 19 98,-1-2 1,33-23-1,-20 12 43,-16 7-197,-6 5-64,-12 12 104,-5 5 52,-34 57-80,19-35 10,-12 26-1,21-37 29,1 1-1,-5 21 1,9-32 25,1 1 0,0-1 1,1 0-1,-1 1 0,1-1 1,0 1-1,0-1 0,1 1 0,0-1 1,2 11-1,-3-15 10,1 0 0,-1-1 0,0 1 0,0-1-1,0 1 1,1 0 0,-1-1 0,0 1 0,1-1 0,-1 1 0,1-1 0,-1 1 0,1-1 0,-1 1-1,1-1 1,-1 1 0,1-1 0,-1 0 0,1 1 0,-1-1 0,1 0 0,0 1 0,-1-1 0,1 0-1,1 0 1,-1 0 3,0 0-1,1 0 0,-1 0 1,0 0-1,0-1 0,0 1 0,1-1 1,-1 1-1,0-1 0,0 1 0,0-1 1,2-1-1,3-2 51,-1-1 0,0 0 0,8-8 0,-13 12-52,76-101 346,-62 81-315,0 0 23,-1 0 0,-2-2 0,0 1 0,12-37 0,-15 37-58,16-46-92,19-83 0,-34 105 106,-1 0 0,3-92-1,-11 127-28,-1-1-1,0 1 0,-1-1 1,0 1-1,0 0 0,-2-1 1,-5-14-1,9 25-13,-1 0 0,1 1 0,-1-1 0,1 0 0,0 0 0,-1 0 1,1 0-1,-1 1 0,0-1 0,1 0 0,-1 1 0,0-1 0,1 0 0,-1 1 0,0-1 0,0 1 0,0-1 0,1 1 1,-1-1-1,0 1 0,0 0 0,0-1 0,0 1 0,0 0 0,-1 0 0,0 0-12,0 0-1,0 0 1,0 1 0,0-1-1,0 0 1,0 1-1,1 0 1,-1 0 0,0-1-1,0 1 1,-2 2-1,-3 2-39,0 1 0,1-1 0,-1 1-1,-7 10 1,8-8 46,2-1-1,-1 1 1,1 0 0,0 0-1,-3 10 1,4-11 15,-5 16-79,1 0 0,-8 44 0,2 46-66,12-101 159,-4 35 111,3 77 0,3-106-84,1-1 0,1 1 0,1-1 0,0 0-1,1 0 1,0 0 0,13 24 0,-16-37 11,0 0 0,0 0 1,1 0-1,0 0 0,-1-1 1,1 1-1,0-1 0,1 0 0,-1 0 1,1 0-1,-1 0 0,1-1 1,6 4-1,-6-4-3,0-1-1,-1 0 1,1 0 0,0 0-1,0-1 1,0 1 0,0-1-1,0 0 1,0 0 0,0-1 0,0 1-1,0-1 1,0 0 0,0 1-1,6-4 1,12-5-2,-1 0 0,0-2 0,0 0 0,-1-2 0,-1 0 0,0-1 0,-1-1 0,30-31 0,-28 27-149,-19 18 104,0 0 0,0 0 0,0 1 0,-1-1 0,1 0 0,0 1 0,0-1 0,0 1 0,0-1 0,0 1 1,0 0-1,1-1 0,-1 1 0,0 0 0,0 0 0,0 0 0,0 0 0,2 0 0,-2 1-17,-1 1-1,1 0 1,-1 0-1,0 0 0,1 0 1,-1-1-1,0 1 1,0 0-1,0 0 1,-1 3-1,1-1-22,-1 36-66,0-20 105,1 0 0,0 0-1,7 34 1,-7-51 32,1 0 0,0 0 0,0 0 1,0 0-1,0 0 0,1 0 0,-1 0 0,1-1 0,-1 1 0,1-1 1,0 1-1,0-1 0,0 0 0,1 1 0,-1-1 0,4 2 0,-3-2 12,-1-1-1,0 0 1,1 0-1,-1 0 1,1-1-1,-1 1 1,1-1-1,-1 1 1,1-1-1,0 0 1,-1 0-1,1 0 1,-1 0-1,1-1 1,-1 1-1,1-1 1,-1 1-1,1-1 1,-1 0-1,3-1 1,8-4 8,0-1 0,0 0 1,-1-1-1,0 0 0,15-14 0,54-40 85,-6 8-150,-12 9-106,-56 40 261,-6 5-122,0-1-1,0 1 1,0-1 0,0 1 0,0-1-1,0 0 1,-1 1 0,1-1-1,0 0 1,0 0 0,-1 0 0,1 0-1,1-1 1,-12 7-395,-29 36 125,15-14 266,15-17-24,0 0 1,1 1-1,0 0 0,1 1 0,0-1 0,0 2 0,2-1 0,-1 0 0,-3 17 1,8-25 38,0 0 0,1 0 0,0-1 0,0 1 0,1 7 1,-1-10-8,0 0 0,0-1 0,0 1 0,0 0 0,0 0 0,0-1 0,0 1 0,0 0 0,0-1 0,0 1 1,1 0-1,-1 0 0,0-1 0,1 1 0,-1-1 0,0 1 0,1 0 0,-1-1 0,1 1 0,-1-1 0,1 1 1,-1-1-1,1 1 0,0-1 0,-1 1 0,1-1 0,-1 0 0,1 1 0,0-1 0,-1 0 0,1 0 1,0 1-1,-1-1 0,1 0 0,0 0 0,0 0 0,-1 0 0,1 0 0,1 0 0,4-2 68,0 0-1,0-1 0,0 0 0,0 0 0,-1-1 1,0 1-1,1-1 0,-1 0 0,-1 0 1,1-1-1,7-9 0,2-4-53,0 0-1,11-21 1,-20 29-3,-2 6-92,0 0-1,0-1 0,-1 1 0,1-1 1,-1 1-1,-1-1 0,1 0 0,1-7 1,-3 10-73,1 3 122,-1 0 0,1 0 1,-1-1-1,1 1 0,-1 0 1,1 0-1,-1 0 0,0 0 1,1 0-1,-1 0 0,0-1 1,0 1-1,0 0 1,0 0-1,0 2 0,1-2-10,0 5 10,0-1 1,1 0-1,0 0 0,0 0 0,0 0 1,1 0-1,0 0 0,0 0 0,0-1 1,4 5-1,-4-6 29,0 0 0,0 0 0,0 0 1,0 0-1,1 0 0,-1-1 0,1 1 0,0-1 0,0 0 1,0 0-1,0-1 0,0 1 0,5 0 0,-3 0 41,0-1 0,0 0 0,0-1 0,0 1 0,0-1 0,0-1 0,0 1 0,0-1 0,0 0 0,0 0 0,9-4 0,-7 1-17,1 0 0,-1-1 1,0 0-1,0-1 0,-1 1 0,0-1 0,0-1 0,0 1 0,-1-1 0,9-12 0,-5 3-9,-1 1 1,-1-1-1,0 0 0,10-34 1,83-337 112,-80 273-216,9-174 0,-29 286 54,-1-10-169,0 0 0,0 0 0,-3-17 0,3 29 188,0 0 0,0 0-1,0 0 1,0 0 0,0 0-1,0 0 1,0 0 0,0 0-1,0 0 1,0 0-1,0 0 1,0 0 0,0 0-1,0 0 1,0 0 0,0 0-1,0 0 1,0 0 0,0 0-1,0 0 1,0 0 0,0 0-1,-1 0 1,1 0 0,0 0-1,0 0 1,0 0 0,0 0-1,0 0 1,0 0 0,0 0-1,0 0 1,0 0 0,0 0-1,0 0 1,0 0 0,0 0-1,0 0 1,0 0-1,0 0 1,0 0 0,0 0-1,0 0 1,0 0 0,0 0-1,0 0 1,0 0 0,-1 0-1,1 0 1,0 0 0,0 0-1,0 0 1,0 0 0,0 0-1,0 0 1,0 0 0,0 0-1,-3 7-221,-3 15 54,-32 202-35,19 8 315,14 139-88,7-338 116,2 0-1,8 38 1,-12-70-97,0 0 0,1 0 1,-1 0-1,0 1 1,1-1-1,-1 0 0,1 0 1,-1 0-1,1 0 0,0 0 1,-1 0-1,1 0 0,0 0 1,-1-1-1,1 1 1,0 0-1,0 0 0,2 1 1,-2-2-13,-1 0 0,1 0-1,0 0 1,0 0 0,-1 0 0,1 0 0,0 0 0,0 0 0,-1 0 0,1 0 0,0 0 0,0 0 0,-1-1-1,1 1 1,0 0 0,-1-1 0,1 1 0,0 0 0,-1-1 0,1 1 0,0-1 0,-1 1 0,1-1 0,-1 1-1,1-1 1,0-1 0,13-14 92,15-24 0,-20 26-181,1 1-1,0-1 0,15-13 0,-24 27 50,-1-1 0,1 1 0,-1-1-1,0 1 1,1 0 0,-1-1 0,1 1 0,-1 0 0,1-1 0,-1 1 0,1 0-1,0 0 1,-1-1 0,1 1 0,-1 0 0,1 0 0,-1 0 0,1 0 0,0 0-1,-1 0 1,1 0 0,0 0 0,0 0 0,-1 0 0,0 1 0,1-1 1,-1 0-1,1 1 0,-1-1 0,0 1 0,1-1 0,-1 0 0,0 1 1,1-1-1,-1 1 0,0-1 0,0 1 0,1-1 0,-1 1 0,0-1 0,0 1 1,0 0-1,1 5-71,0 0 0,-1 0-1,0 9 1,-1-8 100,2 0-24,-1 0 1,1 1-1,0-1 0,1 0 1,0 0-1,0 0 0,0 0 1,7 12-1,-7-16 31,-1 0 1,1 0-1,0 0 0,0 0 1,0 0-1,0-1 0,1 1 1,-1-1-1,1 1 0,-1-1 1,1 0-1,0 0 0,0 0 0,0-1 1,0 1-1,0-1 0,0 1 1,0-1-1,0 0 0,1 0 1,3 0-1,3-1 71,1 0 1,-1 0 0,0-1-1,0 0 1,1-1-1,17-6 1,57-27-47,-53 21-61,-15 5 47,-16 8-49,-1 1 0,0-1-1,1 1 1,-1 0 0,1 0-1,-1-1 1,0 1-1,1 0 1,-1 0 0,1-1-1,-1 1 1,1 0 0,-1 0-1,1 0 1,-1 0 0,1 0-1,-1 0 1,1-1 0,0 1-1,-6 18-503,3-16 506,1 1 0,0 0 0,0-1 0,1 1 0,-1 0 0,0-1 0,1 1 0,0 0 0,0 0 0,-1 0 0,2-1 0,-1 7 0,2-6 16,-1 0 0,0 0 0,0-1 0,1 1-1,0 0 1,0-1 0,-1 1 0,1-1 0,1 1 0,-1-1 0,4 3 0,-4-3 39,1 0 1,-1 0-1,1 0 1,-1 0 0,1-1-1,0 1 1,-1-1 0,1 0-1,0 0 1,0 0-1,0 0 1,0 0 0,0-1-1,0 0 1,0 1-1,1-1 1,-1 0 0,0 0-1,0-1 1,0 1-1,0-1 1,4 0 0,-5 0-18,0 0 0,0 0 1,0 0-1,0 0 1,1 0-1,-1-1 1,-1 1-1,1-1 0,0 1 1,0-1-1,0 0 1,-1 0-1,1 1 1,-1-1-1,0 0 0,1 0 1,-1-1-1,0 1 1,0 0-1,0 0 1,-1-1-1,1 1 0,-1 0 1,1-1-1,-1 1 1,1 0-1,-1-5 1,0 4-37,0 1 0,0 0 1,-1-1-1,1 1 1,0 0-1,-1 0 0,0-1 1,1 1-1,-1 0 1,0 0-1,0 0 0,0 0 1,0 0-1,-1 0 1,1 0-1,0 0 0,-1 0 1,1 1-1,-1-1 1,0 1-1,0-1 0,0 1 1,1-1-1,-1 1 1,-3-1-1,0 0-17,-1 0 0,1 0 0,-1 0 0,0 1 1,0 0-1,1 0 0,-1 1 0,-8-1 0,-8-2-53,23 3 84,1 0 0,0-1 1,0 1-1,0-1 0,-1 0 1,1 0-1,0 0 0,-1 0 1,3-1-1,9-5 2,18-3 82,44-21 0,-64 25-125,43-18-57,-49 22 69,0 0 0,1 1 0,-1 0 0,0 0 0,1 0 0,-1 0 0,0 1 0,10 0 0,-14 1 41,0-1 0,0 0 0,1 0 1,-1 0-1,0 1 0,0-1 0,1 1 0,-1-1 0,0 1 0,0 0 1,0-1-1,0 1 0,0 0 0,0 0 0,0-1 0,0 1 0,0 0 1,0 0-1,0 0 0,0 2 0,0-1-17,0 0 1,0 0-1,-1 0 1,1 0-1,-1 0 1,1 0-1,-1 0 1,0 0-1,0 1 1,0-1-1,0 2 1,-1 6 79,-1 0 0,0 0 0,-1-1 0,-4 11 0,7-19-41,-1 2-110,0-1 97,0 0 0,1-1 0,-1 1 0,0 0 1,1 0-1,-1 0 0,1 0 0,0 3 0,5-5 326,6-7-183,17-17-176,-22 18 33,-1 1 0,14-10 1,-12 10-18,0 1 1,1 0 0,0 0-1,0 1 1,0 0-1,14-4 1,-18 6-23,1 1 1,0-1-1,0 1 1,0 0-1,0 1 1,0-1-1,0 1 1,0 0-1,0 0 0,0 0 1,-1 1-1,1-1 1,4 4-1,120 65 126,-105-59-1017,-22-11 434,-1 1-1,0-1 0,0 1 1,1-1-1,-1 0 1,0 1-1,1-1 1,-1 0-1,0 0 0,0 0 1,1 0-1,-1 0 1,0 0-1,3-1 1,-4 1 349,1 0 1,-1-1-1,0 1 1,0 0-1,0 0 1,0 0 0,0 0-1,0-1 1,0 1-1,0 0 1,0 0 0,0 0-1,0-1 1,0 1-1,0 0 1,0 0 0,0 0-1,0-1 1,0 1-1,0 0 1,0 0-1,0 0 1,0-1 0,0 1-1,0 0 1,0 0-1,0 0 1,-1 0 0,1-1-1,0 1 1,0 0-1,-1 0-378,1-1 378,0 1 1,0 0 0,0 0-1,0 0 1,-1 0-1,1 0 1,0 0-1,0 0 1,-1 0 0,0-1-753,-4-4-1771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51:55.1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69 105 6656,'-45'-20'3008,"27"15"-2624,13 2 1632,10-5-1376,8 4-416,5-9-416,1 2 96,-1-4-1664,4 6 960,-9-2-2688,5 6 1952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51:55.5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675 145 8384,'0'-8'3808,"22"-4"-3328,-4 9 1600,4-2-1248,23-12 351,9 6-671,31-9-320,5 5-128,5-2 64,-9 9-64,-15-4-224,-12 9 64,-15-6-1855,-2 9 1055,-16-5-3072,1 5 2240</inkml:trace>
  <inkml:trace contextRef="#ctx0" brushRef="#br0" timeOffset="1">41 153 8960,'-40'-16'4064,"40"-4"-3520,0 8 608,3 7-736,7-10-512,8 7 32,9-9-672,4 6 416,18-1-5632,0 4 3264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52:00.2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11 380 3904,'-1'-1'392,"1"1"-1,0-1 1,-3-3 2742,3 4-2742,-1 0-1,1-1 1,-1 1 0,1 0-1,-1-1 1,1 1 0,-1 0 0,0 0-1,0-1 768,2 1-1432,-1 0 971,14 7 817,-10-5-1320,0-1 0,-1 0 0,1 0 0,0 0 0,0 0 0,0-1 0,0 0 0,1 0 0,-1 0 0,0 0 0,0 0 0,0-1 0,0 0 0,0 0 0,0 0 0,5-3 0,-3 2-39,0-1-1,0 0 0,-1 0 1,1-1-1,-1 0 1,0 0-1,0 0 0,0 0 1,4-6-1,-1 1 57,-1-1 0,13-20 0,-18 25-152,1 0-1,-1-1 1,0 1 0,0-1-1,-1 0 1,1 0 0,-1 0 0,0-6-1,-1 0-88,-1-1-1,0 1 0,-1-1 1,0 1-1,-1-1 1,0 1-1,-1 0 0,-8-18 1,12 29 5,-1 0 1,1 0 0,-1 0 0,1 0-1,-1 0 1,0 0 0,1 0-1,-1 0 1,0 0 0,1 0 0,-1 0-1,0 0 1,0 0 0,0 1-1,0-1 1,0 0 0,0 1 0,0-1-1,0 1 1,0-1 0,0 1-1,0-1 1,-1 1 0,1 0 0,0 0-1,0-1 1,0 1 0,-1 0-1,1 0 1,0 0 0,0 0 0,0 0-1,0 1 1,-1-1 0,1 0-1,0 1 1,0-1 0,0 0 0,0 1-1,0-1 1,0 1 0,0 0-1,0-1 1,0 1 0,-2 1 0,-3 4-76,0-1 1,0 1 0,0 0-1,-9 14 1,7-8 71,1 1-1,0 0 1,0 0-1,1 0 1,1 1 0,1 0-1,0 0 1,0 0-1,1 0 1,1 1-1,1 0 1,0-1 0,1 19-1,1-26 76,0 0 1,1 0-1,-1-1 0,1 1 0,1 0 1,-1-1-1,1 0 0,0 1 1,1-1-1,-1-1 0,9 11 0,-9-13 22,-1 0-1,1 0 1,-1 0-1,1 0 1,0-1-1,0 0 0,0 1 1,0-1-1,1 0 1,-1-1-1,0 1 0,1 0 1,0-1-1,-1 0 1,1 0-1,0 0 0,-1 0 1,1-1-1,0 1 1,0-1-1,0 0 1,0 0-1,4-1 0,26-9 472,63-26 0,-80 29-487,24-12 114,70-46 0,-70 36-126,-1-1-1,45-46 0,-45 39 75,-37 34-124,-1 1 0,1-1 0,0 1 0,0 0 0,0 0 1,0 0-1,5-2 0,-7 4 2,-1 0 1,1 0 0,-1-1-1,1 1 1,-1 0 0,1 0-1,-1 0 1,0 0 0,1 0-1,-1 0 1,1 1 0,-1-1-1,1 0 1,-1 0 0,1 0-1,-1 0 1,0 0 0,1 1 0,-1-1-1,0 0 1,1 0 0,-1 1-1,1-1 1,-1 1 0,1 0-4,0 0 0,-1 0 0,1 0 0,0 0 0,-1 1 0,1-1 0,-1 0 0,0 1 0,1-1 0,-1 0 0,0 3 0,3 29 78,-4 52 1,0-29-70,1-47-4,0-7 60,0 1 0,-1-1-1,1 0 1,1 0 0,-1 0 0,0 0 0,1 4 0,-1-6-46,1 0 0,-1 0 0,0 0 0,0 1 0,0-1 0,0 0 0,0 0 0,0 0 0,0 0 0,1 0 0,-1 0 0,0 0 0,0 0 0,0 0 0,0 1 0,0-1 0,1 0 0,-1 0 0,0 0 0,0 0 0,0 0 0,0 0 0,1 0 0,-1 0 0,0 0 0,0 0 0,0 0 0,0 0 0,0 0 0,1 0 1,-1 0-1,0 0 0,0-1 0,0 1 0,0 0 0,0 0 0,1 0 0,10-10 409,6-13-336,30-49 1,-36 52-176,2 0 0,0 0 0,1 2-1,23-24 1,-37 41 83,1 1 1,-1-1-1,1 0 0,-1 1 0,1-1 1,-1 1-1,1-1 0,-1 1 0,1-1 0,0 1 1,-1 0-1,1-1 0,0 1 0,-1 0 0,1 0 1,0-1-1,0 1 0,-1 0 0,1 0 0,0 0 1,0 0-1,-1 0 0,1 0 0,0 0 0,0 0 1,0 0-1,-1 0 0,1 0 0,0 1 0,-1-1 1,1 0-1,0 0 0,0 1 0,-1-1 0,1 1 1,0-1-1,-1 0 0,1 1 0,-1-1 0,1 1 1,-1-1-1,1 1 0,-1 0 0,1-1 0,-1 1 1,1 0-1,-1-1 0,0 1 0,1 0 0,-1-1 1,0 2-1,3 4-39,-1 0-1,0 1 1,0-1 0,1 11 0,-1 4 33,0 30-1,-2-37 29,0 0-1,1-1 0,0 1 0,1 0 0,7 23 0,-8-34 7,0-1 0,0 0 1,1 0-1,-1 0 0,1 1 0,-1-2 0,1 1 0,0 0 0,0 0 0,0 0 0,0-1 0,0 1 0,0-1 0,0 0 0,0 0 0,1 0 1,-1 0-1,0 0 0,1 0 0,-1 0 0,1-1 0,-1 1 0,1-1 0,-1 0 0,1 0 0,4 0 0,6 0 113,-1-1 0,1-1-1,-1 0 1,14-4 0,-4 0-96,0-1 1,0 0 0,0-2 0,-1-1-1,30-18 1,-39 20-23,0 0 0,-1-1 0,-1 0 0,1-1 0,-1 0 0,-1 0-1,0-1 1,0-1 0,-1 1 0,8-17 0,-13 23-17,0-1 0,-1 0 0,1 1 0,-1-1 0,-1 0 0,1 0 0,-1 0 0,0-1 0,0 1-1,0 0 1,-1 0 0,0-1 0,-2-11 0,2 17-17,0 0-1,-1 0 1,1 0 0,0 0-1,-1 0 1,1 0-1,0 0 1,-1 0 0,0 0-1,1 0 1,-1 0-1,1 0 1,-1 1 0,0-1-1,0 0 1,1 0-1,-1 1 1,0-1 0,0 1-1,0-1 1,0 0-1,0 1 1,-1-1 0,0 1-1,1 0 1,-1 0-1,0-1 1,1 2 0,-1-1-1,0 0 1,1 0 0,-1 0-1,0 1 1,1-1 0,-1 1-1,1 0 1,-3 1-1,-5 3-14,0 0 0,0 1 0,-14 14 0,17-14 54,-17 12-105,2 1 1,-24 27-1,40-41 66,1 1 0,-1 0 1,1 0-1,0 1 0,0-1 1,1 1-1,0 0 0,0 0 0,0 0 1,1 0-1,0 0 0,1 1 1,-2 13-1,4-17 37,-1-1 0,1 0 0,-1 0 0,1 1 0,0-1 0,0 0 0,1 0 0,-1 0 0,1 0 0,-1 0 0,1-1 0,0 1-1,0 0 1,0-1 0,0 1 0,1-1 0,-1 0 0,1 0 0,-1 0 0,1 0 0,0 0 0,0 0 0,3 0 0,5 4 42,0-1 1,0-1-1,1 0 1,21 5-1,-22-8-15,-1 0 1,1 0 0,0-1-1,0 0 1,0-1-1,0-1 1,-1 1-1,1-2 1,0 1-1,-1-2 1,0 1-1,0-1 1,0-1-1,0 0 1,-1 0-1,1-1 1,-1 0 0,-1-1-1,14-12 1,-6 0-58,0-1 0,18-31 1,-20 28 114,-8 14-367,0-2 0,5-11 0,-11 37 216,0 0-1,2 0 1,0 1 0,0-1-1,2 0 1,0 0 0,6 14-1,-9-25 55,1 0 0,0-1-1,0 1 1,0 0-1,0-1 1,1 1 0,0-1-1,-1 0 1,1 0-1,0 0 1,1 0 0,-1 0-1,7 3 1,-4-2 55,1-2 0,-1 1 1,0-1-1,1 0 0,-1 0 1,1 0-1,-1-1 0,8 0 1,4 0 38,-1-2 0,1 0 0,-1 0 0,0-2 0,0 0 0,18-6 1,-15 3-90,1-1-1,-1-1 1,0-1 0,-1 0 0,0-2 0,0 0 0,-1-1 0,-1-1 0,0 0 0,-1-2 0,0 0 0,-1 0 0,-1-2 0,23-33 0,-24 30 0,0-1-1,-2 0 1,0 0-1,10-32 1,-49 100-725,-12 27 574,-37 72 138,73-138-18,1 0-1,0 0 1,0 1 0,0-1-1,1 1 1,-1 11-1,2-17 33,1 0 1,0 0-1,0 0 0,0 0 0,1 0 0,-1 0 0,1 0 1,-1 0-1,1 0 0,0 0 0,0 0 0,0-1 0,0 1 0,1 0 1,-1-1-1,1 1 0,0-1 0,0 1 0,-1-1 0,1 0 1,1 0-1,2 2 0,-4-3 16,1 1 0,0-1 1,0-1-1,1 1 0,-1 0 0,0 0 1,0-1-1,0 1 0,0-1 0,1 0 1,-1 0-1,0 0 0,0 0 0,1 0 1,-1 0-1,0 0 0,0-1 0,0 1 1,1-1-1,3-1 0,-1 0-15,-1 0 1,1 0-1,-1-1 0,0 0 0,1 1 1,-1-1-1,0-1 0,5-4 1,-4 1 23,1-1 1,-1 1 0,-1-1-1,1 0 1,-1 0-1,0-1 1,-1 1 0,4-15-1,0-10-17,4-34 1,-9 57-70,-1 0 1,-1-1 0,0 1-1,0 0 1,-1-1 0,0 1-1,-6-20 1,7 30 34,0 0 1,0 0-1,-1 0 1,1 0 0,0 1-1,0-1 1,-1 0-1,1 0 1,0 0-1,0 0 1,0 0-1,-1 0 1,1 0-1,0 0 1,0 0-1,0 1 1,0-1-1,-1 0 1,1 0-1,0 0 1,0 0-1,0 1 1,0-1-1,0 0 1,0 0 0,-1 0-1,1 1 1,0-1-1,0 0 1,0 0-1,0 0 1,0 1-1,0-1 1,0 0-1,0 0 1,0 1-1,-5 9-137,-5 17 20,2 0 0,1 1 0,-7 45 0,-2 73 188,8-59-43,-4 92 108,0-1 20,10-161-94,-7 21 0,1-4 152,8-31-142,-1 0 0,1 0 0,-1 0 0,0 0-1,-1 0 1,1 0 0,-3 3 0,4-5-51,0-1 0,-1 1 0,1-1 0,-1 1-1,1-1 1,-1 1 0,1-1 0,-1 0 0,1 1 0,-1-1 0,1 0 0,-1 1-1,1-1 1,-1 0 0,0 0 0,1 0 0,-1 0 0,1 1 0,-1-1 0,0 0-1,1 0 1,-1 0 0,1 0 0,-1 0 0,0 0 0,1-1 0,-1 1 0,0 0-1,1 0 1,-1 0 0,1-1 0,-1 1 0,1 0 0,-1 0 0,1-1 0,-1 1-1,1-1 1,-1 1 0,1 0 0,-1-1 0,1 1 0,-1-1 0,1 1 0,0-1-1,-1 0 1,-5-6-9,1 0 0,0 0 0,0-1 0,0 1 0,1-1 0,0 0-1,1 0 1,0-1 0,0 1 0,-2-11 0,1-1-128,1 0-1,0-1 1,1-26-1,2 34 102,1 0 0,0 0 0,1 0 0,0 0 0,1 0-1,1 1 1,5-15 0,-5 18 21,1 0-1,0 0 1,0 1-1,0-1 1,1 1-1,1 1 1,-1-1-1,1 1 1,14-11-1,104-76 32,-64 50 281,22-20-217,-63 46-1,0-2 1,17-23-1,-15 15-32,-2-2 1,27-52-1,8-38 118,-46 92-406,-12 47-150,1-1 0,-1 24 0,-3 34 297,4-53 131,0 1 0,2 0-1,0 0 1,5 28 0,-5-51-14,0 1 1,1-1 0,-1 1 0,0-1 0,1 1 0,-1-1 0,1 1 0,0-1 0,-1 1-1,1-1 1,0 0 0,0 1 0,0-1 0,0 0 0,0 0 0,0 0 0,0 0 0,0 0-1,2 1 1,-2-1-5,1-1 0,-1 1 0,0-1 0,1 1 0,-1-1 0,0 0-1,1 0 1,-1 0 0,1 0 0,-1 0 0,1 0 0,-1 0 0,0 0 0,1-1-1,-1 1 1,0 0 0,1-1 0,-1 1 0,0-1 0,1 0 0,-1 1 0,0-1-1,2-1 1,4-3 9,0-1 0,0 0 0,0 0 0,-1 0 1,0-1-1,0 0 0,8-12 0,27-56-34,-35 64 10,-5 7-38,1 1 1,0 1-1,0-1 1,0 0-1,0 0 1,0 1-1,4-4 1,-6 6 16,1 0 1,-1 0-1,0-1 1,0 1-1,1 0 0,-1 0 1,0 0-1,1-1 0,-1 1 1,0 0-1,1 0 1,-1 0-1,0 0 0,1 0 1,-1 0-1,0 0 1,1 0-1,-1 0 0,1 0 1,-1 0-1,0 0 1,1 0-1,-1 0 0,0 0 1,1 0-1,-1 0 0,1 1 1,-1-1-6,1 1 0,0 0 1,-1 0-1,1-1 0,-1 1 1,0 0-1,1 0 0,-1 0 1,0 0-1,1 0 0,-1-1 0,0 1 1,0 0-1,0 0 0,0 0 1,0 1-1,2 49-208,-3-1 0,-9 68 0,1-29 133,6-45 100,-4 50 147,-30 151-1,34-232-63,-1 0 0,-1 0 0,-10 21 0,13-30-60,0-1 0,1 0 0,-2 1 1,1-1-1,0 0 0,-1 0 0,1-1 0,-1 1 0,0 0 0,0-1 0,0 0 0,-5 4 0,5-5-16,0 0 0,1 0 0,-1 0 0,0-1 0,1 1 0,-1-1 0,0 0 0,0 0 0,1 0 0,-1 0 0,0 0 0,0 0 0,1-1 0,-1 0-1,0 1 1,0-1 0,1 0 0,-5-2 0,1-1-11,-1 1-1,1-2 0,0 1 1,1 0-1,-1-1 1,1 0-1,0-1 1,0 1-1,-4-7 0,1 2 23,2 0-1,0-1 0,0 1 1,-8-21-1,11 21-5,0 1 0,0-1-1,1 0 1,0 0 0,1 0 0,0 0-1,1 0 1,0 0 0,0 0 0,1 0-1,1 0 1,-1 0 0,2 0 0,-1 1-1,1-1 1,1 1 0,0-1 0,0 1-1,0 0 1,2 1 0,-1-1 0,1 1-1,0 0 1,0 0 0,1 1-1,12-10 1,-7 7 4,0 1-1,1 1 1,1 0 0,-1 1-1,20-8 1,76-22 114,-85 29-10,28-6 220,15-6-3679,-64 19 2694,-1 0 0,1 1 0,-1-1 0,1 0 0,-1 1 0,1 0 0,0-1 0,-1 1 0,1 0 0,-1 0 0,5 1 0,11 6-2782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52:02.5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1041 3072,'3'2'1698,"0"0"-1,1-1 1,-1 1 0,0-1-1,7 1 1,5-1 153,-4-6-1254,-1 1 0,1-2-1,-1 1 1,-1-1 0,1-1 0,-1 0 0,17-16 0,-23 20-498,19-18 126,-1 0-1,24-35 0,30-50-14,-68 95-170,51-77 148,68-133 0,-111 189-185,-2 0 0,0-1 1,-2 0-1,-2-1 0,-1 0 0,-2 0 1,-1-1-1,1-39 0,-6 62 11,-1 1-1,1-1 1,-5-16-1,4 23-34,0 1 0,-1 0 0,1 0 0,-1 0 1,0 0-1,0 1 0,0-1 0,0 0 0,-1 1 0,0 0 0,-4-5 0,6 7 9,1 0 0,-1 1 0,0-1 0,0 1 0,1-1 0,-1 1 0,0-1 0,0 1 0,0 0 0,0-1 0,0 1 0,1 0 0,-1-1 0,0 1 0,0 0 0,0 0 0,0 0 0,0 0 0,0 0 0,0 0 0,0 0 0,0 0 0,0 1 0,0-1 0,0 0 0,1 0 0,-1 1-1,0-1 1,-1 1 0,-2 2-26,0 0-1,0 0 1,0 0-1,1 0 1,-4 4-1,-8 10-85,1 1 0,1 0 0,-20 36 0,15-19 63,-19 50-1,28-59 83,1-1 0,2 1-1,0 1 1,2-1 0,1 1-1,1 0 1,2 41 0,2-52 8,-1-1 0,2 0 0,0 1 0,1-1 0,1 0 0,11 26 0,-12-33 22,0 0 0,1-1 0,0 1 0,0-1 0,0 0 0,1-1 0,0 1 0,0-1 0,1 0 0,-1-1 0,1 0 0,1 0 0,11 6 0,-12-7-16,1-1 1,0-1-1,0 1 1,0-1-1,0-1 0,1 1 1,-1-1-1,0-1 1,1 1-1,-1-2 0,0 1 1,1-1-1,-1 0 1,0-1-1,1 0 0,-1 0 1,0-1-1,-1 0 0,1 0 1,0-1-1,8-5 1,2-4 37,-1 0-1,-1-1 1,0 0 0,-1-2 0,14-17 0,62-92 103,-79 107-176,14-29 0,-22 39-196,-4 12-239,-5 14 90,-6 11 305,2 2-1,0-1 1,2 1 0,2 0-1,1 1 1,-1 57-1,5-79 79,1-1-1,0 0 0,0 0 1,0 0-1,1 0 0,1 0 1,0 0-1,0 0 0,0-1 1,6 10-1,-8-16-15,0-1 1,0 1-1,0-1 0,1 1 1,-1-1-1,0 0 0,0 1 1,1-1-1,-1 0 0,1 0 1,-1 0-1,1 0 0,0 0 1,-1-1-1,1 1 0,0 0 1,0-1-1,-1 1 0,1-1 1,0 1-1,0-1 0,0 0 1,-1 0-1,1 0 0,0 0 1,0 0-1,0 0 0,0-1 1,-1 1-1,1-1 0,3 0 1,-1-2 15,1-1 1,-1 1 0,0-1 0,0 1 0,0-1 0,-1-1 0,0 1-1,1 0 1,-1-1 0,-1 1 0,1-1 0,-1 0 0,0 0-1,0 0 1,0 0 0,-1 0 0,2-10 0,0 1-7,-1 0 0,-1 0 0,0 0-1,-1 0 1,-3-24 0,1 26-58,0 0 0,-1-1 0,0 1 0,-1 0 0,0 1 0,-1-1 0,-8-14 0,11 23-3,0-1-1,-1 1 0,1 0 1,-1 0-1,1 0 0,-1 0 1,0 0-1,0 0 1,0 1-1,-1-1 0,1 1 1,0 0-1,-1 0 0,0 1 1,1-1-1,-1 1 1,0-1-1,0 1 0,0 0 1,0 1-1,0-1 0,0 1 1,0-1-1,0 1 1,0 0-1,-5 1 0,8-1 23,0 0-1,0 0 0,1 0 0,-1 0 0,0 1 0,0-1 1,0 0-1,0 0 0,0 1 0,1-1 0,-1 0 0,0 1 1,0-1-1,0 1 0,1-1 0,-1 1 0,0-1 0,1 1 1,-1-1-1,0 1 0,1 0 0,-1-1 0,1 1 0,-1 0 1,1 0-1,-1-1 0,1 1 0,-1 0 0,1 0 0,0 0 1,0 0-1,-1-1 0,1 1 0,0 0 0,0 0 0,0 0 1,0 0-1,0 0 0,0 0 0,0 0 0,0-1 0,0 1 1,1 0-1,-1 0 0,0 0 0,1 1 0,-1 0 16,1 0 0,0 1 0,-1-1 0,1 0 0,0 0 0,0 1 0,0-1 0,0 0-1,1 0 1,-1 0 0,1 0 0,-1-1 0,1 1 0,-1 0 0,1-1 0,0 1 0,0-1 0,0 1-1,0-1 1,0 0 0,0 0 0,0 0 0,1 0 0,-1 0 0,0 0 0,5 0 0,-3-1 31,1 0 1,0 0-1,0-1 1,0 0-1,0 0 1,-1 0-1,10-3 1,35-18 292,-38 16-255,232-138 656,-155 87-634,-87 56-114,0 1-1,0-1 1,1 0 0,-1 1-1,0-1 1,0 1-1,0-1 1,1 1 0,-1 0-1,0 0 1,0-1 0,1 1-1,0 0 1,-1 0 1,0 0-1,-1 1 1,1-1 0,-1 0-1,1 0 1,-1 0 0,1 1-1,0-1 1,-1 0 0,1 1-1,-1-1 1,1 0 0,-1 1-1,0-1 1,1 1 0,-1-1-1,1 1 1,-1-1 0,1 2-1,0 1-8,0 0 0,0 0-1,0 0 1,0 0-1,-1 0 1,1 0-1,-1 1 1,0-1-1,0 3 1,-2 27 50,-7 45 0,3-38-12,1-5 49,-16 56 0,16-76 18,0 1 1,-1-1 0,-1 0 0,0 0-1,-18 25 1,21-35 0,1-1 0,-1 0-1,0 0 1,1 0 0,-8 4-1,10-7-66,-1 0-1,1 0 1,-1 0-1,0 0 1,0 0-1,1-1 1,-1 1-1,0 0 1,0-1-1,0 0 0,0 1 1,0-1-1,0 0 1,1 0-1,-1 0 1,0 0-1,0-1 1,0 1-1,-3-1 1,0-1-17,0 0 1,1 0-1,-1-1 1,0 1-1,1-1 1,0 0 0,0-1-1,0 1 1,0-1-1,0 0 1,1 1-1,-1-2 1,1 1 0,0 0-1,1-1 1,-1 1-1,1-1 1,-1 0-1,2 0 1,-1 0 0,0 0-1,1 0 1,0 0-1,-1-10 1,2 15-14,0-1 0,0 0 0,0 1 0,1-1 0,-1 0 0,0 0 0,0 1 0,0-1 0,1 0 0,-1 1 0,0-1 1,1 1-1,-1-1 0,0 0 0,1 1 0,-1-1 0,1 1 0,-1-1 0,1 1 0,-1-1 0,1 1 0,1-1 0,-1 0-11,1 0 1,0 0-1,0 1 1,0-1-1,0 0 0,0 1 1,0 0-1,3-1 0,3 1 30,1 0 0,-1 0 0,10 2 0,55 15-9,-49-11 84,42 6 1,-58-11-39,0-1 1,-1 0-1,1 0 1,0-1-1,-1 0 1,1 0-1,0-1 1,-1 0-1,13-5 1,-15 5-18,-1 0 0,0-1 0,0 0 1,1 0-1,-2 0 0,1 0 1,0-1-1,-1 1 0,6-9 0,1-2 102,12-24-1,-13 21-61,46-90 188,9-14-351,-60 113 54,8-12-262,-12 20 303,0 0-1,0 0 1,0 0-1,0 0 1,0 0 0,0-1-1,0 1 1,0 0-1,0 0 1,0 0 0,0 0-1,1 0 1,-1 0-1,0 0 1,0 0-1,0 0 1,0 0 0,0 0-1,0 0 1,0 0-1,0 0 1,0 0-1,0 0 1,0 0 0,0 0-1,0 0 1,0 0-1,1 0 1,-1 0-1,0 0 1,0 0 0,0 0-1,0 0 1,0 0-1,0 0 1,0 0-1,0 0 1,0 0 0,0 0-1,0 0 1,0 0-1,1 0 1,-1 0-1,0 0 1,0 0 0,0 0-1,0 0 1,0 0-1,0 0 1,0 0-1,0 0 1,0 0 0,0 0-1,0 0 1,0 0-1,0 0 1,0 1-1,0-1 1,0 0 0,0 0-1,0 0 1,0 0-1,0 0 1,0 14-233,-16 62 150,-43 126 0,54-187 108,4-13-14,-22 62 210,20-56-151,-1-1 0,0 0 1,0 0-1,0 0 0,-10 11 1,13-17-51,0 0 0,1-1 0,-1 1 0,0 0 0,1-1 1,-1 1-1,0-1 0,0 1 0,1-1 0,-1 1 0,0-1 1,0 1-1,0-1 0,0 0 0,0 0 0,0 1 0,0-1 0,1 0 1,-1 0-1,0 0 0,0 0 0,0 0 0,-2 0 0,2-1-1,0 1 0,-1-1 0,1 0 0,0 1 0,0-1-1,0 0 1,0 0 0,-1 0 0,1 0 0,0 0-1,0 0 1,1 0 0,-1 0 0,-1-2 0,0-1 1,-1 0 0,1 0 0,1 0 1,-1 0-1,0 0 0,1-1 0,0 1 0,0-1 1,0-8-1,1 11 3,0 0-1,0 0 1,0-1 0,1 1-1,-1 0 1,1 0 0,-1 0 0,1 0-1,0-1 1,0 1 0,0 0-1,0 1 1,0-1 0,0 0-1,1 0 1,1-2 0,0 2 7,-1-1 0,1 1 0,0 0 0,0 0 0,0 1 0,0-1 0,0 1 0,1-1 0,4-1 1,7 0 4,0 0 1,1 1-1,28 0 1,-29 2-97,65-2-114,44-2-138,-42-3-4950,-55 5 2679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52:04.1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77 1096 3392,'4'8'7830,"3"-22"-236,-4 9-8891,54-140 4383,-11 27-2534,45-65 6,-79 161-519,95-212 212,-12-17 127,-89 237-343,-1 0 0,0 0 0,-1 0 1,0 0-1,-1-1 0,1-17 0,-4 31-45,0 0 1,0 1-1,0-1 1,0 0-1,0 0 1,0 1-1,0-1 1,0 0-1,0 1 1,-1-1 0,1 0-1,0 1 1,0-1-1,-1 1 1,1-1-1,-1-1 1,0 2-3,1 0 1,0 0-1,0 0 1,-1 0-1,1-1 1,0 1-1,-1 0 1,1 0-1,0 0 1,-1 0-1,1 0 1,0 0-1,-1 0 1,1 0-1,-1 0 1,1 0-1,0 0 1,-1 0-1,1 0 1,0 0-1,-1 0 1,0 1-1,-1 0-26,0 0-1,0 0 0,0 1 0,0-1 0,0 1 0,0-1 1,-3 4-1,0 1 5,-1 2 1,1-1-1,0 1 0,1-1 1,-1 1-1,2 1 1,-6 13-1,2-3-7,-208 598 137,90-257-93,115-333 10,-34 78 72,11-29 252,30-68-302,1-4 99,0 1 1,1-1-1,-2 0 0,1 1 1,0-1-1,-5 5 1,21-26 249,4 3-367,-1-1 1,0 0-1,26-34 1,-15 17-14,0 1-8,111-119-77,-88 100-25,3 2 1,2 2-1,1 4 1,115-65-1,-131 87-65,-40 20 165,-1 0 0,1 0 0,-1 0 0,0 0 0,1 0 0,-1 0 0,1 0 0,-1-1-1,1 1 1,-1 0 0,1 0 0,-1 1 0,1-1 0,-1 0 0,0 0 0,1 0 0,-1 0 0,1 0-1,-1 0 1,1 1 0,-1-1 0,0 0 0,1 0 0,-1 1 0,1-1 0,-1 1 0,1 0 1,0 0-1,-1-1 1,1 1 0,-1 0 0,0 0 0,1 0-1,-1 0 1,0 0 0,0 0 0,1 0 0,-1 2-1,-3 32-3,3-33 5,-26 115-61,15-73 63,-10 76 0,21-113 20,0-1 1,0 1-1,0-1 0,1 1 0,0-1 1,3 13-1,-4-17 4,1-1 0,-1 0-1,0 0 1,1 0 0,-1 0 0,1 1 0,0-1-1,-1 0 1,1 0 0,0 0 0,-1 0 0,1 0 0,0 0-1,0-1 1,0 1 0,0 0 0,0 0 0,0-1-1,0 1 1,0 0 0,0-1 0,0 1 0,1-1 0,-1 0-1,0 1 1,0-1 0,0 0 0,1 0 0,-1 1-1,0-1 1,0 0 0,1 0 0,-1 0 0,0-1 0,0 1-1,1 0 1,-1 0 0,0-1 0,0 1 0,0-1-1,0 1 1,1-1 0,0 0 0,3-2 14,0 0-1,0-1 1,0 1 0,-1-1-1,1 0 1,-1 0 0,0-1-1,0 1 1,-1-1 0,0 0-1,1 0 1,-1 0 0,-1 0-1,1-1 1,2-8 0,1-5 36,0 0 0,-2 0 0,4-31 0,-7 40-96,0 0 0,-1-1 0,1 1 0,-2 0 0,0-1 1,0 1-1,-1 0 0,0 0 0,-1 0 0,0 0 0,0 0 0,-1 1 1,0-1-1,-1 1 0,0 0 0,-7-9 0,10 17 5,1 0 17,1 1 1,-1 0-1,1-1 0,0 1 1,-1-1-1,1 1 0,-1-1 0,1 1 1,0-1-1,-1 1 0,1-1 1,0 1-1,0-1 0,-1 1 0,1-1 1,0 0-1,0 1 0,0-1 1,0-1-1,0 2 7,0-1-1,0 1 1,0-1 0,0 0-1,0 1 1,0-1 0,0 1 0,0-1-1,0 1 1,1-1 0,-1 0-1,0 1 1,0-1 0,1 1-1,-1-1 1,0 1 0,1-1 0,-1 1-1,1 0 1,-1-1 0,1 1-1,-1-1 1,0 1 0,1 0-1,-1-1 1,1 1 0,0 0 0,-1 0-1,1 0 1,-1-1 0,1 1-1,-1 0 1,1 0 0,-1 0-1,1 0 1,1 0 0,26-5 107,-26 5-99,9-1 119,1 1 1,-1-1 0,22 4 0,-27-2-67,1 0 1,-1 1-1,0 0 1,0 1 0,0-1-1,0 1 1,0 0 0,8 6-1,5 6 81,-2 1 1,1 1-1,-2 0 0,-1 1 1,19 27-1,-1-1-49,-26-35-30,0-1 1,0 0 0,1-1 0,0 0 0,14 10 0,-18-14-114,0-1 1,0 0-1,0 0 0,0 0 0,1 0 0,-1-1 0,1 0 0,-1 0 1,1 0-1,0 0 0,-1-1 0,1 0 0,0 0 0,-1 0 0,8-1 1,-4-1-893,0 0 1,-1-1-1,1 1 1,-1-2 0,1 1-1,11-8 1,-4 1-3627,25-22 1,0-4-915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06:51.2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 65 5984,'-1'0'149,"0"0"1,0 0-1,0 0 0,0 0 1,0-1-1,0 1 1,0 0-1,0-1 1,0 1-1,0 0 0,0-1 1,-1 0-1,2 0-58,0 0 0,0 1 0,0-1 0,0 0-1,0 0 1,0 1 0,0-1 0,0 0 0,0 0-1,0 1 1,0-1 0,0 0 0,0 1 0,1-2 0,-1 0-10,1 0 200,0 1 0,0-1 0,0 1 0,1-1 0,-1 1 0,0-1 0,1 1 0,-1 0 0,1 0 0,-1 0 0,1 0 0,-1 0 0,1 0 0,0 0 0,2-1 0,-2 2 34,8-5 119,0 1 1,1 0-1,-1 1 1,1 0-1,0 1 1,0 0-1,0 0 1,0 2-1,11-1 1,-17 1-402,0 1 0,0-1 1,0 1-1,0 0 0,0 0 0,-1 0 1,1 1-1,0 0 0,-1 0 0,1 0 0,-1 0 1,0 1-1,0 0 0,0 0 0,0 0 1,0 0-1,-1 0 0,1 1 0,-1 0 0,0 0 1,0 0-1,4 7 0,-3-3 21,0 1 0,-1 0 0,0 0 0,0 0 0,-1 1-1,0-1 1,-1 1 0,0-1 0,0 1 0,-1-1 0,0 1 0,-1-1 0,0 1 0,-4 16 0,1-12 108,-1 0 1,0 0-1,-1 0 1,0-1 0,-1 0-1,0 0 1,-1-1-1,-18 21 1,25-31-135,-10 10 386,0 1 0,1 1 1,-10 17-1,20-31-354,0 1 0,1-1 0,-1 1 0,0-1 0,1 0 0,-1 1 0,1-1 0,-1 1 0,1-1 0,-1 0 0,0 0 0,1 1 0,-1-1 0,1 0-1,-1 0 1,1 0 0,0 1 0,-1-1 3,8 2 110,0-1 0,0 0 0,0 0 0,0 0 0,0-1 0,14-2 0,2 1 109,74-4-440,-19 1-4891,-54 3-987,31 4-1,-16 4 1115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52:07.3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1 744 3136,'-1'1'91,"1"-1"1,0 0-1,0 1 0,0-1 0,0 0 1,0 1-1,0-1 0,1 0 1,-1 1-1,0-1 0,0 1 0,0-1 1,0 0-1,0 1 0,0-1 1,1 0-1,-1 0 0,0 1 1,0-1-1,0 0 0,1 1 0,-1-1 1,0 0-1,0 0 0,1 1 1,-1-1-1,0 0 0,1 0 1,-1 0-1,0 1 0,1-1 0,-1 0 1,0 0-1,1 0 0,-1 0 1,0 0-1,1 0 0,-1 0 1,1 0-1,-1 0 0,0 0 0,1 0 1,-1 0-1,0 0 0,1 0 1,-1 0-1,0 0 0,1 0 1,-1 0-1,0-1 0,1 1 0,-1 0 1,0 0-1,1 0 0,-1-1 1,0 1-1,1-1 0,2 0 331,0-1 1,-1 0-1,1 0 0,-1 0 0,1 0 0,3-5 0,-1 0-10,0 0 0,-1 0-1,0 0 1,6-16 0,29-85 1686,15-35-79,-38 104-1389,55-126 798,-47 114-996,36-54 1,-47 83-346,-10 17-151,-1 0 0,1 0 1,0 0-1,1 0 1,-1 1-1,1-1 1,0 1-1,6-5 0,-10 9 59,1-1-1,-1 1 0,0 0 1,1 0-1,-1 0 0,0 0 1,1-1-1,-1 1 0,1 0 1,-1 0-1,0 0 0,1 0 1,-1 0-1,1 0 0,-1 0 1,0 0-1,1 0 0,-1 0 1,1 0-1,-1 0 0,0 1 1,1-1-1,-1 0 0,0 0 1,1 0-1,-1 0 0,1 1 1,-1-1-1,0 0 0,0 0 1,1 1-1,-1-1 0,0 0 1,1 1-1,-1-1 0,0 0 1,0 1-1,0-1 0,1 0 1,-1 1-1,0-1 0,0 0 1,0 1-1,0-1 0,0 0 1,1 1-1,-1-1 0,0 1 1,0 0-1,3 25-88,-2-21 39,0 9 39,-1 1 0,0-1 0,-1 0 0,-3 15 0,-16 59 165,9-38-170,-5 16 10,-9 50 348,24-92-119,0-23-202,1-1 0,0 0 0,0 1 1,0-1-1,0 0 0,0 1 0,0-1 0,0 0 0,0 1 0,0-1 0,0 0 0,0 1 0,0-1 0,1 0 0,-1 0 0,0 1 0,0-1 0,0 0 0,0 1 0,0-1 0,1 0 0,-1 0 0,0 1 0,0-1 0,0 0 0,1 0 0,-1 1 0,0-1 0,1 0 0,6-5 191,27-50 225,3 7-359,2 1 0,56-50 0,27-5-212,-117 98 95,0 0-1,1 0 0,-1 1 1,1 0-1,0 0 0,11-3 1,-16 5 38,0 1 1,0 0-1,1-1 1,-1 1-1,0 0 1,0 0-1,1 0 1,-1 0-1,0 0 1,0 0-1,1 1 1,-1-1-1,0 0 1,0 1-1,0-1 1,1 0-1,-1 1 1,0-1-1,0 1 1,0 0-1,0-1 1,0 1-1,0 0 1,0 0-1,0 0 1,0 0-1,0 0 1,-1 0-1,1 0 1,0 0-1,-1 0 1,1 0-1,0 0 1,-1 0-1,0 0 1,1 1-1,-1-1 1,1 0-1,-1 0 1,0 0-1,0 1 1,0 0-1,2 20-15,-1 0 0,-1 0 0,-1 0 1,-6 35-1,5-40 40,-6 36 102,2-19 253,-1 54 0,8-85-199,2-7-38,5-16 48,-2 7-111,65-136 16,-67 142-140,0 0-1,0 0 1,1 0 0,0 0-1,0 1 1,1 0-1,0 0 1,0 0 0,0 1-1,9-6 1,-14 10 37,0 1 0,0-1 1,0 1-1,0 0 1,0-1-1,0 1 0,0 0 1,0 0-1,0 0 1,0-1-1,1 1 1,-1 0-1,0 1 0,0-1 1,0 0-1,0 0 1,0 0-1,0 1 0,0-1 1,0 0-1,0 1 1,0-1-1,0 1 0,0-1 1,0 1-1,0-1 1,-1 1-1,1 0 0,0 0 1,0-1-1,-1 1 1,1 0-1,0 0 0,-1 0 1,2 1-1,0 2 1,1 1 0,-1-1 0,0 1 0,0-1-1,0 1 1,1 7 0,10 53-29,-9-40 64,0-1 0,2-1 0,1 1 1,13 29-1,-18-48 7,1 0 0,0 0 0,0 0 0,0 0 0,0-1 0,1 1 0,0-1 0,0 0 1,0 0-1,1-1 0,-1 1 0,1-1 0,0 0 0,-1 0 0,2-1 0,-1 1 0,0-1 0,0 0 0,1 0 1,-1-1-1,1 0 0,-1 0 0,1 0 0,0-1 0,-1 1 0,1-1 0,8-1 0,-3-2 40,1 0 1,0 0-1,-1-1 0,0-1 0,0 1 0,0-2 0,0 0 0,-1 0 0,0-1 1,0 0-1,15-15 0,-10 7-12,0-1 0,-2 0 0,0-1 0,-1 0 0,19-38 0,-25 45-65,-2 0 0,1-1 0,-1 0 0,-1 0 0,0 0 0,-1 0 1,0-1-1,0 1 0,-2-1 0,1 1 0,-1-1 0,-1 1 0,-3-18 1,4 25 1,-1 1 1,0-1 0,0 1-1,0 0 1,-1-1 0,1 1 0,-5-6-1,6 8-22,-1 0 1,0 0-1,0 0 0,-1 0 0,1 0 1,0 0-1,0 0 0,0 0 0,-1 1 0,1-1 1,0 0-1,-1 1 0,1-1 0,0 1 0,-1-1 1,1 1-1,-1 0 0,1-1 0,-1 1 0,1 0 1,-1 0-1,1 0 0,-2 0 0,-1 1-11,1 0 1,-1 0-1,1 0 0,-1 0 0,1 1 0,-1-1 1,1 1-1,0 0 0,0 0 0,0 0 0,0 0 1,0 1-1,0-1 0,1 1 0,-1 0 0,1 0 1,-3 4-1,-2 4-2,1-1 0,0 1 0,1-1 0,-5 16 0,6-12 61,0 0-1,1 1 0,1-1 0,0 1 0,0 0 0,2 0 1,0 0-1,1 0 0,0 0 0,1-1 0,1 1 0,0-1 1,1 1-1,0-1 0,2 0 0,-1 0 0,2-1 0,0 0 1,0 0-1,1 0 0,1-1 0,13 15 0,-19-24 16,1 1 0,0-1 0,0 1-1,0-1 1,1 0 0,-1 0 0,0-1 0,1 0-1,0 1 1,0-2 0,7 3 0,-9-3-4,0-1 1,1 1 0,-1-1-1,0 0 1,1 0 0,-1-1-1,0 1 1,1-1 0,-1 1-1,0-1 1,1 0 0,-1 0-1,0-1 1,0 1 0,0-1-1,0 1 1,0-1 0,-1 0-1,4-3 1,4-3 56,-1-1 1,-1 0-1,0-1 0,9-12 1,28-49 64,-12 16-104,155-196-98,-183 245 18,-2 2-47,1 0-1,-1-1 0,1 1 1,0 1-1,8-7 0,-11 9 63,-1 1-1,1 0 1,0-1-1,-1 1 1,1 0 0,-1 0-1,1-1 1,0 1-1,-1 0 1,1 0 0,0 0-1,-1 0 1,1 0-1,0 0 1,-1 0-1,1 0 1,0 0 0,-1 0-1,1 0 1,0 1-1,0-1 1,0 1-6,0 0 0,0 0-1,0-1 1,0 1 0,0 0 0,0 0 0,0 0 0,0 1-1,-1-1 1,1 0 0,-1 0 0,1 0 0,0 0 0,-1 1-1,1 0 1,0 3 17,-1 0 0,1-1 0,-1 1 0,0 0 0,0 0 0,0-1 0,-1 1 0,1 0 0,-1-1 0,-3 9 0,1 3 112,-9 43-13,-3 0-1,-38 102 0,47-149-21,1 0 1,-9 13-1,12-22-32,0 0-1,0 0 1,0 0-1,-1 0 1,1 0-1,-1-1 1,0 1-1,0-1 1,0 0-1,0 1 1,0-2-1,-4 3 1,6-4-30,0 1 1,0-1-1,0 0 1,0 0 0,0 1-1,1-1 1,-1 0-1,0 0 1,0 0-1,0 0 1,0 0 0,0 0-1,0 0 1,0-1-1,0 1 1,0 0-1,0 0 1,0-1 0,0 1-1,1-1 1,-2 0-1,0 0 0,0 0 0,1-1 0,-1 1 0,1-1 0,-1 1 0,1-1 0,0 0-1,0 0 1,-2-2 0,0-3 2,0 0-1,1 0 1,-1 0 0,-1-13-1,3 18-35,1 1-1,0-1 1,0 1-1,0-1 0,-1 0 1,2 1-1,-1-1 1,0 1-1,0-1 1,0 0-1,1 1 0,-1-1 1,1 1-1,-1-1 1,1 1-1,-1-1 1,1 1-1,0 0 0,0-1 1,0 1-1,0 0 1,0 0-1,0-1 1,0 1-1,0 0 0,0 0 1,1 0-1,-1 0 1,0 0-1,3-1 1,14-6 9,1 0 0,-1 1 0,35-8 0,-17 5 0,296-107 308,-265 81-593,-67 35 296,0 1 0,0 0 0,1 0 0,-1 0 0,0 0 1,0 0-1,1 0 0,-1 0 0,0 0 0,1 0 0,-1 0 0,0 0 0,1 0 0,-1 0 1,0 0-1,0 0 0,1 0 0,-1 0 0,0 0 0,1 0 0,-1 0 0,0 0 0,0 0 0,1 1 1,-1-1-1,0 0 0,0 0 0,1 0 0,-1 0 0,0 1 0,0-1 0,0 0 0,1 0 0,-1 1 1,0-1-1,0 0 0,0 0 0,0 1 0,0-1 0,1 0 0,-1 0 0,0 1 0,0-1 1,0 0-1,0 1 0,0-1 0,0 0 0,0 1 0,0-1 0,0 0 0,0 0 0,0 1 0,0-1 1,0 0-1,-1 1 0,-2 22-96,2-16 19,-7 53 5,-3 38 26,10-85 82,2 0 0,-1 0 0,1 0 0,1-1 0,5 21 0,-5-30-3,-1 0-1,0 1 1,0-1-1,1 0 1,0 0 0,0-1-1,0 1 1,0 0-1,4 3 1,-6-5-20,1-1 0,-1 1 1,1 0-1,0-1 1,-1 0-1,1 1 0,0-1 1,0 1-1,-1-1 1,1 0-1,0 0 0,0 1 1,0-1-1,-1 0 1,1 0-1,0 0 0,0 0 1,0 0-1,0 0 0,-1 0 1,1 0-1,0 0 1,0 0-1,0-1 0,0 1 1,-1 0-1,1 0 1,0-1-1,0 1 0,-1-1 1,1 1-1,0-1 1,-1 1-1,1-1 0,0 1 1,-1-1-1,1 1 0,-1-1 1,1 0-1,-1 1 1,1-1-1,-1 0 0,0 0 1,1 1-1,0-2 1,6-11 57,0-1 1,-1 1 0,-1-1-1,5-18 1,10-58 62,-16 69-125,-2 0-1,-1 0 0,0 0 1,-2 0-1,-2-22 0,2 39-30,0 0 0,1-1 1,-1 1-1,-1 0 0,1 0 0,0 0 0,-1 0 0,0 0 0,0 0 0,0 0 0,-1 1 1,1-1-1,-1 1 0,0 0 0,0-1 0,0 1 0,-5-3 0,7 5-1,-1 0 0,1 1 0,-1-1 0,0 1 0,1 0 0,-1 0 0,1-1 0,-1 1 0,0 0 1,1 0-1,-1 1 0,0-1 0,1 0 0,-1 0 0,1 1 0,-1-1 0,1 1 0,-3 0 0,-26 17-275,23-14 205,4-1 89,0-1 1,0 0 0,0 1-1,0 0 1,1 0 0,-1-1 0,1 1-1,0 1 1,0-1 0,-2 5-1,3-8 11,1 1 0,0-1 0,0 1 0,0 0 0,0-1 0,0 1 0,0 0 0,0-1 0,0 1 0,0 0 0,0-1 0,0 1 0,0 0 0,0-1 0,1 1 0,-1 0 0,0-1 0,1 1 0,-1-1 0,0 1 0,1 0 0,-1-1 0,0 1 0,1-1 0,-1 1 0,1-1 0,-1 0 0,1 1 0,-1-1 0,1 1 0,0-1 0,-1 0 0,1 1 0,-1-1 0,1 0 0,0 0 0,-1 0-1,1 1 1,0-1 0,-1 0 0,2 0 0,2 1 39,-1-1-1,1 0 1,-1 0-1,1 0 0,-1 0 1,7-1-1,70-23 96,-22 5-100,12-1-48,143-32-38,-209 51 55,4 0-22,0 0 1,-1 0 0,12 1 0,-17 0 1,0 0 1,1 0 0,-1 1 0,0-1 0,0 1 0,0-1 0,0 1 0,1 0 0,-1 0-1,0 0 1,0 0 0,-1 0 0,1 1 0,0-1 0,0 1 0,1 1 0,-2-2 14,0 0 0,0 1 0,-1-1 0,1 0 1,0 1-1,-1-1 0,1 0 0,-1 1 0,0-1 0,1 0 1,-1 1-1,0-1 0,0 1 0,0-1 0,0 1 1,0-1-1,0 1 0,-1-1 0,1 0 0,0 1 1,-1-1-1,0 2 0,-2 5 2,0-1 1,-7 13 0,8-16-37,-70 145 352,60-113-96,12-30-6,0-6-212,0 0-1,0 0 1,1 0 0,-1 0 0,0 0 0,0 0-1,0 0 1,1 0 0,-1 0 0,0 0 0,0 0-1,0 0 1,0 0 0,1 0 0,-1 0 0,0 0-1,0 0 1,0 0 0,1-1 0,-1 1 0,0 0-1,0 0 1,0 0 0,0 0 0,0 0 0,0 0-1,1-1 1,-1 1 0,0 0 0,0 0 0,0 0 0,0 0-1,0-1 1,0 1 0,90-100 586,70-59-715,-150 149 56,0 1 0,1 1 0,0 0-1,18-10 1,-27 17 60,-1 1 0,0-1 0,1 1 0,-1 0 0,1-1 0,-1 1 0,1 0 0,-1 0 0,1 0 0,-1 0 0,1 0 0,-1 0 0,1 1 0,-1-1 0,1 0-1,-1 1 1,1-1 0,-1 1 0,0-1 0,1 1 0,-1 0 0,0 0 0,1-1 0,-1 1 0,0 0 0,0 0 0,0 0 0,0 0 0,0 1 0,0-1 0,0 0 0,1 2 0,3 5 41,-1-1 1,0 1 0,-1-1 0,5 13 0,11 55 197,2 6-26,-18-73-176,1 0 0,-1 0 0,1 0-1,1 0 1,0-1 0,0 0 0,7 9 0,-10-14-70,1 1 0,0-1 0,0 1 0,1-1 0,-1 0 0,0 0 0,1-1 0,-1 1 0,1-1 0,-1 1 0,1-1 0,0 0 0,0-1 0,-1 1 0,1 0 0,0-1 0,0 0 0,0 0 0,0 0 0,-1-1 0,1 1 0,6-2 0,0-1-1042,1 0-1,-1-1 1,0 0 0,0-1 0,0 0-1,16-10 1,6-6-1968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52:11.5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8 571 5632,'-8'3'4183,"9"-3"-4042,-1-1 0,0 1 0,1 0 0,-1-1 1,1 1-1,-1 0 0,0 0 0,1-1 0,-1 1 0,1 0 1,-1 0-1,0 0 0,1-1 0,-1 1 0,1 0 0,-1 0 1,1 0-1,-1 0 0,1 0 0,-1 0 0,1 0 0,-1 0 1,1 0-1,-1 0 0,0 0 0,2 1 0,4 0 331,1 0-1,0 0 1,-1-1-1,1 0 1,0 0-1,-1 0 1,1-1-1,0 0 1,-1 0-1,1-1 0,-1 0 1,10-3-1,-9 1-188,1 0 0,-1-1 1,0 0-1,0 0 0,0 0 0,-1-1 0,0 0 0,9-11 0,-3 1-155,0 0 0,-2-1 0,9-18 0,22-55-102,-22 46 343,3-4-369,-2-1 0,-2 0 0,13-63 0,-27 84-555,-3 28 550,-1 0 0,0 0 0,0 0 0,0 0 1,0 0-1,0 0 0,0 0 0,0 0 0,0 0 0,0 0 0,0 0 0,0 0 0,0 0 0,0 1 0,0-1 0,0 0 0,0 0 0,0 0 0,0 0 0,0 0 0,-1 0 0,1 0 0,0 0 0,0 0 0,0 0 0,0 0 0,0 0 0,0 0 1,0 0-1,0 0 0,0 1 0,0-1 0,0 0 0,0 0 0,0 0 0,0 0 0,0 0 0,0 0 0,0 0 0,0 0 0,-1 0 0,1 0 0,0 0 0,0 0 0,0 0 0,0 0 0,0 0 0,0 0 0,0 0 0,0 0 0,0 0 0,0 0 0,0 0 1,0 0-1,0 0 0,-1 0 0,1 0 0,0 0 0,0 0 0,0 0 0,0 0 0,0-1 0,0 1 0,0 0 0,0 0 0,0 0 0,0 0 0,-3 7-68,-4 16-191,3-7 209,-4 22 0,-4 86-196,11-103 292,2 1 1,0 0-1,7 38 1,-7-55-14,1 1 0,-1-1 0,1 0 0,0 0 0,1 0 0,-1 0 0,4 5 0,-5-9-14,0 1 0,-1-1 0,1 0 0,0 0 0,0 0 0,0 0 0,1 0 0,-1-1 0,0 1-1,0 0 1,0 0 0,1-1 0,-1 1 0,0-1 0,1 1 0,-1-1 0,0 1 0,1-1 0,-1 0 0,0 0 0,1 0 0,-1 0 0,1 0 0,-1 0 0,1 0 0,-1 0 0,0 0 0,1-1 0,-1 1 0,0 0 0,1-1 0,-1 0 0,2 0 0,9-7 117,0 0 0,0-1 0,-1 0 0,15-17 0,-14 15-88,131-136 69,-120 125-143,0-1-8,1 1-1,46-32 1,-69 53 17,1 0 0,-1 0 1,0 1-1,1-1 0,-1 0 0,0 1 0,1-1 1,-1 1-1,1 0 0,-1-1 0,1 1 0,-1 0 1,1 0-1,-1 0 0,1 0 0,1 0 0,-2 1 11,0-1 0,0 0-1,0 1 1,1 0 0,-1-1-1,0 1 1,0-1 0,-1 1-1,1 0 1,0 0 0,0 0-1,0-1 1,0 1 0,-1 0-1,1 0 1,0 2-1,2 3-8,0 0 0,-1 1 0,0-1 0,0 1 0,2 11 0,-3-8 0,10 44 127,-3 1-1,1 99 1,-9-152-73,0-1 0,0 1-1,0 0 1,0-1 0,-1 1 0,1-1 0,0 1 0,-1 0-1,1-1 1,-1 1 0,1-1 0,-1 1 0,0-1-1,-1 3 1,1-4-8,0 1 0,0 0-1,0 0 1,0-1-1,0 1 1,0-1 0,-1 1-1,1-1 1,0 0-1,0 1 1,0-1 0,-1 0-1,1 0 1,0 1 0,-1-1-1,1 0 1,0-1-1,0 1 1,-1 0 0,-1 0-1,-3-2-22,-1 1 0,1-1 0,-1 0 0,1-1 0,0 0 0,-1 0 0,1 0 0,1 0 0,-7-6 0,-48-41-28,47 37-102,12 13 121,1 0 0,-1-1 1,1 1-1,-1-1 0,1 1 1,-1 0-1,1-1 0,-1 1 1,1-1-1,0 0 0,-1 1 1,1-1-1,0 1 1,-1-1-1,1 0 0,0 1 1,0-1-1,0 1 0,-1-1 1,1-1-1,0 2-2,1 0 0,-1-1 1,0 1-1,1 0 0,-1 0 0,0-1 1,0 1-1,1 0 0,-1 0 0,0-1 0,1 1 1,-1 0-1,0 0 0,1 0 0,-1 0 1,1-1-1,-1 1 0,0 0 0,1 0 0,-1 0 1,1 0-1,-1 0 0,1 0 0,32 3-102,-31-3 158,27 7 6,0 0 0,0 2 0,50 23 0,14 5-3433,-88-35 2469,0-1-1,0 1 1,0-1-1,0 0 1,0 0-1,6-1 1,7 0-1703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52:11.9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145 65 7456,'-86'-40'3392,"51"35"-2944,22 2 544,8 3-640,0-5-288,5 1-64,10-4-2080,3 8 1152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52:12.8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33 4576,'0'-2'293,"0"1"0,0-1 0,1 1 0,-1-1 0,1 1 0,0-1 0,-1 1 1,1-1-1,0 1 0,0 0 0,0 0 0,0-1 0,0 1 0,0 0 0,0 0 0,0 0 0,2-1 0,-2 1 5,-1 0-1,1 1 0,0-1 0,-1 0 0,1 1 1,0-1-1,0 1 0,0-1 0,-1 1 1,1 0-1,0-1 0,0 1 0,0 0 0,0 0 1,0-1-1,-1 1 0,1 0 0,0 0 1,0 0-1,0 0 0,0 0 0,1 1 0,-1-1 237,6 15 509,-1-2-753,-3 2-85,-1-1 0,-1 1 1,0 0-1,-1 0 0,-3 29 0,0-7 31,1 43-2,1-21-69,-10 69 1,4-80 37,3-20-779,0 0 0,-12 37 0,15-57-726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52:13.3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13 159 5472,'-11'-3'1760,"9"3"-379,11 0 3318,109 4 484,47 0-3257,-1-20-1104,-136 13-711,205-30 405,-93 13-349,442-47-61,-514 61-97,100-3-2,-146 8-1107,-21 1 903,0 0 0,0-1 0,0 1-1,-1 0 1,1 0 0,0-1 0,0 1-1,0 0 1,0-1 0,0 1 0,-1-1-1,1 1 1,0-1 0,0 1 0,-1-1-1,1 0 1,0 0 0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52:15.0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287 2 7456,'-4'-1'349,"-1"1"0,1-1 1,0 1-1,-1 0 0,1 1 1,-1-1-1,1 1 0,0 0 1,0 0-1,-1 0 0,1 0 1,0 1-1,0 0 0,0-1 1,0 1-1,1 1 0,-1-1 1,1 1-1,-7 5 0,-4 5-116,0 1 0,1 1 0,-12 16 0,22-26-39,-17 23 102,2 1 1,1 0-1,1 1 1,-13 35-1,24-53-133,0-1 0,1 1 0,0 0 0,1 1 0,0-1 0,1 0-1,0 1 1,1 0 0,0-1 0,2 14 0,-1-22-105,1-1 0,0 1 0,0-1 0,0 1 0,1-1 0,-1 0 0,1 1-1,0-1 1,0 0 0,0 0 0,0 0 0,0 0 0,1 0 0,-1-1 0,1 1 0,0-1 0,0 0 0,0 0 0,0 0-1,0 0 1,0 0 0,0-1 0,1 1 0,5 1 0,0 0 52,0-1 0,0 0 0,0 0 0,0-1 0,0-1 0,0 1-1,0-1 1,18-3 0,-14 1-61,0-1-1,0-1 0,0 0 1,-1 0-1,0-1 0,0-1 1,0 0-1,0-1 0,-1 0 1,0 0-1,-1-2 0,0 1 1,0-1-1,-1 0 0,9-12 1,-6 5-9,0 0 1,-2-1-1,0-1 1,0 0-1,-2 0 1,0 0-1,-1-1 1,-1-1-1,5-27 1,-9 33-53,-1 0-1,0-1 1,-1 1-1,-1 0 1,-4-27-1,4 37-27,0 0-1,-1 0 0,0 0 1,0 0-1,0 0 0,0 1 0,0-1 1,-1 1-1,0-1 0,0 1 1,1 0-1,-2 0 0,1 0 1,0 0-1,-1 1 0,1-1 1,-1 1-1,0 0 0,0 0 0,0 0 1,0 1-1,0-1 0,0 1 1,-8-1-1,1 0-735,0 0-1,0 1 1,1 1-1,-1 0 1,0 0-1,0 1 1,0 1 0,-20 4-1,25-4-68,-1 1-1,1 0 0,0 0 0,0 0 1,0 1-1,-7 5 0,-2 7-1532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52:19.1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83 106 2400,'-3'1'223,"1"-1"-78,0 0 0,0 0 0,0 1 0,0 0 0,0-1 0,0 1 0,0 0 0,0 0 0,0 0 0,1 0 0,-3 2 0,-16 2 2494,19-5-2392,0 1 0,0-1-1,1 1 1,-1-1-1,0 0 1,0 1 0,0-1-1,0 0 1,0 0-1,0 1 1,0-1 0,0 0-1,0 0 1,0 0-1,0 0 1,0 0 0,1-1-1,-1 1 1,0 0-1,0 0 1,0 0 0,0-1-1,0 1 1,0-1-1,0 1 1,0-1 0,1 1-1,-1-1 1,0 1-1,0-1 1,1 0 0,-1 1-1,0-1 1,1 0-1,-2-1 1,2 1-169,-1 0-1,1 0 1,-1 0 0,1 0-1,0 0 1,0 0 0,-1 0-1,1-1 1,0 1 0,0 0-1,0 0 1,0 0 0,0 0-1,0 0 1,1 0 0,-1 0-1,0 0 1,1-1 0,-1 1-1,0 0 1,1-1 0,3-3 8,-1 0-1,1 0 1,-1 0 0,1 1-1,1-1 1,-1 1 0,1 0 0,-1 0-1,1 0 1,1 1 0,4-3 0,2 0-39,0 0 0,0 1 0,0 0 0,17-4 0,-23 8-51,0 0 0,0 0 0,0 0 0,0 0 0,0 1 1,0 0-1,0 0 0,0 1 0,-1 0 0,1 0 0,0 0 0,0 1 0,5 2 1,-6-2 18,0 1 1,-1-1 0,1 1-1,-1 0 1,0 1 0,0-1 0,-1 1-1,1 0 1,-1-1 0,1 2-1,-1-1 1,0 0 0,-1 1 0,1-1-1,2 6 1,-1 1 32,-1 1-1,1-1 1,-2 0-1,0 1 1,0-1 0,-1 1-1,0 0 1,-1-1-1,0 1 1,-1 0 0,-1-1-1,1 1 1,-2 0-1,0-1 1,0 0 0,-1 0-1,0 0 1,-1 0-1,0-1 1,-1 0-1,0 0 1,-1 0 0,0-1-1,0 1 1,-17 14-1,2-4 34,14-11-25,0-1 0,-1-1 0,0 0 0,0 0-1,-12 6 1,-2-2 167,-16 8 210,51-23 38,-1 1-1,17-3 0,-6 2-174,6-2-51,-7 0-183,1 2-1,0 0 0,23 0 1,-36 5-93,0 0 0,0 0 0,-1 1 0,1 0 0,0 0 0,-1 1 0,16 7 0,7 7-3604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52:19.6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122 163 7552,'-23'-14'2448,"23"14"-2413,0 0 0,0-1 0,0 1 0,-1 0 0,1 0 1,0 0-1,0 0 0,-1-1 0,1 1 0,0 0 0,0 0 1,-1 0-1,1 0 0,0 0 0,0 0 0,-1 0 0,1 0 1,0 0-1,-1 0 0,1 0 0,0 0 0,-1 0 0,1 0 1,0 0-1,0 0 0,-1 0 0,-4 2 552,-1 0 0,1 0 1,0 0-1,0 0 0,0 1 0,0 0 1,0 0-1,1 1 0,-7 6 0,7-7-488,1 1-1,-1 0 1,1 0-1,1 0 1,-1 0-1,0 0 1,1 1-1,0-1 1,0 1-1,0 0 1,1 0-1,0-1 1,0 1-1,0 0 1,0 0-1,1 0 1,0 0-1,0 9 1,1-10-80,-1-1 1,1 0-1,0 0 1,0 1 0,0-1-1,0 0 1,0 0-1,1 0 1,-1 0-1,1-1 1,0 1-1,0 0 1,4 3 0,-2-2 33,0 0 0,1-1-1,-1 1 1,1-1 0,0 0 0,0-1 0,7 4 0,3-1 148,0 0 0,1-2 0,-1 1-1,28 1 1,-23-4-6,0 0 0,0-1 1,-1-1-1,1 0 0,-1-2 0,1 0 0,26-9 1,-39 9-102,1 0 1,-1 0-1,0-1 1,0 0 0,0 0-1,-1-1 1,1 0-1,-1 0 1,6-6-1,-8 6-30,0 0-1,0 0 0,-1-1 0,1 1 0,-1-1 0,-1 0 0,1 0 0,-1 0 0,0 0 1,0 0-1,-1 0 0,2-11 0,-1-2-82,-1 0 1,-1-20-1,0 31 20,-1 1 0,0 0 0,-1-1 0,0 1 0,0 0-1,0 0 1,-1 0 0,-6-12 0,6 14-67,0 0-1,-1 1 1,1-1 0,-1 1-1,-1-1 1,1 1 0,0 0-1,-1 1 1,0-1 0,0 1-1,0 0 1,0 0 0,0 0 0,-1 1-1,1 0 1,-1 0 0,0 0-1,1 1 1,-1 0 0,0 0-1,0 0 1,-8 1 0,5 1-266,0-1 1,0 2-1,0-1 0,1 1 1,-1 1-1,1 0 1,-1 0-1,1 0 1,0 1-1,0 0 1,-7 6-1,-13 14-1103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52:20.7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382 13 3136,'-8'-12'13237,"-1"20"-12939,0 1 1,1 0-1,0 0 0,1 1 1,-8 13-1,-27 60 413,-68 175 648,79-175-807,-24 112 1,-4 111 571,49-222-758,-1 152 0,13-166-241,4 0 1,15 78-1,-14-113-29,3 0-1,0 0 1,3-1-1,0-1 1,3 0 0,23 38-1,65 92 104,49 77-275,-130-200-192,37 56-812,-50-82-406,1-1-1,17 16 0,-26-26 1059,1 0 0,0-1 1,0 0-1,0 0 0,0 0 0,4 2 0,-5-3 67,-1-1 0,0 1-1,1-1 1,-1 0 0,1 0-1,-1 1 1,1-1 0,0 0-1,-1-1 1,1 1 0,-1 0 0,1 0-1,-1-1 1,1 1 0,-1-1-1,0 1 1,3-2 0,23-13-3831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52:21.4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29 6048,'-7'-16'1952,"7"15"-1895,-1 1 1,1 0 0,0 0-1,0 0 1,0 0 0,0-1-1,0 1 1,0 0-1,0 0 1,0-1 0,-1 1-1,1 0 1,0 0 0,0-1-1,0 1 1,0 0-1,0 0 1,0 0 0,0-1-1,0 1 1,0 0 0,0 0-1,1-1 1,-1 1 0,0 0-1,0 0 1,0-1-1,0 1 1,0 0 0,0 0-1,0 0 1,1 0 0,-1-1-1,0 1 1,0 0 0,0 0-1,0 0 1,1 0-1,-1-1 1,2 1 984,-3 0-128,9-1 1544,-6 0-2238,0 1-1,-1-1 1,1 1-1,0-1 0,0 1 1,0 0-1,0 0 1,0 0-1,-1 0 1,1 0-1,0 1 1,0-1-1,3 1 0,0 2-24,0 0-1,0 0 1,0 0-1,0 0 0,0 1 1,-1-1-1,0 1 1,0 0-1,0 1 0,0-1 1,0 1-1,3 7 1,5 8 78,16 39 0,-16-32-13,104 212 828,-98-203-876,-1 1 0,-2 1 0,15 53 0,-18-40-43,-2 1 0,-2 0 1,1 74-1,-10-37 167,-14 104 0,-10-29-163,-75 266 1,96-416-169,-68 251-21,45-171-2469,17-58 1023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06:51.7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45 7808,'-4'5'8309,"14"-11"-5541,1 1-2071,0 0 0,0 1 1,1 0-1,-1 1 1,20-4-1,63-2 26,-59 7-526,207-2 378,-160 4-1988,-80 0 224,-10 29-17797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52:22.3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 38 6400,'-12'-4'2058,"12"4"-2008,0 0-1,-1 0 1,1 0-1,0 0 1,0 0-1,0 0 1,0 0-1,0-1 0,0 1 1,-1 0-1,1 0 1,0 0-1,0 0 1,0 0-1,0 0 1,0 0-1,0 0 1,-1 0-1,1-1 0,0 1 1,0 0-1,0 0 1,0 0-1,0 0 1,0 0-1,0 0 1,0-1-1,0 1 0,0 0 1,0 0-1,0 0 1,0 0-1,0 0 1,0-1-1,0 1 1,0 0-1,0 0 1,0 0-1,0 0 0,0 0 1,0-1-1,0 1 1,0 0-1,0 0 1,0 0-1,0 0 1,1-2 997,-2 4-152,-4 0 2695,11-6-1682,14-1 1552,-15 4-3145,0 1 0,-1-1 0,1-1 0,-1 1 0,6-3 0,-5 2-211,0 0 1,0 0-1,0 0 1,1 1-1,-1 0 0,0 0 1,0 0-1,1 1 1,-1 0-1,7 0 1,-4 0-124,-6 1 19,0-1 0,0 1 0,-1-1 0,1 1 0,0 0 0,0 0 0,-1 0 0,1 0 0,-1 0 0,1 0 0,-1 0 0,1 0 0,-1 1 0,0-1 0,1 0 0,-1 1 0,0-1 0,0 1 0,0 0 0,0-1 0,0 1 0,0 2 0,1 4-9,-1 0 1,0 0-1,0 0 0,0 0 0,-1 0 0,-1 0 1,1 0-1,-1 0 0,-1 0 0,-2 11 0,-6 11-11,-16 39 0,12-36 40,4-8 18,-2-1 0,-1 0 0,-1-1 0,-1 0 0,-1-2 0,-24 27 1,40-48-22,-1 1 0,0-1 1,1 1-1,-1 0 1,1-1-1,-1 1 0,1 0 1,-1-1-1,1 1 1,0 0-1,-1-1 1,1 1-1,0 0 0,-1 0 1,1 0-1,0-1 1,0 1-1,0 0 0,0 0 1,-1 0-1,1-1 1,1 2-1,-1-1 3,0-1 0,1 1 0,-1-1 0,1 1-1,-1-1 1,1 1 0,-1-1 0,1 0 0,-1 1 0,1-1-1,-1 0 1,1 1 0,0-1 0,-1 0 0,1 0 0,0 1 0,-1-1-1,1 0 1,0 0 0,-1 0 0,2 0 0,6 1 114,1-1 1,-1-1 0,12-1 0,-11 1-167,42-2-4,129-10-118,-61-7-4291,-74 11 2434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52:26.3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357 743 4992,'1'-2'644,"0"0"0,0 0 1,0 1-1,1-1 0,-1 1 0,0-1 1,1 1-1,-1 0 0,3-2 0,1-1-211,5-5 3566,-10 9-3870,0-1 0,0 1 1,0-1-1,0 1 0,0-1 1,0 1-1,0 0 0,0-1 1,-1 1-1,1-1 0,0 1 1,0 0-1,0-1 0,0 1 1,-1-1-1,1 1 1,0 0-1,0-1 0,-1 1 1,1 0-1,0-1 0,-1 1 1,1 0-1,0-1 0,-1 1 1,1 0-1,-1 0 0,1 0 1,0-1-1,-1 1 0,0 0 1,-1-1-70,0 1-1,1 0 1,-1-1 0,0 1 0,0 0 0,0 0-1,0 0 1,0 0 0,0 1 0,1-1-1,-1 0 1,-3 1 0,-14 2 101,-7 2-120,0 0-1,0 2 1,0 0-1,-48 22 1,49-17-16,0 1 1,1 1-1,-35 27 0,58-40-25,-1 0 0,0 0-1,1 0 1,-1 1 0,1-1-1,0 0 1,-1 1 0,1-1-1,0 1 1,0 0-1,0-1 1,0 1 0,0 0-1,0 0 1,1 0 0,-1 0-1,1-1 1,-1 1 0,1 0-1,0 0 1,-1 0 0,1 0-1,0 0 1,0 0-1,0 0 1,1 0 0,-1 0-1,0 0 1,1 0 0,0 0-1,-1 0 1,1 0 0,0-1-1,0 1 1,0 0 0,1 2-1,2 1 0,1 1 0,0-1 0,-1 0 1,2 0-1,-1-1 0,0 0 0,1 0 0,12 7 0,39 18 145,60 35-214,-102-55 108,-1 1 1,0 1-1,0 0 0,-1 1 1,15 18-1,-26-28 0,3 3 77,-1 0-1,0 1 1,6 12 0,-9-17-105,0 0 1,-1 0 0,1 1 0,-1-1 0,0 0 0,1 0-1,-1 1 1,0-1 0,0 0 0,0 1 0,0-1 0,0 0 0,0 1-1,0-1 1,0 0 0,0 1 0,-1-1 0,1 0 0,0 1-1,-1-1 1,1 0 0,-1 0 0,0 1 0,1-1 0,-1 0-1,-1 2 1,-2 0 27,0 1-1,0-1 0,0 0 1,-1 0-1,1 0 1,-1 0-1,-8 2 0,-38 13 77,41-15-100,-52 15 21,-93 17-1,133-30-131,16 0-1,6-4 94,1-1 0,-1 0 0,0 1 0,1-1 0,-1 0 0,0 1 1,1-1-1,-1 0 0,0 1 0,1-1 0,-1 0 0,1 0 0,-1 0 0,0 1 0,1-1 0,-1 0 1,1 0-1,-1 0 0,1 0 0,0 0 0,11 3 18,0 0 0,1-2 0,-1 1 0,17-1 1,53-6 307,-54 3-198,-12 0-56,0 0 0,0-1-1,0 0 1,0-2 0,-1 0-1,0 0 1,0-1 0,26-16-1,-21 9 19,-1 0 0,-1-2 0,0 0 0,-1-1 1,24-29-1,5-9-17,96-85 0,-113 113-29,5-4 4,54-36 0,-45 35-63,-30 21 21,1 1 0,-1 0 0,25-12 1,-36 20-5,0 0 0,0 1 0,0-1 0,0 0 0,0 1 0,0-1 0,0 1 0,0 0 0,0 0 0,1-1 0,-1 1 0,0 1 1,0-1-1,0 0 0,0 0 0,0 1 0,4 1 0,-5-1-2,1 0 0,-1 0 1,0 0-1,1 0 0,-1 1 0,0-1 1,0 0-1,0 1 0,0-1 0,0 1 1,0-1-1,0 1 0,-1 0 0,1-1 1,0 1-1,-1 0 0,1-1 0,-1 1 1,0 0-1,0 0 0,1 3 0,-1 15 0,0 0-1,-1 1 1,-1-1-1,-7 34 1,-28 79-11,4-56 117,16-40 196,27-41 17,-4-1-284,1-1 1,-1 0 0,0 0-1,-1-1 1,8-10 0,21-41-43,-13 21-35,8-11 23,37-57 93,-53 87-82,1-1 0,1 2 1,23-22-1,-13 21-44,-23 17 46,-1 0 0,1 0 0,0 1 0,0-1 0,-1 0 0,1 1-1,0-1 1,0 1 0,0 0 0,-1 0 0,1 0 0,0-1 0,3 2 0,-5-1 2,1 0 1,-1 1-1,1-1 1,-1 0 0,0 1-1,1-1 1,-1 1-1,1-1 1,-1 0 0,0 1-1,1-1 1,-1 1 0,0-1-1,1 1 1,-1-1-1,0 1 1,0 0 0,1-1-1,-1 1 1,0-1-1,0 1 1,0-1 0,0 1-1,0 0 1,0-1-1,0 1 1,0-1 0,0 1-1,0-1 1,0 1-1,0 0 1,-1-1 0,1 1-1,0 0 1,-1 3-12,-5 35 35,-11 41-1,-4 17 178,16-78-207,0 9 156,16-39 88,4-10-148,55-69 46,-58 77-112,1-1 1,0 2 0,1 0-1,19-12 1,-21 16 5,47-28-204,-51 31 127,0 1 0,1 1 0,0-1 0,0 1-1,10-1 1,-18 3 49,1 1 0,-1 0 0,0 0-1,1 0 1,-1 0 0,0 0 0,1 0 0,-1 0-1,0 0 1,1 1 0,-1-1 0,0 0 0,0 1-1,1-1 1,-1 1 0,0-1 0,0 1 0,0 0-1,0 0 1,0-1 0,0 1 0,1 1-1,0 0 5,0 0-1,-1 1 0,1-1 0,-1 0 0,0 1 1,0-1-1,0 1 0,0 0 0,0-1 0,0 4 1,1 6 13,-1 0 0,0 0 1,-2 21-1,-8 44-55,5-54 74,1 1 0,2 0-1,1 42 1,0-64-24,0 0 1,0 0-1,1 0 0,-1-1 1,0 1-1,1 0 0,-1 0 1,1 0-1,0-1 0,0 1 1,0 0-1,-1-1 0,1 1 1,1-1-1,-1 1 1,0-1-1,0 0 0,0 1 1,1-1-1,-1 0 0,1 0 1,-1 0-1,1 0 0,-1 0 1,1 0-1,0 0 0,-1 0 1,1-1-1,0 1 0,0-1 1,0 1-1,-1-1 1,1 0-1,0 0 0,0 0 1,0 0-1,0 0 0,2 0 1,2-1 19,1-1-1,0 1 1,-1-1 0,1 0 0,-1-1 0,1 1 0,-1-1 0,0 0 0,7-5 0,-1-2-40,1 0 0,-1-1 0,-1 0 0,0-1 0,0 0 0,12-21 0,46-85 261,-48 77-76,-12 27-47,-8 12-113,1-1-1,0 1 0,-1 0 0,0-1 0,0 1 0,1-1 0,-2 0 0,1 1 0,0-1 0,0 0 0,0-3 0,-3 4-307,-2 5 163,-3 8 0,-6 13 156,-17 51 1,14-31 6,8-23-5,-59 137 160,60-143-87,-7 21-1,12-31-74,1 0 0,0 0 0,0 1 0,0-1-1,1 0 1,-1 1 0,1-1 0,1 6 0,-1-10-8,0 0 0,0 0 1,1 0-1,-1 0 0,0 0 1,0 0-1,1 0 0,-1 0 1,1 0-1,-1 0 1,1 0-1,-1 0 0,1-1 1,0 1-1,-1 0 0,1 0 1,0 0-1,1 0 0,-2 0 1,1-1-1,0 0 0,0 0 0,-1 1 1,1-1-1,0 0 0,0 0 0,0 0 0,0 0 1,-1 0-1,1 0 0,0 0 0,0 0 1,0 0-1,-1-1 0,1 1 0,0 0 0,1-1 1,2-1 3,0 0 0,0 0 1,-1-1-1,1 1 1,-1-1-1,6-6 1,-2 2-70,0-1 1,-1 0-1,0-1 1,0 0 0,-1 1-1,-1-2 1,5-10-1,20-71-155,-22 63 160,33-118-200,-44 208-196,-6 49 433,7-71 12,3-30 34,-1 0-1,2 1 0,1 15 1,-1-22 1,0 0 0,0 0 0,0 0 0,0-1 0,0 1 0,1 0 0,0-1 0,-1 1 0,1-1 0,1 0 0,-1 0 0,5 5 0,-5-7-22,-1 1 0,1-1 1,0 0-1,0 0 0,0-1 0,0 1 0,0 0 0,0-1 0,0 1 0,1-1 0,-1 0 0,0 1 0,0-1 1,0 0-1,0 0 0,1-1 0,-1 1 0,0 0 0,0-1 0,0 1 0,4-2 0,4-2 60,0 0-1,-1 0 1,13-8-1,-8 3-53,-1-1 0,0 0 0,0-1 0,-1-1 0,18-21 0,48-74-210,-47 62 20,3-5-32,-1-1-1,-4-1 1,-1-2-1,37-104 1,15-130-11,-60 208 171,-16 68-18,-3 10 37,-1 0-1,1 0 1,0 0 0,-1 0-1,1 0 1,-1-1-1,0 1 1,1 0 0,-1 0-1,0-1 1,-1 1-1,1-4 1,-1 6 14,1 0 1,0 0 0,0 0-1,0 0 1,0 0-1,0-1 1,0 1 0,-1 0-1,1 0 1,0 0-1,0 0 1,0 0 0,-1 0-1,1 0 1,0 0-1,0 0 1,0 0 0,0 0-1,-1 0 1,1-1-1,0 1 1,0 0 0,0 1-1,-1-1 1,1 0-1,0 0 1,0 0 0,0 0-1,-1 0 1,1 0-1,0 0 1,0 0 0,0 0-1,-1 0 1,1 0-1,0 0 1,0 0 0,0 1-1,0-1 1,0 0-1,-1 0 1,1 0 0,0 0-1,0 1 1,0-1-1,0 0 1,0 0 0,0 0-1,0 1 1,-4 3-28,1 0 0,1 1 0,-1 0 0,1 0 0,0 0 0,0 0 0,0 0 0,0 0 0,1 0 0,-1 6 0,-1 5-24,-57 174-21,-13 53 222,46-68-101,23-132 22,2-1 0,4 50 1,-1-78-30,1-1 1,0 1-1,7 20 1,-7-29-8,-1-1 0,1 0 0,-1 0 1,1-1-1,0 1 0,1 0 0,-1-1 0,1 1 1,-1-1-1,1 1 0,0-1 0,0 0 0,1-1 1,5 6-1,-7-8-24,-1 1 0,1 0 0,-1-1 0,0 1 0,1-1 0,-1 0 0,1 1-1,-1-1 1,1 0 0,-1 0 0,1 0 0,-1 0 0,1 0 0,-1 0 0,1 0 0,-1-1 0,1 1 0,-1 0 0,1-1 0,-1 1 0,1-1 0,-1 0 0,0 0 0,1 1 0,1-3-1,1 0-19,0-1 0,-1 1 0,1-1 0,-1 0 0,0 0-1,5-8 1,6-15-40,-1-1 0,15-43 0,2-7-16,35-64-38,36-88-52,-62 133 44,11-29 167,36-132-1,-84 249-59,0 0 0,0 0 0,-1-1 0,0-11 0,-1 19-2,0 1 1,0 0 0,0-1 0,0 1 0,0 0 0,-1-1 0,1 1 0,-1 0 0,1 0 0,-1 0 0,1-1 0,-1 1 0,0 0 0,1 0 0,-1 0 0,-1-2 0,1 3 0,0-1 1,0 1-1,0-1 1,0 1 0,0 0-1,0-1 1,-1 1-1,1 0 1,0 0 0,0 0-1,0 0 1,0 0-1,0 0 1,0 0 0,0 0-1,-1 0 1,1 0-1,0 1 1,0-1 0,0 0-1,0 1 1,-2 0-1,-2 2 7,-1 0-1,1 0 1,0 1-1,-1-1 1,2 1-1,-1 0 1,0 0-1,1 1 1,0-1-1,0 1 1,0 0-1,-5 10 0,-2 5 88,-17 45-1,27-63-76,-89 298 609,75-237-402,-9 93 1,21-126-162,2 0 0,1 0 0,1 0 0,2 1-1,7 35 1,-7-54 93,0 0 1,1 0-1,10 21 0,-12-30-87,0 1-1,0-1 0,0 0 1,1 0-1,-1 0 0,1 0 1,3 3-1,-4-5-36,-1 0 1,1 0-1,0 0 1,-1 0-1,1 0 0,0 0 1,0 0-1,-1-1 1,1 1-1,0-1 1,0 1-1,0-1 1,0 0-1,0 0 0,3 0 1,1-1-14,1 0 0,0 0 1,0-1-1,0 0 0,-1-1 1,1 0-1,-1 1 0,0-2 1,0 1-1,0-1 0,0 0 1,8-8-1,6-7-9,33-40 1,-38 40 0,35-46-10,-44 55 9,0 1 0,-1-1 1,0-1-1,-1 1 0,4-13 0,-8 22-17,1 0 0,-1 0 0,0-1 0,1 1 0,-1 0 0,0 0 0,0 0 0,0-1 0,0 1-1,0 0 1,0 0 0,0 0 0,0-1 0,0 1 0,-1 0 0,1 0 0,0 0 0,-1 0 0,1 0 0,-1-1 0,1 1 0,-1 0 0,0 0 0,0 0-1,1 0 1,-1 1 0,0-1 0,0 0 0,0 0 0,0 0 0,0 1 0,0-1 0,0 0 0,0 1 0,0-1 0,0 1 0,0-1 0,0 1-1,0 0 1,-1-1 0,1 1 0,-1 0 0,-2-1-47,0 1 0,0 0-1,0 0 1,0 0 0,0 0-1,0 1 1,0 0 0,0 0-1,0 0 1,0 0 0,-5 2-1,1 2 114,0 1 0,0-1-1,0 1 1,1 1 0,0-1 0,0 1-1,0 1 1,1-1 0,0 1-1,1 0 1,0 0 0,0 1 0,1 0-1,0-1 1,-5 16 0,3-4 5,1-1 1,0 1-1,2 0 1,0 0-1,1 1 0,2 30 1,0-45-5,0 0 0,1 0-1,0 0 1,0 0 0,4 11 0,-4-15-30,0 0 1,0 0-1,0 0 0,1 0 0,-1 0 1,0 0-1,1 0 0,-1 0 1,1-1-1,0 1 0,-1-1 0,1 1 1,0-1-1,0 0 0,0 0 1,0 1-1,0-1 0,3 1 1,1-1 12,-1 0 1,1 0 0,-1-1 0,1 0 0,-1 1 0,1-2 0,-1 1 0,1-1 0,-1 0 0,1 0 0,-1 0 0,0-1 0,1 0 0,-1 0 0,7-4 0,7-4 57,-1-1 0,29-22 0,42-42 56,-60 47-101,2 2 0,62-40 0,-87 63-20,-1 0-1,1 0 0,0 1 0,7-3 0,-12 4-5,1 1 1,0 0 0,-1-1-1,1 1 1,0 0-1,0 0 1,-1 0 0,1 0-1,0 1 1,0-1 0,-1 0-1,1 1 1,0-1 0,-1 1-1,1-1 1,0 1 0,-1 0-1,1 0 1,-1 0-1,2 1 1,3 4 50,0 0-1,-1 0 1,0 1-1,0 0 0,0 0 1,-1 0-1,5 12 1,1 2 7,5 6 3,0 3 35,2-1-1,24 32 1,-36-54-163,1 1 1,0-2-1,1 1 0,0-1 1,0 0-1,0 0 0,0-1 0,1 0 1,0 0-1,0 0 0,0-2 0,18 7 1,-17-8-494,0 0 1,0 0-1,1-1 1,-1-1-1,0 1 0,1-1 1,15-3-1,-19 2-80,-1 0 1,0-1-1,0 1 0,0-1 0,0 0 0,0 0 0,0-1 0,-1 1 1,1-1-1,-1 0 0,0-1 0,0 1 0,0-1 0,0 1 0,6-9 1,-5 5-413,-1-1 1,1 0 0,3-11-1,10-31-4864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52:31.1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1167 2080,'0'0'78,"0"1"1,0 0-1,0 0 0,-1-1 0,1 1 1,0 0-1,0-1 0,-1 1 1,1 0-1,-1-1 0,1 1 0,0 0 1,-1-1-1,1 1 0,-1-1 1,0 1-1,1-1 0,-1 1 1,1-1-1,-1 1 0,-2 1 2054,10 1-442,-3-1-1354,0-3 115,1 0 0,-1-1-1,1 0 1,-1 0 0,0 0-1,0 0 1,0-1 0,0 0-1,-1 1 1,1-1 0,4-6-1,4-5 124,-2-1 0,0 0 0,0-1 0,13-32 0,-20 41-468,21-44 282,41-89 325,82-131-1,-107 201-525,-23 39-67,26-38 0,-44 78 14,-5 15-282,3-15 151,-48 219 50,45-189-20,1 0-1,3 0 0,1 0 0,5 40 0,-3-71 38,0-1 1,1 1 0,0-1 0,0 1-1,0-1 1,1 0 0,7 13 0,-9-19-49,0 1 1,0-1 0,0 1 0,0-1-1,0 1 1,0-1 0,0 0 0,0 0-1,1 1 1,-1-1 0,1 0 0,-1 0-1,1 0 1,-1 0 0,1-1 0,-1 1-1,1 0 1,0-1 0,-1 1 0,1-1-1,0 1 1,0-1 0,-1 0 0,1 0-1,0 0 1,0 0 0,0 0 0,-1 0-1,1 0 1,0-1 0,0 1 0,-1-1-1,1 1 1,0-1 0,-1 0 0,1 1-1,-1-1 1,1 0 0,-1 0 0,3-2-1,6-4 50,0-2-1,0 1 0,0-1 1,-1-1-1,-1 0 0,1 0 1,-2 0-1,1-1 0,6-14 1,5-15 106,21-59 1,-21 46-76,59-143-114,-52 126 136,33-136 1,-51 168-71,23-133 642,-30 158-630,-2 11-52,-7 23-65,2 9 66,-3 49 1,0-1 51,3-41-26,-46 321 300,36-264-253,8-55 31,2 0-1,-1 50 1,9-51 483,-1-51-549,1 0 0,5-17 1,-6 22-58,8-33-16,19-73 109,-22 96-128,1 0 0,0 0 0,19-33 1,-25 49-13,1-1 1,0 1 0,0-1-1,0 1 1,0-1 0,3-2-1,-4 5 45,-1-1-1,1 1 1,-1 0 0,1 0-1,-1-1 1,1 1-1,-1 0 1,1 0-1,0 0 1,-1 0-1,1-1 1,-1 1-1,1 0 1,-1 0-1,1 0 1,0 0-1,-1 1 1,1-1-1,-1 0 1,1 0-1,-1 0 1,1 0-1,-1 0 1,1 1-1,0-1 1,-1 0-1,1 1 1,-1-1-1,0 0 1,1 1-1,-1-1 1,1 0-1,-1 1 1,0-1-1,1 1 1,-1-1-1,0 1 1,1-1-1,-1 1 1,0-1-1,1 2 1,3 6 26,0 1 0,0 0 0,-1 0 0,0 1 0,-1-1 0,0 1 0,1 13 0,3 12 8,-2-15-9,1 5-50,1 0 0,0 0 1,2 0-1,12 25 0,-17-44 56,0 0 0,0 0-1,1-1 1,-1 1 0,1-1 0,0 0-1,1 0 1,0-1 0,-1 1-1,1-1 1,1 0 0,-1 0 0,0-1-1,1 1 1,0-1 0,0 0 0,0-1-1,0 0 1,0 0 0,1 0 0,9 1-1,-8-2 4,0 0-1,1-1 0,-1 0 1,0 0-1,1-1 0,-1 0 1,0-1-1,0 0 0,0 0 1,10-4-1,-8 1-17,-1 0-1,1 0 1,-1-1-1,0 0 1,0-1-1,15-14 1,-1-6 16,-1-1 1,-1 0-1,31-57 0,-26 42 129,-23 39-153,-1 0 0,1 0 0,-1-1 0,0 1-1,0 0 1,0-1 0,-1 1 0,0-1 0,0 0 0,1-8 0,-3 9-18,-4 8-28,-2 9-22,-2 7 27,0 1-1,2 0 1,-7 29-1,-8 69 73,14-73-79,5-27 100,-5 33 52,7-48-93,1 1 0,0 0 0,0 0 0,0-1 0,1 1 0,0 0 0,0-1 0,2 8 0,-3-12-3,0 1-1,0-1 1,1 1-1,-1-1 1,0 1 0,0 0-1,1-1 1,-1 1-1,0-1 1,1 0 0,-1 1-1,0-1 1,1 1 0,-1-1-1,1 1 1,-1-1-1,1 0 1,-1 1 0,1-1-1,-1 0 1,1 0-1,-1 1 1,1-1 0,-1 0-1,1 0 1,-1 0 0,2 1-1,-2-2 6,1 1 0,0 0 0,0 0 0,0-1 0,0 1 0,-1-1 0,1 1 0,0-1 0,0 1 1,-1-1-1,1 1 0,0-1 0,-1 0 0,1 1 0,0-2 0,3-4 49,0 0 0,0 0 1,3-8-1,-6 13-64,9-26 19,-1 0 1,-1-1-1,8-48 1,4-12-82,-16 72 55,-3 10-63,0 1 0,0 0 0,1-1-1,0 1 1,5-9 0,-7 14 66,0 0 0,0-1 0,0 1 0,0 0 0,0 0 0,0 0 0,1 0 0,-1-1 0,0 1 0,0 0 0,0 0 0,0 0 0,0 0 0,0 0 0,1 0 0,-1-1 0,0 1 0,0 0 0,0 0 1,0 0-1,1 0 0,-1 0 0,0 0 0,0 0 0,0 0 0,0 0 0,1 0 0,-1 0 0,0 0 0,0 0 0,0 0 0,1 0 0,-1 0 0,0 0 0,0 0 0,0 0 0,0 0 0,1 0 0,-1 0 0,0 0 0,0 0 0,0 0 0,0 0 0,1 1 0,-1-1 0,0 0 0,0 0 0,0 0 0,0 0 0,0 0 0,0 1 1,1-1-1,-1 0 0,0 0 0,0 0 0,0 0 0,0 0 0,0 1 0,0-1 0,0 0 0,0 0 0,5 14 75,-5-12-61,4 14-1,-2 0 0,2 24 0,-1 3 29,3-2 118,-3-11 48,1 0 1,10 32-1,-13-61-183,-1 0-1,0 0 1,0 0-1,1 0 1,-1 0-1,1 0 1,-1-1-1,1 1 1,-1 0-1,1 0 1,-1 0-1,1 0 1,0-1-1,0 1 1,-1 0-1,1-1 1,0 1-1,1 0 1,-1-1-9,0 1 0,-1-1 0,1 0 0,0 0 0,0 0 0,0 0 0,-1 0 1,1 0-1,0 0 0,0 0 0,-1-1 0,1 1 0,0 0 0,0 0 0,-1-1 0,1 1 0,0 0 0,1-1 0,2-3 11,0 1 0,0-1 0,0 1 0,0-1-1,4-7 1,46-71 81,-36 54-214,20-28 1,-32 49 67,-2 2 24,0-1 0,1 1-1,-1 0 1,1 0-1,0 1 1,0-1 0,0 1-1,7-3 1,-12 7 16,1-1-1,0 1 1,0 0 0,-1 0 0,1 0-1,0 0 1,0 0 0,-1 0-1,1 0 1,0 0 0,0 0 0,-1 1-1,1-1 1,0 0 0,-1 0 0,1 1-1,0-1 1,0 0 0,-1 1 0,1-1-1,-1 1 1,1-1 0,0 1-1,-1-1 1,1 1 0,-1-1 0,1 1-1,-1-1 1,0 1 0,1 0 0,-1-1-1,1 2 1,1 2 24,0 0 1,0-1-1,-1 1 0,3 7 1,-2 1 39,-1 0 0,0 0 0,0 0 0,-2 15 0,0-15-36,1 1 1,1 0 0,2 19 0,-2-31-13,-2 0 1,1-1-1,0 0 1,0 1-1,0-1 1,0 1 0,1-1-1,-1 0 1,0 1-1,0-1 1,0 1-1,0-1 1,0 0 0,0 1-1,1-1 1,-1 0-1,0 1 1,0-1-1,1 0 1,-1 1 0,0-1-1,0 0 1,1 0-1,-1 1 1,11-13 219,31-43-247,41-54 67,-79 103-101,1 1 0,0-1 0,0 1 1,0 0-1,12-7 0,-16 11 43,0 0-1,1 1 1,-1-1 0,1 0-1,0 1 1,-1-1 0,1 1-1,-1-1 1,1 1 0,0 0 0,-1 0-1,1 0 1,-1 0 0,1 0-1,0 0 1,-1 0 0,1 1-1,0-1 1,-1 0 0,1 1-1,-1 0 1,1-1 0,-1 1 0,1 0-1,-1 0 1,0-1 0,1 1-1,-1 0 1,0 1 0,1-1-1,-1 0 1,1 2 0,8 9 4,0 2 1,0 0-1,-2 0 1,11 23-1,4 5 146,6 20 72,-13-23-288,-12-34-167,-1 1 1,1-1 0,0 0-1,0 0 1,0 0-1,8 6 1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52:31.5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 72 5888,'-5'-1'833,"0"-1"0,-1 0 1,-8-4-1,17 7 380,0 1-1,0-1 1,0 0-1,1 0 1,-1 0-1,5 0 1,32 3 1291,48-4-2622,-77 0 689,90-5-651,186-32 0,-200 20-2139,-2 4 603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52:33.2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95 1159 3808,'-41'14'9159,"47"-24"-2177,3-2-6233,4-23-23,-2-1 1,8-46-1,1-1-286,52-142 93,-31 129-345,11-27 56,80-286 401,-128 394-638,-2 12-15,-1 0 0,0 0 0,0 0 0,-1 0 0,1 0-1,-1 0 1,1 0 0,-1 0 0,0 0 0,0-1 0,-1 1 0,1 0 0,-1-3 0,0 5-77,0 4 4,-34 102-314,14-34 337,-69 188-38,-12 58 325,80-241-230,-98 305 130,96-330 29,2-3 218,36-71-397,17-23 0,-8 12 25,20-28-7,3 1 0,3 2 0,2 2-1,109-93 1,-142 136-15,19-17-138,56-35 0,-91 64 153,1 1 0,-1 0 0,0 0 0,1 0 0,-1 0 0,0 0 0,1 0 0,-1 1 0,1-1 0,0 1 0,3 0 0,-5 0 2,0 0 0,0 0 1,1 0-1,-1 1 1,0-1-1,0 1 1,0-1-1,0 1 0,-1-1 1,1 1-1,0 0 1,0-1-1,0 1 1,0 0-1,-1 0 0,1-1 1,0 1-1,-1 0 1,1 0-1,0 0 0,-1 0 1,1 0-1,-1 0 1,0 0-1,1 0 1,-1 0-1,0 0 0,1 0 1,-1 2-1,3 19-4,-1-1-1,-1 1 1,-1 0-1,-5 40 1,1-13-42,3 32 115,2-73-62,-1 1 0,2-1 0,-1 1 0,1-1 1,0 0-1,1 0 0,5 12 0,-7-18 10,0 0-1,1 0 1,-1 0 0,0 0 0,1 0 0,0 0-1,0 0 1,-1-1 0,1 1 0,0 0 0,0-1-1,0 0 1,0 0 0,4 2 0,-5-2-12,0-1-1,1 0 1,-1 0 0,0 1 0,0-1 0,0 0-1,0 0 1,0 0 0,0 0 0,0 0 0,0 0-1,1-1 1,-1 1 0,0 0 0,0-1 0,0 1 0,0 0-1,0-1 1,0 1 0,0-1 0,0 0 0,0 1-1,0-1 1,-1 0 0,1 1 0,0-1 0,0 0-1,-1 0 1,1 0 0,0 0 0,-1 0 0,2-1 0,1-5 44,-1-1 0,1 1 0,-1-1 1,-1 0-1,1 1 0,-2-1 0,1-14 1,0 12 61,1-19-54,-2 0 1,-4-42 0,-1 46-90,0 0 0,-2 1 0,-9-25 0,1 4 64,14 43-51,0-1 0,1 1 0,-1 0 0,1-1 0,0 1 0,0-1 0,0 1 0,0 0 0,0-1 1,0 1-1,1-1 0,-1 1 0,1 0 0,-1 0 0,1-1 0,2-2 0,-2 2 12,1 0 0,0 0 0,1 0 0,-1 0 0,1 0-1,-1 1 1,1-1 0,0 1 0,5-4 0,0 1 7,0 1-1,0 1 1,0-1 0,0 1-1,1 0 1,-1 1 0,1 0-1,11-1 1,-12 2 51,1 0-1,-1 1 1,1 0-1,-1 0 1,1 1 0,-1 1-1,0-1 1,1 1 0,-1 0-1,0 1 1,0 0 0,0 0-1,-1 1 1,1 0-1,-1 1 1,0-1 0,0 1-1,0 0 1,-1 1 0,0 0-1,0 0 1,0 0 0,-1 1-1,0 0 1,6 9 0,36 80 490,-22-40-355,-22-50-226,11 24 131,1-1 1,1-1 0,26 35-1,-36-56-172,-1 0 0,1-1 1,0 0-1,1 0 0,0 0 0,0-1 0,0 0 0,0 0 0,1-1 1,0 0-1,0 0 0,0 0 0,0-1 0,1-1 0,-1 1 1,1-2-1,11 2 0,15-3-2974,-3-1 885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52:35.3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311 69 4480,'3'-18'1646,"-2"16"-1203,-1-1 0,1 0-1,-1 1 1,0-1 0,1 0 0,-1 0 0,0 1-1,-1-1 1,1 0 0,0 0 0,-1 1 0,-1-5-1,1 6-228,0 0 0,-1 0 1,1 0-1,0 0 0,-1 0 0,1 0 0,-1 0 0,0 1 0,1-1 0,-1 0 0,0 1 0,1 0 0,-1-1 0,0 1 0,1 0 1,-1 0-1,0 0 0,-2 0 0,-2 0 111,0 0 1,0 1 0,1-1-1,-9 3 1,6 0-188,-1 0 1,1 1-1,0 0 0,1 0 0,-1 1 1,1 0-1,0 0 0,0 1 0,0 0 1,1 0-1,0 1 0,0-1 0,-6 11 1,-5 9 104,1 2-1,-17 38 1,24-47-128,-2 3-12,1 0 1,1 0 0,1 1-1,1 0 1,1 0-1,-5 44 1,11-60-76,-1-1-2,1 1 0,0-1 0,1 9 0,-1-14 0,1 1 1,-1-1-1,0 0 1,0 0-1,0 0 1,1 0 0,-1 0-1,1 0 1,-1 0-1,1 0 1,-1 0-1,1 0 1,0 0-1,-1 0 1,1 0-1,0 0 1,0-1-1,0 1 1,-1 0-1,1 0 1,0-1-1,0 1 1,0-1-1,0 1 1,2 0-1,-2-1 8,0 0-1,0 0 0,0 0 0,0 0 0,0 0 1,0 0-1,0 0 0,0-1 0,0 1 0,0 0 1,0-1-1,0 1 0,0-1 0,0 1 0,0-1 1,-1 1-1,2-2 0,16-15 239,-3-6-191,-1-1 0,-1-1 0,-1 0 0,8-26 0,-14 37-44,34-98 243,-8 19-309,-22 57-275,-7 83-16,-3 167 1045,0-200-641,1 1-1,1-1 0,0 0 1,1 0-1,0-1 0,1 1 1,10 21-1,-14-34-64,1 1-1,0-1 1,-1 0-1,1 0 1,0 0-1,0-1 1,0 1 0,-1 0-1,1 0 1,0 0-1,0-1 1,0 1 0,0 0-1,1-1 1,-1 1-1,0-1 1,0 1-1,0-1 1,0 1 0,0-1-1,1 0 1,-1 0-1,0 0 1,0 0 0,1 0-1,-1 0 1,0 0-1,0 0 1,0 0-1,1 0 1,-1-1 0,0 1-1,0 0 1,1-1-1,5-1 37,-2-1 1,1 0-1,0 0 0,-1 0 0,10-7 0,19-19 29,-2-1 0,-1-2 0,45-60 0,-37 37 14,-22 31-246,1 0 0,21-22 0,-39 46 149,1-1 0,-1 1 1,1-1-1,-1 1 1,1-1-1,-1 1 0,1-1 1,-1 1-1,1-1 1,0 1-1,-1 0 1,1-1-1,-1 1 0,1 0 1,0-1-1,0 1 1,-1 0-1,1 0 0,0 0 1,-1 0-1,1 0 1,0 0-1,-1 0 0,1 0 1,1 0-1,-2 0 7,1 1 0,-1-1 0,1 1-1,-1-1 1,1 1 0,-1 0 0,1-1-1,-1 1 1,1 0 0,-1-1 0,0 1 0,1 0-1,-1-1 1,0 1 0,0 0 0,0 0-1,1-1 1,-1 2 0,0 6 22,1 0 0,-1 0 1,-1 9-1,1-16-42,-6 41-43,4-28 75,0 0-1,1 0 1,0 0-1,3 21 1,-2-21 138,1-6 86,-1-8-239,0 0 0,1 0 0,-1 0 0,0 0 0,1 0 0,-1 0 0,0 0 0,1 0 0,-1 0 0,0 0 0,1 0 0,-1 0 0,0 0 0,1 0 0,-1-1 0,0 1 0,1 0 0,-1 0 0,0 0 0,0-1 0,1 1 0,-1 0 0,0 0 0,1-1 1,2-2-29,0 0 0,1 0 0,-1-1 1,-1 1-1,1-1 0,0 0 0,2-5 1,-4 6 2,1 0 0,0 0 0,0 0 1,0 0-1,0 0 0,0 0 0,1 1 0,-1-1 1,1 1-1,0 0 0,0-1 0,0 1 1,3-1-1,-5 2 21,1 1 0,-1 0 1,0 0-1,0 0 0,1-1 1,-1 2-1,0-1 0,0 0 0,1 0 1,-1 0-1,0 0 0,0 1 1,0-1-1,1 1 0,-1-1 0,0 1 1,0-1-1,0 1 0,0-1 0,0 1 1,0 0-1,0 0 0,0 0 1,0 0-1,0-1 0,0 1 0,-1 0 1,2 2-1,3 3 14,-1 1 0,0 0 0,4 9 0,-3-7-21,26 56 32,-24-47-409,2 0 1,0 0-1,21 31 1,-27-47-328,-1 0 1,1 0 0,0 0-1,0 0 1,0 0 0,0-1-1,0 1 1,0-1 0,0 0-1,0 0 1,0 0 0,1 0 0,-1 0-1,0-1 1,1 0 0,-1 1-1,1-1 1,-1-1 0,6 0-1,16 1-2836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52:38.2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49 676 7232,'-4'0'528,"-4"2"1405,8-2-1903,0 0 1,0 1 0,0-1 0,0 0 0,0 0 0,0 0 0,0 0-1,0 0 1,0 0 0,2 5 4058,-1-5-2814,4 2-862,-1-1 0,0 0 0,0-1 0,0 1-1,1-1 1,-1 0 0,0 0 0,1 0 0,7-2 0,-10 2-326,1-1 1,-1 1-1,1-1 1,-1 0-1,0 0 0,0 0 1,1 0-1,-1-1 1,0 1-1,0-1 0,0 1 1,0-1-1,0 0 1,-1 1-1,1-1 0,0 0 1,-1 0-1,1 0 1,0-3-1,1-1-18,0-1 0,-1 0 0,0 0 0,0 0 0,0 0 0,-1 0 0,0 0 0,-1 0-1,1-1 1,-1 1 0,-2-13 0,0 10-29,0 1 0,0-1-1,-1 1 1,0 0-1,-1 0 1,0 0 0,0 1-1,-7-10 1,9 15-47,0 1-1,1-1 1,-1 1-1,0-1 1,-1 1 0,-3-3-1,6 4 5,-1 1 0,0-1 0,0 1 0,1 0 0,-1-1 0,0 1 0,0 0 0,0 0 0,0 0 0,1-1-1,-1 1 1,0 0 0,0 0 0,0 0 0,0 0 0,0 1 0,0-1 0,1 0 0,-1 0 0,0 0 0,0 1 0,0-1 0,1 0-1,-1 1 1,0-1 0,0 1 0,1-1 0,-1 1 0,-1 0 0,-1 1 4,1 1 1,-1 0-1,0 0 1,1 0-1,-1 0 0,1 1 1,0-1-1,0 1 1,1-1-1,-3 6 0,-12 44 132,10-32-68,1-2 48,0 0 0,1 0 0,2 0-1,-2 32 1,4-42-83,1 1-1,0 0 1,0 0-1,1 0 0,0-1 1,0 1-1,1-1 1,1 0-1,0 0 1,0 0-1,7 10 1,-8-14 10,1 0 0,1 0 0,-1 0 0,1-1 0,0 0 0,0 0 0,0 0 0,0-1 0,0 0 0,1 0 0,0 0 0,0 0 0,0-1 0,0 0 0,0 0 0,0-1 0,8 1 0,6 1 116,0-2-1,0 0 1,0-2 0,22-2-1,-22 1-38,0-2-1,0 1 0,-1-2 1,1-1-1,18-8 1,-26 9-100,-1-1 0,0 0 0,0-1 0,0 0 0,-1-1 0,0 0 0,-1 0 0,0-1 0,12-14 1,-6 2 65,-1-1 1,17-33-1,17-52-301,23-93-475,-58 153 597,-2 0-1,7-63 1,-17 88 3,0-1 1,-1 0-1,-1 1 0,-5-25 0,6 47 86,1 0 0,-1-1 1,0 1-1,0 0 0,0-1 0,0 1 0,0 0 0,0 0 0,0-1 0,0 1 0,0 0 0,0 0 1,-1-1-1,1 1 0,0 0 0,0 0 0,0-1 0,0 1 0,0 0 0,0 0 0,-1-1 0,1 1 0,0 0 1,0 0-1,0 0 0,0-1 0,-1 1 0,1 0 0,0 0 0,0 0 0,-1 0 0,1-1 0,0 1 1,0 0-1,-1 0 0,1 0 0,0 0 0,0 0 0,-1 0 0,1 0 0,0 0 0,-1 0 0,-8 11-40,-7 23 141,3 12-57,2 1 0,1 0 1,4 1-1,1 0 0,2 0 1,5 77-1,1-92-5,1-1 0,1-1 0,15 49 0,-18-73-17,0-1 0,1 1 0,-1 0 0,2-1 0,-1 0 0,1 0 0,0 0 0,0 0 0,0-1 0,1 1 0,0-1 0,0 0 0,0-1 0,1 1 0,7 4 0,-7-6 25,-1-1 0,1 1 0,0-1 0,0 0 0,0 0 0,1-1 0,-1 0 0,0 0 0,0 0 0,1-1 0,-1 0 0,1 0 0,-1 0 0,0-1 0,1 0 0,-1 0 0,8-3 0,0-2-21,1 1 0,-1-2-1,0 0 1,0 0 0,-1-1 0,0-1 0,0 0 0,18-18-1,-22 17-13,0 1 0,0-1 0,-1 0 0,0-1 0,-1 0 0,0 0 0,-1 0 0,-1-1 0,1 0 0,5-23 0,-10 32-8,0 0 1,-1 0-1,1 0 0,-1 0 1,0 0-1,0 0 0,0 0 1,0 0-1,-1 0 0,1 0 1,-1 0-1,1-1 0,-1 2 1,0-1-1,-1 0 0,1 0 1,-2-4-1,2 7-7,0-1-1,1 1 1,-1-1 0,1 1 0,-1-1-1,0 1 1,0 0 0,1-1-1,-1 1 1,0 0 0,0 0 0,1-1-1,-1 1 1,0 0 0,0 0-1,0 0 1,1 0 0,-1 0 0,0 0-1,0 0 1,0 0 0,1 0 0,-1 0-1,0 1 1,0-1 0,0 0-1,1 1 1,-1-1 0,0 0 0,1 1-1,-2 0 1,-2 1-31,1 1 0,-1-1 0,1 1 0,-5 5 1,-8 12 62,0 1 1,2 1 0,0 0 0,1 0 0,2 1 0,-13 35 0,21-51-30,1 0 1,0 0-1,1 0 1,-1 1-1,2-1 1,-1 0-1,1 0 1,0 9 0,0-13 17,1 0 0,-1 0 1,1 0-1,0 0 0,-1 0 1,1 0-1,1 0 0,-1 0 1,0 0-1,1-1 1,-1 1-1,1-1 0,0 1 1,0-1-1,0 1 0,0-1 1,0 0-1,0 0 0,1 0 1,-1 0-1,6 2 1,0 0 18,-1-1-1,1-1 1,0 1 0,1-2 0,-1 1 0,0-1 0,0 0 0,1 0 0,-1-1 0,0-1 0,1 1 0,-1-1 0,0-1 0,0 1 0,9-4 0,2-1 45,-1-1 1,1-1 0,-2 0-1,1-2 1,18-13 0,6-8-45,-2-3-1,-1-1 1,38-44 0,-74 74-24,-2 4-8,0 0 0,0 0-1,-1 0 1,1 0 0,0 0-1,0 0 1,0 0 0,0 0-1,0 0 1,1 1 0,-1-1 0,0 0-1,0 1 1,0-1 0,1 0-1,-1 1 1,0 0 0,1-1-1,-1 1 1,0 0 0,2 0-1,-2 0 4,-1 0 1,1 0-1,-1 0 0,0 1 0,1-1 1,-1 0-1,0 0 0,0 1 0,1-1 0,-1 0 1,0 1-1,0-1 0,1 0 0,-1 1 1,0-1-1,0 1 0,0-1 0,1 0 1,-1 1-1,0-1 0,0 1 0,0-1 0,0 0 1,0 1-1,0-1 0,0 1 0,0-1 1,0 1-1,-2 18 88,1-8-69,-8 46-23,5-38 67,-2 23 0,6-30-86,-1-1 20,0 0 0,1 0 0,1 0 0,1 15-1,-1-24 3,0 1 0,-1 0 0,1 0-1,0 0 1,1-1 0,-1 1 0,0-1-1,1 1 1,-1-1 0,1 1-1,0-1 1,0 0 0,0 0 0,0 0-1,0 0 1,0 0 0,1-1 0,-1 1-1,0 0 1,1-1 0,3 2 0,1-1 18,0 0 1,0 0 0,0-1 0,0 0-1,0 0 1,0-1 0,0 0 0,0 0-1,0-1 1,0 0 0,0 0 0,0 0-1,8-4 1,3-1 56,1-1 0,-2 0 1,26-16-1,-28 14-45,-1-1 0,0-1 0,0-1 1,-2 0-1,1 0 0,-1-1 0,-1-1 0,-1 0 1,0 0-1,13-24 0,4-17 96,34-97 1,-52 124-108,14-38 0,-4-2 0,-3-1 0,9-88 0,-23 145-51,-1 2 105,-5 19 27,-1 13-128,0-1 0,-3 37 0,2 48 99,5-81-84,1 82-164,17 136 0,-15-225 24,4 76-4138,-5-93 4132,-1 0 0,0 0 1,0 0-1,0 0 0,-1 0 1,1 0-1,0 0 1,0 0-1,0 0 0,-1 0 1,1 0-1,0 0 0,-1 0 1,1 0-1,-1-1 0,1 1 1,-1 0-1,-1 1 1,2-2 57,-1 0 1,1 1 0,-1-1-1,0 0 1,1 1 0,-1-1-1,0 0 1,1 0 0,-1 0-1,0 0 1,1 0 0,-1 0-1,0 0 1,1 0 0,-1 0 0,0 0-1,1 0 1,-1 0 0,-1-1-1,-2 0-65,1-1 0,-1 0-1,1 1 1,-1-2 0,1 1-1,0 0 1,-4-4 0,-2-2 198,2 0-1,-11-14 1,-5-5 429,-14-17 1161,33 38-1227,-1 0 0,1 0 0,1-1 0,-1 1 1,-4-13-1,8 16-270,-1 0 0,1 0 1,0 0-1,0 0 0,0 0 0,0 0 1,1 0-1,-1 0 0,1 0 1,0 0-1,-1 1 0,1-1 0,1 0 1,-1 0-1,0 1 0,1-1 1,-1 1-1,1-1 0,0 1 0,0-1 1,3-2-1,3-3 55,-1 1 1,2 0-1,-1 0 1,14-7-1,-1 3 68,-1 1 0,2 1 0,-1 1-1,1 1 1,29-6 0,-20 8 6,-1 1-1,1 2 0,62 3 1,-26 1 674,-67-2-921,1 0 1,-1 0 0,0 0-1,0 0 1,0 0-1,1 0 1,-1 0 0,0 0-1,0 0 1,0 0-1,0 1 1,1-1 0,-1 0-1,0 0 1,0 0-1,0 0 1,0 0 0,1 1-1,-1-1 1,0 0-1,0 0 1,0 0 0,0 0-1,0 1 1,0-1-1,0 0 1,0 0 0,0 0-1,1 1 1,-1-1-1,0 0 1,0 0 0,0 1-1,0-1 1,0 0-1,0 0 1,0 0-1,0 1 1,-1-1 0,1 0-1,-2 14 19,-1-4 15,-10 70 261,4-31-214,-4 99-1,12-144-92,2 1 1,-1 0-1,0 0 0,1-1 1,0 1-1,0 0 0,0-1 0,1 1 1,0-1-1,0 1 0,0-1 1,0 0-1,3 5 0,-3-7 13,1 1 1,-1-1-1,0 0 0,1 0 0,0 0 1,-1 0-1,1 0 0,0-1 0,0 1 1,0-1-1,0 1 0,0-1 1,0 0-1,1 0 0,-1-1 0,0 1 1,0-1-1,1 0 0,5 0 0,5 0 23,0-1 0,-1-1 0,1 0 0,0-1-1,-1-1 1,1 0 0,-1-1 0,0 0 0,0-1-1,17-11 1,-8 3-28,0-2-1,-1 0 1,-1-2 0,29-31-1,-49 49-10,1-1 0,-1 0 0,1 1 0,0-1 0,-1 1 0,1-1 0,-1 1 0,1-1 0,0 1-1,0-1 1,-1 1 0,1 0 0,1-1 0,-2 1 1,1 0 0,-1 0-1,0 0 1,0 0 0,0 0 0,1 0 0,-1 0-1,0 0 1,0 1 0,0-1 0,0 0-1,1 0 1,-1 0 0,0 0 0,0 0 0,0 1-1,0-1 1,0 0 0,1 0 0,-1 0 0,0 0-1,0 1 1,0-1 0,0 0 0,0 0 0,0 0-1,0 1 1,0-1 0,0 0 0,0 0-1,0 0 1,0 1 0,-1 23-314,0-18 342,1 48 2,1-25 21,-1-25-53,1 0 0,-1 0 0,1 0-1,0-1 1,0 1 0,0 0 0,0 0 0,1-1 0,2 4 0,-4-5 9,1-1 0,0 0 0,0 1 1,-1-1-1,1 0 0,0 0 0,0 0 1,0 1-1,0-1 0,1-1 0,-1 1 0,0 0 1,0 0-1,0 0 0,1 0 0,-1-1 1,0 1-1,1-1 0,-1 1 0,1-1 1,-1 1-1,1-1 0,-1 0 0,1 0 1,-1 0-1,3 0 0,0-1 15,1 0 1,0 0-1,0-1 0,-1 0 1,1 0-1,-1 0 1,0-1-1,1 1 0,-1-1 1,0 0-1,-1 0 0,1 0 1,0-1-1,-1 1 0,0-1 1,0 0-1,0 0 0,0 0 1,3-7-1,-2 2-59,0 1 0,-1-1 1,0 1-1,-1-1 0,1 0 0,-2 0 0,1 0 1,-1 0-1,-1 0 0,0-9 0,0 5-43,-1 1 0,-1-1 0,0 1 0,-4-14 0,5 23 43,0 0 0,0 0 1,-1 0-1,1 0 0,-1 0 0,1 0 1,-1 1-1,0-1 0,0 0 0,0 1 1,0 0-1,0-1 0,-1 1 0,1 0 1,-1 0-1,0 0 0,1 1 0,-1-1 1,0 1-1,-5-3 0,7 4 30,-1 0 1,1-1-1,-1 1 0,1 0 0,-1 0 1,1 0-1,-1 0 0,0 0 1,1 0-1,-1 0 0,1 1 0,-1-1 1,1 0-1,-1 1 0,1 0 0,-3 1 1,1-1 10,0 1 1,0 0-1,1 0 0,-1 1 1,1-1-1,0 0 0,-4 5 1,1 1 22,0 0 1,1 0-1,-1 0 0,-4 14 0,6-10-4,3-12-16,0 0 0,0 1 0,0-1-1,0 0 1,0 0 0,0 0 0,0 1 0,0-1-1,0 0 1,0 0 0,1 0 0,-1 1 0,0-1 0,0 0-1,0 0 1,0 0 0,0 0 0,0 1 0,0-1-1,0 0 1,0 0 0,1 0 0,-1 0 0,0 0-1,0 0 1,0 1 0,0-1 0,1 0 0,-1 0-1,0 0 1,2 0 11,0 0-1,0 0 0,0-1 0,0 1 0,-1-1 1,1 1-1,0-1 0,0 0 0,0 0 1,2-1-1,54-28 369,41-19-51,-33 24 12,72-17 1,-129 40-310,0 0-1,0 1 1,0 0 0,0 0 0,0 1 0,0 0 0,0 1 0,0 0 0,11 2-1,-17-2-6,0 0 0,0 0 1,0 0-1,0 0 0,0 1 0,0-1 0,-1 1 0,1-1 0,-1 1 0,1 0 0,-1 0 0,1 1 0,-1-1 0,0 0 0,0 1 0,0-1 0,-1 1 0,1 0 0,0-1 1,-1 1-1,0 0 0,0 0 0,0 0 0,0 0 0,0 0 0,0 0 0,-1 0 0,1 6 0,-2 3 30,1-1 1,-2 0-1,1 0 1,-2 0-1,1 0 0,-7 15 1,4-10-2,-6 31 0,12-40-35,4-8 48,12-17 34,48-75-35,-49 67-48,1 1 0,1 1 0,26-27 0,-40 47 40,1 0 0,-1 0 0,1 0-1,0 1 1,0 0 0,0 0 0,1 0 0,5-2-1,-9 4-39,1 0 0,0 1-1,-1-1 1,1 1 0,-1 0-1,1-1 1,0 1 0,-1 0-1,1 0 1,0 1 0,-1-1-1,1 1 1,-1-1-1,1 1 1,0 0 0,-1 0-1,0 0 1,1 0 0,-1 0-1,4 3 1,0 1 1,0 0 1,-1 0-1,1 1 1,-1 0-1,0 0 1,5 8-1,24 44 13,-12-20-13,-2-5-191,-8-12 256,19 25-1,-26-39-659,1-1 0,-1 0 0,1-1 0,9 7-1,-13-10 89,0-1 0,1 1 0,-1-1 0,0 0 0,1 0 0,-1 0 0,1 0 0,-1 0-1,1-1 1,-1 1 0,1-1 0,0 1 0,-1-1 0,1 0 0,0 0 0,2-1 0,-3 1-86,0-1 0,0 1 0,0-1 0,0 0 0,0 1 0,-1-1 0,1 0 0,0 0 0,0-1 0,-1 1 0,1 0 0,-1 0 0,1-1 0,-1 1 0,1-1 0,-1 1 0,0-1 0,0 0 0,0 0 0,2-2 0,7-21-4375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52:42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73 906 3072,'-1'0'31,"1"1"1,0-1 0,0 0-1,0 0 1,0 0-1,0 0 1,0 0 0,-1 0-1,1 0 1,0 0-1,0 0 1,0 1 0,0-1-1,0 0 1,0 0-1,0 0 1,0 0-1,-1 0 1,1 1 0,0-1-1,0 0 1,0 0-1,0 0 1,0 0 0,0 0-1,0 1 1,0-1-1,0 0 1,0 0 0,0 0-1,0 0 1,0 1-1,0-1 1,0 0-1,0 0 1,0 0 0,0 0-1,0 1 1,1-1-1,-1 0 1,0 0 0,0 0-1,0 0 1,9 6 1269,-7-6-1071,0 1-1,0-1 1,0 1-1,0-1 1,0 1-1,0-1 1,0 0-1,-1 0 1,1 0-1,3-1 1,-3 0-16,1-1 1,-1 1-1,0-1 0,0 0 1,0 0-1,0 0 1,0 0-1,-1 0 1,1 0-1,0-1 0,-1 1 1,0-1-1,2-3 1,2-3 228,169-246 3274,-144 216-3375,-1-1-1,32-62 0,20-89 405,-15-10-317,-54 162-425,-9 28-288,-9 22-206,-35 97 132,-8 22 359,-33 45 73,18-39-57,-28 95 7,-36 73 405,84-222-87,-19 37 703,41-80-64,22-39-977,0 0 1,0 0-1,0 0 1,0 0-1,0 0 0,0 0 1,0 0-1,0 0 0,0 0 1,0 0-1,0 0 0,0 0 1,0 0-1,0 1 1,0-1-1,0 0 0,0 0 1,0 0-1,0 0 0,0 0 1,0 0-1,0 0 1,0 0-1,0 0 0,0 0 1,0 0-1,0 0 0,0 0 1,0 0-1,0 0 0,0 0 1,0 0-1,0 0 1,0 0-1,0 0 0,0 0 1,0 0-1,0 0 0,0 0 1,0 0-1,6-4-97,12-15-100,47-50 257,-14 16-31,92-91-87,74-55-18,-44 43-27,-145 129 91,58-39 0,-104 105-232,12-27 244,0 0-1,2 0 0,-1 0 0,2 1 0,0 0 1,-3 20-1,4-13 50,1 0 0,1 1 0,4 30 0,3-23 331,-7-27-354,1-1 1,-1 1 0,0 0 0,1 0 0,-1-1-1,0 1 1,1 0 0,-1-1 0,1 1 0,-1-1-1,1 1 1,-1-1 0,2 2 0,-2-2-12,1 0 1,-1 0 0,1 0-1,-1 0 1,0 0 0,1-1-1,-1 1 1,0 0 0,0 0-1,1 0 1,-1 0-1,0 0 1,1-1 0,-1 1-1,0 0 1,1 0 0,-1 0-1,0-1 1,0 1 0,0 0-1,1 0 1,-1-1 0,0 1-1,0 0 1,0-1 0,1 1-1,-1 0 1,0-1-1,0 1 1,0 0 0,0-1-1,0 1 1,0-1 0,5-12 160,-1 1 0,-1-1 0,0 0 0,-1-1 1,1-13-1,-1 3-171,-5-47-1,-1 47 4,3 21-29,1 0 1,-1 0-1,1 0 0,-1-1 1,1 1-1,0 0 1,1-4-1,-1 6 8,1 0-1,-1-1 1,1 1-1,-1 0 1,1 0-1,0-1 1,-1 1-1,1 0 1,0 0-1,0 0 1,0 0-1,0 0 1,0 0 0,0 0-1,0 0 1,0 1-1,1-1 1,-1 0-1,0 1 1,2-2-1,8-3-25,0-1 0,0 1-1,1 1 1,0 0 0,0 1-1,0 0 1,18-2 0,-30 5 34,25-1 52,45 2 0,-62-1-29,0 2 0,-1-1 1,1 1-1,-1 0 0,1 0 1,-1 1-1,0 0 0,0 0 1,0 1-1,8 5 0,7 9 104,-1 1-1,-1 0 0,29 37 1,-44-50-88,-1-1 0,1 1 0,0-1 1,0 0-1,1 0 0,-1-1 1,1 0-1,0 0 0,0 0 0,0 0 1,1-1-1,-1 0 0,1-1 1,0 1-1,0-1 0,9 1 0,15 2-38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52:44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2 953 2912,'-1'1'147,"1"0"0,0 0 0,-1 0 0,1 1 1,0-1-1,0 0 0,0 0 0,0 0 0,0 1 0,1-1 0,-1 0 0,0 0 1,0 0-1,1 1 0,-1-1 0,1 0 0,-1 0 0,1 0 0,-1 0 0,2 2 1,15 24 2271,-13-22-1953,1 1 57,-1 0 1,1-1-1,0 1 0,10 7 1,-13-12-408,0 1 1,1-1-1,-1 0 1,0 0-1,0 0 1,1 0-1,-1 0 1,1-1-1,-1 1 1,0-1-1,1 0 1,-1 1-1,1-1 0,-1 0 1,1 0-1,-1-1 1,1 1-1,3-1 1,-1-1 57,1 1 1,-1-2-1,1 1 1,-1 0-1,0-1 1,0 0-1,0 0 1,0-1-1,-1 1 1,1-1-1,6-7 1,-5 4-17,-1 0 0,0 0 0,0-1 0,0 1 0,-1-1 0,7-16 0,-10 20-106,0 0 0,0 0 0,0-1 0,-1 1 0,1 0 0,-1 0 0,0 0-1,0 0 1,-1 0 0,-1-8 0,2 10-69,-1 1 0,1 0 0,0 0-1,-1 0 1,1 0 0,-1-1-1,1 1 1,-1 0 0,1 0-1,-1 0 1,0 0 0,0 0 0,0 1-1,1-1 1,-1 0 0,0 0-1,0 0 1,0 1 0,0-1 0,0 0-1,0 1 1,0-1 0,-1 1-1,1 0 1,0-1 0,0 1 0,0 0-1,0-1 1,-1 1 0,1 0-1,0 0 1,0 0 0,-1 0 0,1 0-1,0 1 1,0-1 0,0 0-1,0 0 1,-1 1 0,1-1-1,-2 2 1,-5 1-1,0 1-1,0 1 1,1-1 0,-1 1-1,1 0 1,0 1 0,1 0-1,-1 0 1,1 0 0,0 1-1,1 0 1,-1 0 0,1 1-1,1-1 1,0 1 0,0 0-1,-4 12 1,3-6 81,0-1-1,2 1 1,0 0-1,0 0 1,1 0-1,1 0 1,1 1-1,0-1 0,0 0 1,4 18-1,-3-26 21,1 0-1,-1 1 0,1-1 1,0 0-1,5 9 0,-5-11 3,0-2-1,0 1 1,0 0 0,0 0-1,1-1 1,-1 1 0,1-1-1,-1 0 1,1 1-1,0-1 1,5 2 0,-6-3-46,1 0 0,-1 0 1,1-1-1,-1 1 0,1-1 1,-1 1-1,1-1 0,-1 0 1,1 0-1,-1 0 0,1 0 1,-1-1-1,1 1 0,-1-1 1,1 1-1,-1-1 0,1 0 1,-1 0-1,0 0 0,1 0 1,2-3-1,5 0 61,38-21 66,-2-1 0,53-39 0,-35 22-51,83-64 136,-123 88-218,-1-1-1,0-1 1,-2-1 0,-1-1-1,0-1 1,-2-1 0,18-32-1,13-32 118,41-110-1,-70 150-158,-2 0 1,-2-2-1,-2 0 1,8-64-1,-20 91-48,-1-1 1,-2-30-1,0 49 50,1 3-29,1 1 0,-1-1 0,-1 1 1,1 0-1,0-1 0,0 1 0,-1 0 1,0 0-1,1-1 0,-1 1 0,0 0 1,0 0-1,0 0 0,0 0 0,0 0 1,-1 0-1,-1-2 0,3 3 20,-1 1 0,1-1-1,-1 1 1,1 0 0,-1-1 0,0 1 0,1 0-1,-1 0 1,1 0 0,-1-1 0,1 1 0,-1 0-1,0 0 1,1 0 0,-1 0 0,1 0 0,-1 0-1,0 0 1,1 0 0,-1 0 0,1 0 0,-1 0-1,0 1 1,1-1 0,-1 0 0,1 0 0,-1 1-1,0-1 1,-13 12-187,13-11 183,-7 10-73,0-1 1,0 2-1,1-1 1,-11 25-1,-18 54-72,28-67 158,-15 44 10,3 2-1,4 0 1,2 0 0,4 1-1,-3 94 1,13-139 22,0 1 0,2 0 0,4 28 0,-3-40 45,1 0 1,0 0-1,0-1 0,2 1 0,-1-1 1,16 24-1,-19-33-12,1 0-1,0 0 1,0-1-1,0 1 1,0-1-1,1 0 1,-1 0 0,1 0-1,0-1 1,0 1-1,0-1 1,0 0-1,7 3 1,-4-3 0,-1-1 0,0 1 1,1-1-1,-1-1 0,1 1 1,-1-1-1,1 0 0,10-2 0,5-3 55,0-1 0,-1 0-1,1-2 1,27-13-1,-30 12-64,0 0-1,-1-1 0,0-1 1,-1-1-1,0-1 0,0 0 1,17-19-1,-33 30-52,1 1-1,-1-1 1,0 0-1,1 0 1,-1 0-1,0 0 1,0 0-1,-1 0 1,1 0-1,0-1 1,0-2-1,-1 5-9,0-1 1,0 1-1,0-1 0,0 0 0,0 1 1,0-1-1,0 0 0,0 1 0,0-1 1,-1 1-1,1-1 0,0 0 0,0 1 1,-1-1-1,1 1 0,0-1 0,-1 1 1,1-1-1,0 1 0,-1-1 0,1 1 1,-1-1-1,1 1 0,-1 0 0,1-1 1,-1 1-1,1 0 0,-1-1 1,1 1-1,-1 0 0,0 0 0,1-1 1,-1 1-1,1 0 0,-1 0 0,0 0 1,1 0-1,-1 0 0,1 0 0,-1 0 1,0 0-1,1 0 0,-2 0 0,-4 1-54,-1-1-1,1 2 1,-1-1-1,1 1 1,-1 0-1,1 0 1,0 0-1,-12 7 1,0 2-10,-26 20-1,36-25 62,1 0-1,1 0 0,-1 0 0,1 1 0,0 0 1,1 0-1,-1 1 0,2 0 0,-7 11 0,10-16 22,0 0 0,0 0 0,0-1 0,0 1-1,1 0 1,-1 0 0,1 0 0,0 0-1,-1 0 1,1 0 0,1 0 0,-1 0 0,0 0-1,1 0 1,0 0 0,-1 0 0,1 0 0,0 0-1,1 0 1,-1-1 0,0 1 0,1 0-1,-1-1 1,1 1 0,0-1 0,0 0 0,0 0-1,0 1 1,0-1 0,1-1 0,-1 1 0,4 2-1,2 1 19,0-1-1,-1-1 0,1 1 0,1-1 0,-1-1 0,0 0 1,1 0-1,-1 0 0,14 0 0,3-1 34,1-1-1,26-3 1,-2-5 13,0-2 0,-1-3-1,56-21 1,45-11 18,-42 13-160,-97 31 130,-11 1-55,0 0 0,0 0-1,0 0 1,0 0 0,0 0-1,0 0 1,0 0-1,0 1 1,0-1 0,0 0-1,0 0 1,0 0 0,0 0-1,0 0 1,0 0 0,0 1-1,0-1 1,0 0 0,0 0-1,0 0 1,0 0 0,0 0-1,0 0 1,0 1 0,0-1-1,0 0 1,0 0 0,0 0-1,0 0 1,0 0 0,0 0-1,0 0 1,-1 0 0,1 1-1,0-1 1,0 0 0,0 0-1,0 0 1,0 0-1,0 0 1,-19 16-101,12-10 81,-8 7-37,0 1 0,-23 31-1,34-40 64,1-1-1,-1 1 0,1 1 0,1-1 0,-1 0 0,1 1 0,0-1 0,0 1 0,0 0 0,1 0 0,0 0 0,0 0 0,1-1 0,0 10 0,0-14 2,0 0-1,0 1 0,0-1 0,1 0 0,-1 1 0,0-1 1,1 0-1,-1 0 0,1 0 0,0 0 0,-1 1 1,1-1-1,0 0 0,0 0 0,0 0 0,0-1 0,0 1 1,0 0-1,0 0 0,0 0 0,0-1 0,0 1 1,0 0-1,0-1 0,0 1 0,1-1 0,-1 1 0,0-1 1,0 0-1,1 0 0,-1 1 0,2-1 0,4 0 44,0 0 0,0 0 0,0-1 0,12-2 0,11-5 50,0-2 0,-1-1 0,0-1 1,53-30-1,-41 18-49,0-2-1,-2-1 1,38-35 0,-58 44-6,-1 0 0,21-29 0,24-47 114,-57 85-155,93-160-12,-46 74 0,39-74 133,-76 135-126,-1-2 1,19-70-1,-30 89-19,1-3-61,3-28 1,-8 47 54,1-1 1,-1 1 0,0 0 0,0-1-1,0 1 1,0-1 0,0 1 0,-1 0-1,1-1 1,0 1 0,-1-1 0,1 1-1,-1 0 1,1-1 0,-1 1 0,1 0-1,-3-2 1,3 2 12,-1 1-1,0 0 1,1-1 0,-1 1-1,0 0 1,0 0 0,1-1-1,-1 1 1,0 0-1,0 0 1,0 0 0,1 0-1,-1 0 1,0 0-1,0 0 1,1 0 0,-1 1-1,0-1 1,0 0 0,1 0-1,-1 1 1,0-1-1,0 0 1,1 1 0,-1-1-1,0 1 1,1-1-1,-1 1 1,1-1 0,-1 1-1,-8 6-38,0 1 0,1 0 0,0 0 0,-8 11-1,12-14 37,-18 24 4,2 0-1,1 2 1,1 0-1,2 1 1,-23 62-1,26-52 33,1 0 0,-7 60 0,0 85 138,17-161-130,-1 1 63,3 1 1,0 0-1,1-1 1,2 1-1,10 42 1,-12-64-189,1-1-1,0-1 1,0 1-1,3 6 1,-5-10-35,1 0 1,-1 0-1,1 0 1,0 0-1,-1-1 0,1 1 1,-1 0-1,1 0 0,0 0 1,0-1-1,-1 1 1,1 0-1,0-1 0,0 1 1,0-1-1,0 1 0,0-1 1,0 1-1,0-1 1,0 0-1,0 0 0,0 1 1,0-1-1,0 0 0,2 0 1,-2 0-13,0-1 0,0 1 0,0-1 0,0 1 0,0-1 1,0 0-1,0 1 0,0-1 0,0 0 0,-1 0 0,1 1 0,0-1 0,-1 0 1,1 0-1,0 0 0,-1 0 0,1 0 0,-1 0 0,1 0 0,-1 0 0,0 0 1,1 0-1,-1 0 0,0 0 0,0-1 0,0 1 0,0 0 0,0 0 0,0 0 1,0 0-1,0 0 0,-1-2 0,1-3-168,-1 0-1,0 0 1,0-1 0,-5-10 0,-2-1 606,-1 1 0,0 1 0,-2-1 1,0 2-1,-23-27 0,-6-8 2996,37 46-2971,0 0 0,1 0 0,0 0 0,0 0 0,-2-5 0,3 8-251,1-1-1,0 1 0,-1-1 1,1 0-1,0 0 0,0 1 0,-1-1 1,1 0-1,1 1 0,-1-1 1,0 0-1,0 1 0,1-1 1,-1 0-1,0 1 0,1-1 0,1-2 1,1-1 14,1 0 1,0 0 0,0 0-1,0 0 1,1 1 0,-1 0-1,1 0 1,8-5 0,4-1 163,29-13 1,-1 4 86,92-24 1,55 5-228,-177 35-280,29-3 503,-40 6-600,-1 0-1,1 0 1,0 0-1,-1 1 1,1-1-1,0 1 1,-1 0-1,1 0 1,3 1-1,-5-1-69,0 1-1,0-1 0,-1 1 0,1-1 1,0 1-1,-1 0 0,1 0 0,-1-1 0,0 1 1,0 0-1,1 0 0,-1 0 0,-1 1 1,1-1-1,0 0 0,0 4 0,0-5 153,7 27-2419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52:46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87 152 3552,'-8'2'617,"-1"0"1,1 0-1,-11 5 0,-12 4 3415,31-11-3853,-1 1 0,0-1-1,0 0 1,0 1 0,0-1 0,0 1-1,0-1 1,1 1 0,-1-1 0,0 1-1,0 0 1,1-1 0,-2 2-1,2 2 1465,7-2-817,-1-2-516,-1-1 1,0 1-1,1-1 1,-1-1 0,0 1-1,0-1 1,0 0 0,6-2-1,36-24 671,-35 20-827,9-6 29,-1-1 1,25-26-1,14-10-45,-57 49-132,2-1 2,-1 0 0,1 1 0,-1-1 0,9-3 0,-12 6-7,1 0 0,-1 0 0,1 0 0,-1 0 0,1-1 0,-1 1-1,1 0 1,-1 0 0,1 0 0,-1 0 0,1 0 0,-1 0 0,0 0 0,1 1 0,-1-1 0,1 0 0,-1 0 0,1 0-1,-1 0 1,0 1 0,2-1 0,-2 1 1,1-1-1,-1 1 0,0 0 1,1-1-1,-1 1 0,0 0 1,1 0-1,-1-1 0,0 1 1,0 0-1,1 0 1,-1-1-1,0 1 0,0 0 1,0 0-1,0 0 0,0 0 1,-1 14 137,-1-1 0,0 1 1,-6 19-1,5-22-17,0 0 1,1 0-1,0 0 0,1 1 0,0 18 0,1-29-89,1-1 0,-1 1-1,0-1 1,0 0-1,0 1 1,1-1 0,-1 1-1,1-1 1,-1 0 0,1 1-1,0-1 1,-1 0 0,1 0-1,0 0 1,0 1-1,0-1 1,0 0 0,0 0-1,0 0 1,0 0 0,0 0-1,0-1 1,1 1-1,-1 0 1,0-1 0,0 1-1,1 0 1,-1-1 0,0 1-1,3-1 1,3 1 68,-1-1 0,1 0 0,-1 0 1,0 0-1,11-3 0,-8 2-88,58-11 57,-1-3-1,-1-3 0,80-33 1,-136 47-98,0 1 1,1 0-1,-1 0 1,0 1 0,1 0-1,15-1 1,-25 3 22,1 0 1,-1 0 0,0 0 0,1 0 0,-1 0-1,0 1 1,1-1 0,-1 0 0,0 0-1,0 0 1,1 0 0,-1 0 0,0 0-1,1 0 1,-1 1 0,0-1 0,0 0 0,0 0-1,1 0 1,-1 1 0,0-1 0,0 0-1,0 0 1,1 1 0,-1-1 0,0 0 0,0 0-1,0 1 1,0-1 0,0 0 0,0 1-1,1-1 1,-1 0 0,0 0 0,0 1-1,0-1 1,0 0 0,0 1 0,0-1 0,0 0-1,0 1 1,0-1 0,-1 0 0,1 0-1,0 1 1,0-1 0,0 0 0,0 1 0,0-1-1,0 0 1,-1 0 0,1 1 0,-10 17 24,9-17-30,-3 5 13,0 1-1,0-1 1,0 1-1,1 0 1,0 0-1,-2 8 1,5-13 10,-1 0 0,1 0 1,0 0-1,0 0 0,0 0 1,0 0-1,0 0 1,0 0-1,1 0 0,-1 0 1,1 0-1,-1-1 0,1 1 1,0 0-1,-1 0 1,1 0-1,0-1 0,0 1 1,0-1-1,1 1 1,-1-1-1,0 1 0,0-1 1,1 1-1,-1-1 0,1 0 1,-1 0-1,1 0 1,0 0-1,2 1 0,0 0 36,0 0 1,0-1-1,0 1 0,0-1 0,0 0 0,0-1 1,0 1-1,0-1 0,1 1 0,-1-1 0,0 0 1,0-1-1,1 1 0,-1-1 0,0 0 0,0 0 1,0 0-1,0-1 0,0 1 0,0-1 0,7-4 1,-2 0-12,0 0 0,0 0 0,-1-1 0,0 0 0,0 0 0,-1-1 0,11-14 0,-14 16-13,-1 0 0,1 0 0,-1 0 0,0 0-1,2-8 1,-4 11-36,0 0 0,0 1-1,-1-1 1,1 0-1,-1 0 1,0 0 0,1 1-1,-1-1 1,-1 0 0,1 0-1,0 0 1,-1 0-1,1 1 1,-3-6 0,3 7-10,-1 0 0,1 0 0,-1 0 0,1 1 0,-1-1 1,1 0-1,-1 1 0,0-1 0,1 0 0,-1 1 0,0-1 1,0 1-1,1-1 0,-1 1 0,0-1 0,0 1 0,0 0 1,0-1-1,1 1 0,-1 0 0,0 0 0,0 0 0,0-1 0,0 1 1,0 0-1,0 0 0,0 0 0,-1 1 0,-3 0-23,0 0 0,1 0 0,-1 1 0,-6 2 0,7-2 21,-14 7-27,0 1 0,-21 15 1,25-15 38,14-10 15,1 1 1,-1-1 0,1 0 0,-1 1-1,0-1 1,1 0 0,-1 1 0,1-1-1,-1 0 1,1 0 0,-1 0 0,1 1-1,-1-1 1,1 0 0,-1 0-1,1 0 1,0 0 0,6-1 13,1 0 0,-1 0-1,1-1 1,-1 0 0,0 0 0,9-5 0,16-5-15,117-25-51,-108 29 80,0 1 0,0 2 0,47 1 0,-74 4-18,-1 0 0,1 2 0,0 0 0,14 3 0,-24-3 10,1-1 0,-1 1 1,1 0-1,-1 0 0,0 0 0,7 5 0,-9-5-1,0-1 1,-1 1-1,1-1 1,-1 1-1,1-1 0,-1 1 1,0 0-1,0 0 1,0 0-1,0 0 0,0 0 1,0 0-1,0 0 0,-1 0 1,2 3-1,-2-1 3,0-1 0,-1 1-1,1-1 1,-1 0-1,1 1 1,-1-1 0,0 1-1,0-1 1,-1 0-1,1 0 1,-1 0 0,1 0-1,-1 0 1,0 0 0,-3 3-1,2-2-9,1 0 0,-1 0 0,1 0 1,0 0-1,0 1 0,0-1 0,-1 7 0,3-11-10,0 0 0,0 0 0,0 1 0,0-1 0,0 0 0,0 0 0,0 1 0,0-1 0,0 0 0,0 1 0,0-1 0,0 0 0,0 0 0,0 1 0,1-1 0,-1 0 0,0 0 0,0 1 0,0-1 0,0 0 0,0 0-1,1 1 1,-1-1 0,0 0 0,0 0 0,0 0 0,1 0 0,-1 1 0,0-1 0,0 0 0,1 0 0,-1 0 0,13 1 114,17-7 2,-24 5-86,11-4 7,-1-1 0,0 0 0,29-16 1,-33 15-71,1 1 1,0 0 0,0 1 0,0 0-1,1 1 1,20-4 0,-26 8 24,-1 0 1,0 0-1,0 1 0,1 0 1,-1 0-1,0 0 1,0 1-1,0 0 0,-1 1 1,13 5-1,4 5 252,35 25-1,-8-4 107,-19-18-494,41 16 0,-40-18-2969,35 19 0,-35-13 557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06:52.0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45 8800,'-5'0'3264,"13"0"-2528,10-5-224,-4 2 2751,9 0-1887,9-2 1216,12 1-1504,6-1-608,8 2-320,6 0-448,-11-2 160,-3 1-3680,-1-1 2081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52:49.254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377 141 1312,'-7'-6'182,"4"5"-108,1-1 1,0 1-1,0-1 0,0 0 1,0 1-1,0-1 0,1 0 1,-1 0-1,0 0 0,1 0 1,0-1-1,-1 1 0,1 0 1,0-1-1,0 1 0,0 0 1,0-4-1,2 1 204,0 0-1,0 1 1,1-1 0,0 0 0,0 1 0,0-1-1,1 1 1,-1 0 0,1 0 0,7-7 0,8-15 2582,-16 25-2730,-7 21 453,-41 136-64,7-21 13,-60 196 790,51-184 38,-92 200 0,128-319-469,11-18-215,11-24-216,1-10-306,-1-1 0,10-38 0,-12 35-99,173-449 286,-142 392-360,62-95-1,70-73 390,-166 247-349,10-15-14,-14 20-26,-1 1-1,1-1 0,0 0 1,0 0-1,0 0 0,0 0 1,0 1-1,0-1 0,0 0 1,0 1-1,0-1 0,0 1 1,0-1-1,2 0 0,0 5-102,-2 7 36,-6 27 17,-12 42 0,12-55 53,-35 133-77,-8 38 127,-46 341 371,92-526-313,1-3 17,0 0 1,0 0 0,1 1-1,0-1 1,0 0-1,2 12 1,-1-19-81,-1-1 1,0 1-1,0 0 0,1 0 1,-1 0-1,0 0 0,1-1 1,-1 1-1,1 0 0,-1 0 0,1-1 1,0 1-1,-1 0 0,1-1 1,-1 1-1,1-1 0,0 1 1,0-1-1,-1 1 0,1-1 1,0 1-1,0-1 0,0 0 0,0 1 1,-1-1-1,3 0 0,-1 0 6,0 0 0,0 0 0,0 0-1,0 0 1,0-1 0,0 1-1,0-1 1,-1 1 0,1-1 0,0 0-1,0 0 1,3-1 0,2-4 55,1 0-1,-1 0 1,-1 0 0,1 0 0,7-11-1,45-63 242,80-139 0,-7-58-177,-25 46-660,-93 211 202,-14 20 300,0 0 1,0-1-1,0 1 1,0 0-1,0 0 1,0 0-1,0 0 1,1 0 0,-1 0-1,0-1 1,0 1-1,0 0 1,0 0-1,0 0 1,1 0-1,-1 0 1,0 0-1,0 0 1,0 0-1,0 0 1,1 0-1,-1 0 1,0 0 0,0-1-1,0 1 1,0 0-1,1 0 1,-1 1-1,0-1 1,0 0-1,0 0 1,0 0-1,1 0 1,-1 0-1,0 0 1,0 0-1,0 0 1,0 0 0,1 0-1,-1 0 1,0 0-1,0 0 1,0 1-1,0-1 1,0 0-1,0 0 1,1 0-1,-1 0 1,0 0-1,0 1 1,0-1-1,0 0 1,0 0 0,0 0-1,0 0 1,0 1-1,0-1 1,0 0-1,0 0 1,1 8-38,0-1 1,-1 0 0,0 1-1,-1-1 1,1 0-1,-3 9 1,1-3 13,-68 462 91,65-440 43,5-18 337,1-17-439,-1 0 0,0 0 0,0 0 0,0 0 0,0 0 0,0 0 0,0 0 0,0 1 0,1-1 0,-1 0 0,0 0 0,0 0 0,0 0 0,0 0 0,0 0 0,0 0 0,1 0 0,-1 0 0,0 0 0,0 0 0,0 0 0,0 0 0,0 0 0,0 0 0,1 0 0,-1 0 0,0 0 0,0-1 0,0 1-1,0 0 1,0 0 0,0 0 0,0 0 0,1 0 0,-1 0 0,0 0 0,0 0 0,0 0 0,0 0 0,0-1 0,0 1 0,0 0 0,0 0 0,0 0 0,0 0 0,0 0 0,0 0 0,0 0 0,1-1 0,-1 1 0,12-26 241,32-102 205,-2 3-177,-17 52-184,26-62-516,-45 125 182,-4 14 36,-5 21-38,2-18 230,-44 237-243,19-123 326,21-88 98,5-18 350,0-15-509,1 0 0,-1 0 0,0 0-1,0 0 1,0 0 0,0 0 0,0 0-1,0 0 1,0 0 0,0 0 0,0 0-1,1 1 1,-1-1 0,0 0 0,0 0-1,0 0 1,0 0 0,0 0-1,0 0 1,0 0 0,1 0 0,-1 0-1,0 0 1,0 0 0,0 0 0,0 0-1,0 0 1,0-1 0,0 1 0,1 0-1,-1 0 1,0 0 0,0 0 0,0 0-1,0 0 1,0 0 0,0 0 0,0 0-1,0 0 1,0 0 0,0 0 0,1 0-1,-1-1 1,0 1 0,0 0 0,0 0-1,0 0 1,0 0 0,0 0 0,0 0-1,0-1 1,13-22 252,-11 19-215,29-55 206,29-65 62,5-43-98,-8 18-613,-50 135 245,-7 14 150,0 0 0,0 0 0,0 0 0,0 0 0,0-1 0,0 1 0,0 0 0,0 0 0,0 0 0,0 0-1,0 0 1,0 0 0,0 0 0,0 0 0,0 0 0,0 0 0,0 0 0,1 0 0,-1-1 0,0 1 0,0 0 0,0 0-1,0 0 1,0 0 0,0 0 0,0 0 0,0 0 0,0 0 0,0 0 0,0 0 0,1 0 0,-1 0 0,0 0 0,0 0 0,0 0-1,0 0 1,0 0 0,0 0 0,0 0 0,0 0 0,0 0 0,1 0 0,-1 0 0,0 0 0,0 0 0,0 0 0,0 0-1,0 0 1,0 0 0,0 1 0,0-1 0,0 0 0,0 0 0,0 0 0,3 24-516,-3-15 473,-3 234-294,-1-28 306,15-43 42,-7-145 28,0 0 0,2-1 0,1 0 0,15 36 0,-18-53-34,0 0 1,1 0-1,6 8 1,-10-15-159,1 1 0,0-1 0,0 0-1,0 0 1,0 0 0,0 0 0,0 0 0,0-1 0,1 1 0,-1 0-1,1-1 1,-1 0 0,1 0 0,-1 0 0,4 1 0,-5-2-12,0 0-1,1 0 1,-1 0 0,0 0 0,0 0 0,1 0-1,-1-1 1,0 1 0,0 0 0,10-7-1362,6-18-1629,-6-17-268,1-7 1136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52:51.353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10 1 2912,'-10'0'2992,"15"0"-2507,0 1 1,-1 0-1,1 0 1,0 0 0,7 3-1,12 4 271,49 6 833,131 8 1,-180-21-1421,13 1-3,-1 1 0,38 8-1,-71-11-157,23 8-98,-25-7 99,-1-1 1,1 0-1,0 0 0,-1 0 1,1 1-1,-1-1 0,1 0 1,-1 1-1,1-1 0,-1 1 1,0-1-1,1 0 0,-1 1 1,1-1-1,-1 1 0,0-1 1,1 1-1,-1-1 0,0 1 1,0-1-1,1 1 0,-1 0 0,0-1 1,0 1-1,0-1 0,0 1 1,0 0-1,1-1 0,-1 1 1,0-1-1,-1 1 0,1 0 1,0-1-1,0 1 0,0-1 1,0 1-1,-1 1 0,-2 2 55,0 0 1,0 0-1,-1 0 0,1-1 0,-1 1 0,0-1 0,0 0 0,0 0 0,-1 0 1,1 0-1,-9 3 0,-8 5 57,-19 18 35,25-18-21,-1 0-1,-24 13 1,6-9 241,-52 15 0,67-26-339,18-4-44,0 0 0,1 0 1,-1 1-1,0-1 0,0 0 0,1 0 0,-1 0 1,0 0-1,0 0 0,0-1 0,1 1 1,-1 0-1,0 0 0,1 0 0,-1-1 1,0 1-1,0 0 0,1-1 0,-1 1 0,0-1 1,0 0-1,1 0 8,0 1 1,0-1 0,0 1-1,0-1 1,0 0-1,0 1 1,0-1-1,0 1 1,1-1-1,-1 1 1,0-1 0,0 0-1,1 1 1,-1-1-1,0 1 1,1-1-1,-1 1 1,0-1 0,1 1-1,-1 0 1,1-1-1,-1 1 1,1-1-1,0 1 1,14-12 300,129-72-331,-41 36-5366,-93 44 4453,-1 0 0,16-10 0,20-23-3410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52:52.828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440 8 4800,'-22'-7'1557,"22"7"-1523,-1 0-1,1 0 1,-1-1-1,1 1 1,-1 0-1,1 0 1,-1 0-1,1 0 0,-1 0 1,1 0-1,-1 0 1,0 0-1,1 0 1,-1 0-1,1 1 1,0-1-1,-2 0 1,-102 30 1901,-145 32 2183,214-60-3828,19-1-246,12 1-447,17 5 437,-11-6-5,0 0 0,1 1 0,-1-1 0,1 0 0,-1 0 0,1 0 1,-1 0-1,1-1 0,4 2 0,3-2 121,79 6 776,-74-6-741,0-1 1,-1 0 0,29-7 0,2 3 534,-34-1-461,-10 6-294,0-1-1,-1 1 1,1-1-1,0 1 1,-1-1-1,1 1 0,0 0 1,0-1-1,-1 1 1,1 0-1,0 0 0,0-1 1,0 1-1,-1 0 1,2 0-1,23-1-161,39-7 0,-60 8 163,-1 0 1,0 0 0,1 1 0,-1-1 0,0 1-1,0 0 1,1 0 0,-1 0 0,5 2 0,26 14-323,12 5 470,-34-17-111,0 1 0,0-1-1,-1 2 1,12 8 0,-21-13-9,-1-1 0,0 1 0,0-1 0,0 1 0,0 0 0,0 0 1,0-1-1,0 1 0,-1 0 0,1 0 0,-1 0 0,1 0 1,-1 3-1,2 26 18,-2-29-12,-3 106 27,8 162 240,4-192-17,0-19 1,1 17 360,34 122-1,-42-191-447,0 0 0,1 0-1,4 7 1,1 2 487,-8-16-622,0 0-1,0 0 0,0 0 1,1 1-1,-1-1 0,0 0 1,0 0-1,0 0 0,1 0 1,-1 0-1,0 0 0,0 1 1,1-1-1,-1 0 0,0 0 0,0 0 1,1 0-1,-1 0 0,0 0 1,1 0-1,-1 0 0,0 0 1,0 0-1,1 0 0,-1 0 1,0-1-1,0 1 0,1 0 1,-1 0-1,0 0 0,0 0 0,1 0 1,-1 0-1,0-1 0,0 1 1,1 0 2,0-2 29,0 1 0,1-1 0,-1 0 0,0 1 0,0-1 1,0 0-1,0 0 0,-1 0 0,1 0 0,0 1 0,-1-1 0,1 0 0,-1 0 1,0-3-1,2-1 56,5-44 163,-2 1-1,-2-61 1,-2 52-247,-11-325-414,7 330 318,0 16-247,-10-53 0,10 75-340,9 46-1234,0 61 1713,-2-11 148,40 233 52,-26-205-22,8 99-5,-21-162 86,-3 1-1,-4 72 0,0-104 148,-1 0 0,-1 1-1,0-1 1,-9 19-1,12-31-252,-1 0 0,1 0 0,-1 0 0,1 0 0,-1 0 0,0-1 0,-4 6 0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53:05.7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 13 11808,'-13'-9'5343,"4"18"-4639,4-9 672,10 0-320,-1 0-1728,1 0 384,0-4-1664,3 4 1088,5-5-3487,0 2 2431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53:14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145 316 2560,'0'-1'170,"1"0"1,-1 0 0,0 0-1,1 0 1,-1-1-1,1 1 1,-1 0-1,1 1 1,0-1-1,-1 0 1,1 0-1,0 0 1,0 0-1,-1 0 1,3 0 0,13-11 2880,-15 11-2938,2 6 3227,7 24-2339,-7-9-514,0 1-1,-1 0 1,-2 28 0,0-43-411,-1-1 0,1 1 0,-1-1 0,0 1 0,-1-1 1,0 0-1,1 1 0,-2-1 0,1 0 0,0 0 0,-1 0 1,0 0-1,0-1 0,-1 1 0,1-1 0,-1 0 0,-6 5 1,6-6 7,0 0 1,0 0 0,-1 0 0,1-1 0,-1 0 0,1 0 0,-1 0 0,0 0 0,0-1 0,0 0 0,0 0-1,-10 0 1,12-1-57,0 0-1,0 0 1,0-1 0,0 1-1,0-1 1,0 0-1,0 0 1,0 0-1,0 0 1,0 0 0,0-1-1,1 1 1,-1-1-1,1 0 1,-1 0-1,1 0 1,0 0-1,-1 0 1,1 0 0,0-1-1,0 1 1,1-1-1,-3-2 1,2 0-48,-1-1 1,1 1 0,0 0 0,1 0-1,-1-1 1,1 1 0,0-1-1,1 1 1,-1-12 0,2-1-42,5-30 0,0 15 110,1 1 1,2 0-1,1 1 0,2 0 1,1 1-1,1 0 0,27-41 1,-36 63-43,1-1 1,0 1-1,0 0 1,1 1 0,0 0-1,1 0 1,-1 0-1,1 1 1,0 0-1,1 0 1,9-4-1,-16 9 1,0 0 0,0 1 0,1-1 0,-1 0 0,0 1 0,0 0 0,1-1 0,-1 1 0,0 0 0,1 0 0,-1 0 0,0 0 0,1 1 0,-1-1 0,0 1 0,1-1 0,2 2 0,-3-1 7,1 1 0,0 0 0,-1-1 1,1 1-1,-1 0 0,0 1 1,1-1-1,-1 0 0,0 0 0,0 1 1,2 3-1,1 5 43,0-1 1,0 1-1,-1 0 1,-1 0-1,4 19 1,-2-1 2,0 1 1,-3-1 0,0 1 0,-2 0-1,-4 35 1,-2-23-7,-1-1 1,-2 0-1,-18 47 1,-10 30 164,15-45 387,-46 105 0,57-161-195,11-17-402,0 0-1,0 0 1,-1 0-1,1 0 1,0 1-1,0-1 0,0 0 1,0 0-1,0 0 1,0 0-1,0 0 1,-1 0-1,1 0 1,0 0-1,0 0 0,0 0 1,0 0-1,0 0 1,-1 0-1,1 0 1,0 0-1,0 0 1,0 0-1,0 0 0,-1 0 1,1 0-1,0 0 1,0 0-1,0 0 1,0 0-1,0 0 1,-1 0-1,1 0 1,0 0-1,0 0 0,0 0 1,0 0-1,0-1 1,0 1-1,-1 0 1,1 0-1,-2-15 478,4-15-375,2-1 0,0 1 0,10-30 0,-5 29-150,2 0 0,23-48 0,36-50-72,-64 119 116,79-147 44,-46 81-26,-26 50-44,2 1 0,0 0 0,28-33 0,-41 56 17,0 0-1,0-1 0,0 1 0,1 0 0,-1 0 0,1 1 1,4-4-1,-6 5 1,0 0 1,0-1 0,0 1 0,-1 0-1,1 0 1,0 0 0,0 0-1,0 0 1,-1 0 0,1 0-1,0 0 1,0 0 0,0 0 0,-1 0-1,1 0 1,0 1 0,0-1-1,-1 0 1,1 1 0,0-1-1,0 0 1,-1 1 0,1-1 0,0 1-1,-1-1 1,1 1 0,-1 0-1,1-1 1,-1 1 0,1-1-1,-1 1 1,1 0 0,-1 0-1,0-1 1,1 1 0,-1 0 0,0-1-1,1 1 1,-1 1 0,4 9-5,0 0 0,-1 1 0,-1-1 1,0 1-1,1 16 0,-2 65-130,-1-55 112,0 3 79,0 45 124,-13 119 1,7-158 119,6-47-290,0 0-1,0 0 1,-1-1-1,1 1 0,0 0 1,0 0-1,0 0 1,0 0-1,0 0 1,0 0-1,0 0 0,0 0 1,0 0-1,0 0 1,0 0-1,0 0 1,0 0-1,-1 0 0,1 0 1,0 0-1,0 0 1,0 0-1,0 0 0,0 0 1,0 0-1,0 0 1,0 0-1,0 0 1,0 1-1,0-1 0,0 0 1,0 0-1,-1 0 1,1 0-1,0 0 1,0 0-1,0 0 0,0 0 1,0 0-1,0 0 1,0 0-1,0 0 1,0 0-1,0 0 0,0 0 1,0 1-1,0-1 1,0 0-1,0 0 0,0 0 1,0 0-1,0 0 1,0 0-1,-1-10 206,7-18-32,8-27 1,-6 27-167,28-119 12,36-129-336,-61 240 234,-6 18 9,0 1-1,1 0 0,1 1 0,0 0 1,12-19-1,-19 36 50,1-1 0,-1 1 0,1-1 1,-1 1-1,1 0 0,-1-1 0,0 1 0,0 0 0,1-1 1,-1 1-1,0 0 0,0-1 0,0 1 0,1 0 0,-1-1 1,0 1-1,0 0 0,0 1 0,-6 133 33,6-126-6,-7 159-63,-9 18 202,14-144-157,3 0-1,8 59 0,-6-73 50,11 49 1,-12-68-29,0-1 1,1 0-1,0 0 0,0 0 0,1 0 1,8 13-1,-10-19 20,0 1 0,0-1 0,0 1-1,0-1 1,1 0 0,-1 0 0,1 0 0,-1 0 0,1 0-1,0-1 1,-1 1 0,1-1 0,0 1 0,0-1 0,0 0 0,0 0-1,6 1 1,-4-2-4,-1 0 0,0-1-1,1 1 1,-1-1-1,0 1 1,0-1 0,1-1-1,-1 1 1,0 0 0,0-1-1,6-4 1,2-1 35,0-1 1,-1-1-1,0 0 1,-1-1-1,0 0 1,16-21 0,-7 6 0,-2-2 1,18-36 0,-27 46-58,0 0-1,9-36 1,-14 43-8,-1 0 0,0 0 0,-1 0-1,0 0 1,-1 0 0,0 0 0,-2-15-1,1 20-58,0 1 0,0-1 0,-1 1 0,1-1 0,-5-6 0,6 10 39,-1 0 1,1 0-1,0 1 0,-1-1 0,1 0 1,-1 0-1,1 1 0,-1-1 0,0 1 1,1-1-1,-1 0 0,1 1 0,-1-1 1,0 1-1,0 0 0,1-1 0,-1 1 1,0-1-1,0 1 0,1 0 0,-1 0 0,0-1 1,0 1-1,0 0 0,0 0 0,1 0 1,-1 0-1,0 0 0,0 0 0,0 0 1,0 0-1,0 0 0,1 1 0,-1-1 1,0 0-1,0 1 0,1-1 0,-1 0 1,0 1-1,0-1 0,-1 1 0,0 2 10,-1-1-1,0 0 0,1 1 0,-1 0 1,1 0-1,0-1 0,0 1 0,0 0 1,0 1-1,1-1 0,-1 0 1,1 0-1,0 1 0,-1-1 0,2 1 1,-1-1-1,0 1 0,1-1 1,0 1-1,-1 0 0,1-1 0,1 1 1,0 4-1,0 1-21,1 0 0,0-1 0,0 1 1,1-1-1,0 1 0,0-1 0,1 0 0,7 10 0,-4-7 34,7 11 37,19 22 0,-28-37 4,1-1 1,0 0-1,0-1 0,0 1 1,1-1-1,0-1 1,12 8-1,-17-12-16,-1 1 0,1 0 1,-1-1-1,1 0 0,-1 1 1,1-1-1,0 0 0,-1 0 0,1 0 1,-1 0-1,1 0 0,0 0 0,-1 0 1,1 0-1,-1-1 0,4 0 0,-2 0 2,0-1-1,0 1 1,0-1-1,-1 0 1,1 0-1,0 0 1,3-4-1,2-2 27,-2 0 0,1 0 0,-1-1-1,6-11 1,-8 12-6,14-24 7,-1 0 0,-2 0-1,17-52 1,-30 72-52,-1 10-34,-1 1 1,0-1 0,0 0 0,1 1 0,-1-1 0,1 1 0,-1-1 0,1 1 0,0-1 0,-1 1 0,1 0 0,0-1 0,0 1 0,2-3 0,-2 4 25,-1 0-1,0 0 1,0 0 0,0 0-1,0 0 1,1 0-1,-1 0 1,0 0-1,0-1 1,0 1-1,1 0 1,-1 0 0,0 0-1,0 0 1,1 0-1,-1 0 1,0 0-1,0 0 1,0 0 0,1 0-1,-1 1 1,0-1-1,0 0 1,0 0-1,1 0 1,-1 0-1,0 0 1,0 0 0,0 0-1,1 0 1,-1 1-1,0-1 1,0 0-1,0 0 1,0 0 0,0 0-1,1 0 1,-1 1-1,0-1 1,0 0-1,0 0 1,0 1-1,5 9-67,-4-7 47,11 21-137,-7-15 153,0 0 0,-1 0-1,-1 0 1,1 0-1,2 16 1,0 13 48,-3 1 0,0-1 0,-3 1 0,-1 0 0,-10 63 0,9-90 46,-1-1-1,0 1 1,-6 14-1,9-23-54,-1-1 1,0 1-1,-1-1 0,1 0 0,0 1 0,-1-1 0,1 0 0,-1 0 0,1 0 1,-1 0-1,0 0 0,0 0 0,0-1 0,0 1 0,0 0 0,-1-1 0,1 0 1,0 0-1,-1 1 0,-2 0 0,3-2-25,0 0-1,1 0 1,-1 0 0,0 0-1,0 0 1,0-1 0,0 1-1,1-1 1,-1 1 0,0-1-1,1 1 1,-1-1 0,0 0-1,1 0 1,-1 0 0,1 0 0,-1 0-1,1 0 1,-1 0 0,1-1-1,0 1 1,0 0 0,-1-1-1,1 1 1,0-1 0,0 1-1,-1-4 1,-2-3-15,0-1 0,1 1 0,-5-17-1,7 21 33,0 1-17,-2-8-13,0 0-1,0 1 0,1-1 1,0 0-1,1 0 0,0 0 1,2-22-1,-1 20-37,1-6-64,-2 19 101,1-1 0,0 1 0,1-1 0,-1 1 0,0-1 0,0 1 0,0-1 0,0 1 0,0-1 0,0 1 0,1-1 0,-1 1 0,0-1 0,0 1 0,1-1 0,-1 1 0,0-1 0,1 1 0,-1-1 0,1 1 0,-1 0 0,1-1 0,-1 1-3,1 0-1,-1 0 1,1 0 0,-1 0-1,1 0 1,-1 0-1,1 0 1,-1 0 0,1 1-1,-1-1 1,1 0-1,-1 0 1,0 0-1,1 1 1,-1-1 0,1 0-1,-1 1 1,0-1-1,1 0 1,-1 0 0,0 1-1,1-1 1,-1 1-1,0-1 1,1 1 0,8 13-126,-7-10 113,12 23 27,-5-11 30,17 24 1,-23-35-38,2 0 0,-1 0 0,1 0 0,-1-1 0,1 0-1,0 0 1,1 0 0,7 4 0,-7-5 32,0 0 0,1-1 0,-1 0 0,1 0 0,-1 0 0,1-1 0,0 0 0,0 0 0,0-1 0,-1 1 0,1-2 0,0 1 0,0-1 0,0 0-1,-1 0 1,1-1 0,0 0 0,9-4 0,0-1 62,-1-1-1,0-1 1,0-1 0,0 0-1,23-22 1,-10 5-54,39-50 1,-41 40 0,34-64 1,-59 100-35,-1 1-10,0 0 0,0 0 1,1 0-1,-1-1 0,0 1 1,0 0-1,0-1 0,0 1 1,0 0-1,1 0 1,-1-1-1,0 1 0,0 0 1,0-1-1,0 1 0,0 0 1,0 0-1,0-1 0,0 1 1,0 0-1,0-1 1,0 1-1,0 0 0,-1 0 1,1-1-1,0 1 0,0 0 0,0 0-1,-1 0 0,1 0 1,0 0-1,0 0 0,-1 0 1,1 0-1,0 0 0,0 0 1,-1 0-1,1 0 0,0 0 1,0 0-1,0 0 0,-1 1 1,1-1-1,0 0 1,0 0-1,0 0 0,-1 0 1,1 1-1,0-1 0,0 0 1,0 0-1,0 0 0,0 1 1,0-1-1,-1 0 0,1 0 1,0 1-1,-4 6-4,1 1 1,-1 0-1,1 0 0,1 0 1,-1 1-1,2-1 0,-3 14 1,3-7 2,0 1 1,1 0 0,3 20-1,0-16 76,0-1 0,12 35 0,-13-48-45,0 0-1,0 0 1,1-1 0,-1 1 0,2-1 0,-1 0 0,0 1 0,1-2 0,0 1 0,0 0 0,1-1 0,-1 0 0,6 4 0,-9-7-8,-1-1 1,1 1-1,0-1 0,0 1 1,0-1-1,-1 1 0,1-1 1,0 0-1,0 0 0,0 1 1,0-1-1,0 0 0,0 0 1,-1 0-1,1 0 0,0 0 1,0 0-1,0 0 0,0 0 1,0-1-1,0 1 0,0 0 1,-1 0-1,1-1 0,0 1 1,1-1-1,0 0 5,-1-1 0,1 1 1,-1-1-1,1 0 0,-1 0 0,0 1 0,1-1 0,-1 0 1,0 0-1,1-3 0,3-8 69,-1-1-1,-1 1 1,0-1 0,3-25-1,-4 21 62,-1 8-145,0 0 0,0 0 0,-1 0 0,0 0 0,-1-1 0,0 1 0,-1 0-1,0 0 1,0 1 0,-8-18 0,9 24-6,-3-5-105,1 1 0,-10-13 0,11 18 87,1 1 0,-1-1 0,1 0 1,-1 1-1,0 0 0,1-1 0,-1 1 0,0 0 0,0 0 0,0 0 0,0 0 0,0 0 1,0 0-1,-1 0 0,-2 0 0,-4-1-80,8 2 89,0-1 1,0 1-1,0 0 1,-1-1-1,1 1 1,0 0-1,0 0 1,0 0-1,-1 0 1,1 0-1,0 0 1,-2 1-1,-4 0-172,15-2 128,14 0 70,0-1 0,38-10-1,18-1-69,-68 12 85,0 0 0,-1 1 0,1 0-1,-1 1 1,1 0 0,10 3 0,-15-2-18,0-1 1,0 1-1,0 0 1,-1 1-1,9 4 0,-11-6-2,0 1 0,0-1-1,0 1 1,0 0-1,0 0 1,-1 0 0,1 0-1,-1 0 1,1 0-1,-1 0 1,0 0-1,1 0 1,-1 1 0,1 2-1,-1 1 26,0 0 0,-1 0 0,1 0 0,-1 0 0,0-1 0,-1 1 0,-1 11 0,-14 41 58,5-24 195,7-16 19,7-23 204,9-20-313,-1 9-205,0 1 0,1 0 0,1 0 0,0 2 0,1-1 0,0 2 0,1 0 0,1 1 0,0 0 0,0 1 0,1 1 0,0 1 0,1 0 0,-1 1 0,31-7 0,-41 12 15,1 1-1,-1 0 1,0 1-1,0 0 0,13 1 1,-17-1 0,-1 0-1,1 1 1,0 0 0,0-1-1,-1 1 1,1 0 0,0 0-1,-1 0 1,1 1 0,-1-1-1,0 1 1,1-1 0,-1 1-1,0 0 1,0 0 0,0 0-1,0 0 1,2 2 0,2 6 84,-3-6-25,0 0 0,0 0 0,-1 0 0,0 1 0,0-1-1,0 1 1,2 8 0,12 45 330,-4-21-237,-8-27-85,0 1 0,1-1 0,0 1-1,0-1 1,2-1 0,11 16 0,-18-25-106,1 1 0,-1-1 0,0 0 0,1 0 0,-1 0 0,0 1 0,1-1 0,-1 0 0,0 0 1,1 0-1,-1 0 0,0 0 0,1 0 0,-1 0 0,1 0 0,-1 0 0,0 0 0,1 0 0,-1 0 0,0 0 0,1 0 0,-1 0 0,1 0 0,-1 0 0,0 0 0,1-1 0,11-5-2483,-11 5 1595,18-7-7149,-7 0 341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53:25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1209 3072,'0'0'34,"0"0"0,0 0-1,0 0 1,0 0 0,0 0 0,0 0 0,0 0 0,0 0 0,0 1 0,0-1-1,0 0 1,0 0 0,0 0 0,0 0 0,0 0 0,0 0 0,0 0-1,0 0 1,0 0 0,0 0 0,0 0 0,0 0 0,0 0 0,0 0-1,0 0 1,0 0 0,0 1 0,0-1 0,0 0 0,0 0 0,0 0 0,0 0-1,0 0 1,0 0 0,0 0 0,0 0 0,0 0 0,0 0 0,0 0-1,0 0 1,-1 0 0,1 0 0,0 0 0,0 0 0,0 0 0,0 0 0,0 0-1,0 0 1,0 0 0,0 0 0,0 0 0,0 0 0,0 0 0,0 0-1,0 0 1,0 0 0,0 0 0,0 0 0,-1 0 0,1 0 0,0 0-1,8 4 2708,14 2-195,-14-6-2286,0-1 0,0 0-1,0 0 1,0 0 0,0-1-1,0 0 1,-1-1 0,1 0-1,0 0 1,-1-1 0,0 1-1,0-2 1,0 1 0,-1-1-1,12-10 1,19-21 238,-2-1 0,32-43 0,52-90 72,-98 138-512,-2-1 1,-2-2 0,21-56-1,-19 33-55,17-87 0,-22 75 49,15-77 217,-25 115-257,0-1 0,-3-48 0,-5 37-93,3 40 80,0 0 0,0 1 0,0-1 0,0 0 0,-1 1 0,0-1 0,1 1 0,-5-6-1,6 9-17,-1-1-1,1 1 0,0-1 0,-1 1 1,1 0-1,0-1 0,-1 1 0,1 0 1,-1-1-1,1 1 0,-1 0 0,1-1 1,-1 1-1,1 0 0,0 0 0,-1 0 1,0 0-1,1-1 0,-1 1 0,1 0 1,-1 0-1,1 0 0,-1 0 0,1 0 1,-1 0-1,1 0 0,-1 0 0,1 0 1,-1 1-1,-1-1-22,1 1 0,0 0-1,0 0 1,0-1 0,0 1 0,0 0 0,0 0 0,0 0 0,0 0-1,0 0 1,-1 2 0,-2 4-118,0 1 0,-6 15 0,-2 8 44,3 1 1,0 1 0,-5 48-1,-2 101 44,13-135 19,-1 24 258,2 0-1,13 123 1,-6-160-49,12 72 292,-14-91-323,1 0-1,1 0 0,0-1 1,14 26-1,-18-37-72,1 0 1,0 0-1,0 0 0,0 0 0,1 0 0,-1 0 0,1-1 1,0 1-1,-1-1 0,5 3 0,-6-5-22,0 1-1,1-1 1,-1 1 0,0-1-1,0 0 1,1 0 0,-1 1-1,0-1 1,1 0 0,-1 0-1,0 0 1,1 0 0,-1-1-1,0 1 1,1 0 0,-1-1-1,0 1 1,0 0 0,1-1-1,-1 1 1,0-1 0,0 0-1,0 1 1,0-1-1,0 0 1,0 0 0,0 0-1,0 0 1,0 0 0,1-2-1,20-21 393,26-43-1,7-7-272,-19 33-157,55-49 0,-86 85-135,-6 4-217,0 1 332,0 1-1,1-1 1,-1 1-1,1-1 1,-1 1 0,0-1-1,1 1 1,-1 0-1,1-1 1,-1 1-1,1 0 1,0 0 0,-1 1-1,-2 4-19,2 0 0,-1 1 0,0-1-1,1 1 1,1-1 0,-1 1 0,1 0 0,0-1 0,0 1 0,1 0-1,0-1 1,0 1 0,3 8 0,2 4 94,1 0 0,1 0 0,11 18-1,-15-29 3,1 0-1,-1 0 0,2-1 0,-1 0 1,1 0-1,0 0 0,1 0 0,11 8 1,-15-13-4,0 0 0,0 0 1,0 0-1,0-1 0,0 1 1,1-1-1,-1 0 1,0 0-1,1 0 0,-1-1 1,1 1-1,-1-1 0,1 1 1,-1-1-1,1-1 0,-1 1 1,1 0-1,-1-1 1,1 1-1,-1-1 0,0 0 1,1 0-1,-1-1 0,0 1 1,4-3-1,-3 1 2,0 0 0,0 0 0,0 0 1,0-1-1,0 1 0,-1-1 0,0 0 0,0 0 0,0 0 0,0-1 1,-1 1-1,1-1 0,-1 1 0,0-1 0,-1 0 0,2-6 0,-1 3 7,0 0-1,-1 0 0,0 0 0,-1 0 1,1 0-1,-2 0 0,1 0 0,-1-1 0,-3-10 1,3 14-62,-1 0 1,0 0 0,0 0-1,-1 1 1,1-1 0,-1 1-1,0-1 1,-1 1 0,1 0-1,-1 0 1,1 0 0,-1 1 0,0-1-1,-1 1 1,1 0 0,-9-5-1,6 5-106,0 0 0,0 0-1,0 0 1,0 1 0,0 0-1,-1 1 1,1-1 0,-1 2-1,1-1 1,-1 1 0,-9 0-1,15 0 90,0 0-1,1 0 1,-1 1-1,1-1 1,-1 0 0,0 1-1,1-1 1,-1 1-1,1-1 1,-1 1-1,1 0 1,-1 0-1,1 0 1,0-1-1,-1 1 1,1 1-1,0-1 1,0 0-1,-1 0 1,1 0-1,0 1 1,0-1-1,1 0 1,-3 3-1,3-2 17,0 1-1,-1-1 1,1 0-1,0 0 0,0 0 1,0 0-1,0 0 0,0 0 1,1 0-1,-1 0 0,1 1 1,-1-1-1,1 0 1,0 0-1,0-1 0,0 1 1,0 0-1,2 2 0,5 8 77,2 0 0,-1-1-1,1 0 1,1-1 0,0 0-1,1-1 1,-1 0 0,2-1-1,-1 0 1,1-1-1,0 0 1,20 6 0,-27-11-12,0 0 0,-1-1 1,1 0-1,0 0 0,0-1 1,0 1-1,0-1 0,-1 0 0,1-1 1,0 0-1,0 0 0,8-2 1,-7 1 8,0-1 0,0 0 1,0-1-1,0 1 0,-1-1 0,1-1 1,-1 1-1,0-1 0,7-7 0,-1 0 39,-1-1-1,0 0 0,-1-1 1,0 0-1,12-24 0,-21 36-91,14-26 17,-2-1 0,0-1 0,7-31 0,-4 16-603,-16 45 567,0-1 0,0 1 0,0 0 0,0 0 0,0 0 0,0 0 0,1-1 0,-1 1 0,0 0 0,0 0 0,0 0-1,0 0 1,1 0 0,-1 0 0,0 0 0,0 0 0,0 0 0,1-1 0,-1 1 0,0 0 0,0 0 0,0 0 0,1 0 0,-1 0 0,0 0 0,0 0 0,0 0 0,1 0 0,-1 1 0,0-1 0,0 0 0,0 0 0,0 0 0,1 0 0,-1 0 0,0 0 0,0 0 0,0 0 0,0 0 0,1 1 0,-1-1 0,0 0 0,0 0 0,0 0 0,0 0 0,0 0 0,1 1 0,-1-1 0,0 0 0,0 0 0,0 1 0,11 10-23,-8-8-17,9 12 29,0 0 0,-1 1 0,-1 0-1,0 0 1,-1 1 0,-1 0 0,11 32-1,-10-20 71,-2 0-1,-1 0 1,-1 1-1,1 35 1,-5-44 75,-3 28 0,2-42-49,-1 0-1,0 0 0,0-1 1,-1 1-1,0 0 0,-1-1 1,-4 11-1,6-15-50,0-1 0,1 0 0,-1 0 0,0 0 0,0 0 1,0 0-1,0 0 0,0 0 0,0 0 0,0 0 0,0 0 0,-1-1 0,1 1 0,0 0 0,0-1 0,-1 1 0,1-1 1,0 0-1,-3 1 0,2-1 8,0 0 0,-1 0 0,1 0 0,0 0 0,-1 0 0,1-1 0,0 1 0,0-1 0,-1 0 0,-2-1 0,-2-1 14,1-1 0,0 0 0,0 0 0,1 0 1,0 0-1,-10-10 0,0-5-115,-14-23 0,19 27 38,-2-4-73,2-1 0,-14-32 0,19 34-559,5 15 141,3 11 397,0-2 135,0 1 0,0-1 0,1 1 0,-1-1 0,2 0 0,-1 0 0,9 8 0,-4-5 14,0 0-1,1-1 1,17 12 0,-9-10-49,0 0-1,1-2 1,0 0-1,1-1 1,20 5-1,-3-4 99,69 7-1,-91-14-27,-1 0 0,1-2 0,-1 0 0,1 0 1,-1-2-1,1 0 0,-1 0 0,0-1 0,18-9 0,-22 9-8,0-1 1,0 0-1,-1-1 0,0 0 1,0-1-1,0 1 0,-1-2 1,0 1-1,-1-1 0,1-1 0,-2 1 1,1-1-1,5-11 0,-6 8 36,-1-1 0,0 0-1,-1 0 1,0-1-1,-1 1 1,-1-1 0,0 0-1,-1 0 1,-1-26-1,0 37-112,0 1 0,0-1-1,-1 0 1,1 0-1,-1 1 1,0-1-1,0 1 1,0-1 0,0 1-1,-1-1 1,1 1-1,-1-1 1,1 1 0,-1 0-1,0 0 1,0 0-1,-3-3 1,3 3-3,1 1 34,1 1 0,-1-1 1,1 1-1,-1-1 0,0 0 0,1 1 0,-1-1 0,0 1 1,0 0-1,1-1 0,-1 1 0,0 0 0,0-1 0,0 1 0,1 0 1,-1 0-1,0 0 0,0-1 0,0 1 0,0 0 0,0 0 0,1 0 1,-1 0-1,0 1 0,0-1 0,0 0 0,0 0 0,1 0 0,-2 1 1,-7 3-84,1 1 1,0-1-1,0 1 1,-8 7 0,13-8 89,-1 0 0,0 0 1,1 0-1,0 1 0,0-1 1,0 1-1,1-1 0,-1 1 1,-2 7-1,1 3-28,-1 0-1,2 0 1,0 1-1,1 0 1,-1 16-1,4 82 116,-1-102-39,1 1-1,0 0 1,1-1-1,0 1 1,1-1-1,7 21 1,-3-17 59,1 1 1,0-1 0,1 0 0,16 22 0,-22-34-57,1 0-1,0 0 1,0 0 0,0 0 0,1-1 0,-1 0 0,1 0 0,6 3 0,-8-4-19,1-1-1,-1 0 1,1 0 0,0 0-1,0 0 1,-1 0 0,1-1 0,0 0-1,0 0 1,0 0 0,-1 0 0,1-1-1,5 0 1,-2-1 44,-1-1 0,1 1 0,-1-1 0,0 0-1,0-1 1,0 1 0,9-8 0,-3 0-4,0 0-1,12-14 1,-15 14-49,0-1 1,-1 0 0,0-1-1,7-16 1,21-57 276,-35 83-290,17-53 15,17-89 0,-17 63 56,-17 77-98,1 1 1,-1 0-1,0 0 1,1 0-1,0 0 1,2-3-1,-3 6 10,-1 0-1,1 0 0,-1 0 0,1 1 0,0-1 0,-1 0 1,1 0-1,0 1 0,0-1 0,0 0 0,0 1 0,-1-1 1,1 1-1,0-1 0,0 1 0,0 0 0,0-1 0,0 1 1,0 0-1,0 0 0,0 0 0,0-1 0,0 1 0,0 0 0,0 0 1,0 0-1,0 1 0,0-1 0,0 0 0,0 0 0,1 1 1,3 1-26,0 1 1,0 0 0,0 0-1,0 0 1,-1 0 0,0 1 0,0-1-1,0 1 1,0 1 0,0-1-1,-1 0 1,0 1 0,0-1 0,4 9-1,3 8-3,0 1 0,6 23-1,-9-26 58,7 19 53,-2 1 0,-2 0 1,11 80-1,-20-113-44,-1 0 0,0 1 0,0-1 1,-1 0-1,0 1 0,0-1 0,0 0 0,-1 0 0,-3 8 0,4-12-4,0 0 0,0 0-1,0 0 1,0 0 0,-1 0-1,1-1 1,0 1 0,-1-1-1,0 1 1,1-1 0,-1 1-1,0-1 1,1 0 0,-1 0-1,0 0 1,0 0 0,0 0-1,0 0 1,0-1 0,0 1-1,0-1 1,0 1 0,-1-1-1,1 0 1,0 0 0,0 0-1,0 0 1,0 0 0,-1 0-1,-2-1 1,-4-1 3,-1-1 0,1 0-1,0 0 1,0-1 0,0 0 0,1 0 0,-1-1 0,-11-9 0,-7-7-60,-25-27 1,19 18 8,29 26 11,-18-16 36,21 19-41,0 0 0,0 0 0,0-1 0,0 1 0,0 0 1,0-1-1,0 1 0,0-1 0,1 1 0,-1-1 0,0 1 0,0-4 0,16 10 60,-15-5-43,150 44 233,-114-35-187,0-2 1,46 3 0,-66-10-319,0 0-1,0-2 0,1 0 0,-1-1 1,21-6-1,9-1-3461,-34 8 1886,0 1 0,12 0 0,17-1-3227,-10-5 185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53:30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46 203 4736,'-2'-2'3674,"2"2"-3613,0 0 66,0 0-1,0 0 1,1 0-1,-1 0 1,0 0-1,1 0 1,-1 0-1,0 1 1,1-1-1,-1 0 1,0 0-1,0 0 1,1 0-1,-1 0 1,0 1-1,0-1 1,0 0-1,1 0 1,-1 1-1,0-1 1,0 0-1,0 0 1,1 1-1,-1-1 1,0 0-1,0 0 1,0 1-1,0-1 1,0 1-1,2 1 21,-1 1-1,1 0 0,-1 0 0,1-1 1,0 1-1,0-1 0,0 1 0,0-1 1,1 0-1,-1 0 0,0 0 0,1 0 1,0 0-1,-1-1 0,1 1 0,0-1 0,0 1 1,0-1-1,0 0 0,0 0 0,0-1 1,0 1-1,0-1 0,0 1 0,1-1 1,-1 0-1,0 0 0,0 0 0,0-1 1,0 1-1,0-1 0,0 0 0,1 1 1,-1-2-1,-1 1 0,1 0 0,0 0 1,0-1-1,0 0 0,-1 1 0,1-1 1,-1 0-1,1 0 0,2-4 0,-2 3-101,-1 0 0,1 0 0,-1 0 1,1 0-1,-1-1 0,0 1 0,0-1 0,-1 1 0,1-1 0,-1 0 0,0 0 0,0 0 0,0 0 0,0 0 0,-1 0 0,1 0 0,-1-7 0,-1 7-25,0 0 0,0 0 0,0 0 0,0 0 1,-1 0-1,1 0 0,-1 0 0,0 1 0,-1-1 0,1 1 1,0-1-1,-1 1 0,0 0 0,0 0 0,0 0 0,0 0 1,-5-3-1,-22-10-265,28 15 227,0 0 0,0 0 1,0 0-1,-1 0 0,1 1 1,0-1-1,-1 1 0,1 0 1,-1 0-1,1 0 0,0 0 1,-3 0-1,0 2 69,1-1 0,-1 1 1,1 0-1,0 0 0,0 1 0,0-1 1,1 1-1,-1 0 0,0 0 0,1 0 0,-6 7 1,5-5 24,0 1 0,0 0 0,1 1 0,0-1 1,0 1-1,-4 12 0,2 1 101,2 0 0,0 1-1,1-1 1,1 29 0,2-18-84,1-1 1,2 1-1,12 48 0,-15-71 12,2-1 0,-1 1 0,1-1 0,7 13 0,-9-18-82,0-1 0,0 0 0,0 1 0,0-1 1,0 0-1,0 1 0,0-1 0,0 0 0,0 0 0,1 0 0,-1 0 0,0 0 0,1 0 0,-1 0 0,1 0 0,-1-1 0,1 1 0,-1-1 0,1 1 0,0-1 0,-1 1 0,1-1 0,0 0 0,-1 0 0,1 0 0,0 0 0,-1 0 0,1 0 0,1-1 0,2 0 17,0-1-1,0 0 1,-1-1-1,1 1 1,-1-1-1,0 0 1,5-3-1,28-27 247,-29 25-242,60-60 161,-36 34-124,61-50 1,100-57-136,-183 133 8,14-10 87,-23 17-59,0 0 0,0 1 0,0-1-1,1 1 1,-1-1 0,0 1 0,0-1 0,0 1 0,1 0 0,-1-1 0,0 1 0,1 0 0,-1 0 0,0 0 0,0 0 0,1 0 0,1 1 0,-1 0 17,-1 0 1,0 0 0,1 1-1,-1-1 1,0 1 0,0-1-1,0 1 1,0-1 0,0 1-1,0 0 1,-1-1 0,1 1-1,0 0 1,-1 0 0,0 0 0,1 2-1,1 3 23,3 10 61,-1 1 1,-1 0-1,0-1 1,-1 1-1,-1 21 1,4-7 327,1-39-175,1-7-168,-3 6-39,7-17 33,0 1 1,2 1-1,0-1 0,25-30 1,-26 39-30,-5 6-84,-1 1 0,13-11 1,-17 17 29,1 0 1,-1 0-1,0 1 1,0-1-1,1 1 1,-1 0-1,1 0 1,-1-1-1,1 2 1,0-1-1,-1 0 1,1 0-1,0 1 1,4-1-1,-5 2 7,0-1-1,0 0 0,0 1 0,0-1 1,0 1-1,0 0 0,-1 0 0,1-1 1,0 1-1,0 0 0,-1 1 1,4 1-1,20 22 34,-10-10-60,16 18 221,-24-24-192,1-1 0,15 14 0,5 2-34,-18-15 72,0 0 0,0-1 1,16 10-1,-21-15 6,1 0 1,0 0 0,0-1 0,0 0 0,0 0 0,10 2 0,-13-4-15,0 0 1,1 1-1,-1-1 1,0-1-1,1 1 0,-1 0 1,0-1-1,0 0 1,1 0-1,-1 0 1,0 0-1,0 0 0,0-1 1,5-2-1,6-5 244,23-18 0,-32 22-256,0 1-1,-1-1 0,1 0 0,-1 0 0,-1 0 0,1-1 0,5-10 1,-6 9-32,1 0 1,-1 0 0,-1-1-1,1 1 1,-1-1 0,-1 1-1,1-1 1,-1 0 0,-1 1-1,0-1 1,0-10 0,-1 10-16,1 3-11,-1 0 1,1 1 0,-1-1-1,0 0 1,-1 0-1,1 1 1,-1-1 0,0 0-1,-4-7 1,6 12 44,-1 0-1,1-1 1,0 1 0,0 0-1,0 0 1,-1 0 0,1-1-1,0 1 1,0 0-1,0 0 1,-1 0 0,1 0-1,0 0 1,-1-1 0,1 1-1,0 0 1,0 0 0,-1 0-1,1 0 1,0 0 0,0 0-1,-1 0 1,1 0 0,0 0-1,-1 0 1,1 0 0,0 0-1,0 0 1,-1 0 0,1 0-1,-1 1 1,-8 6-158,7-5 142,0 1 0,0-1 0,0 1 0,1 0 1,-1-1-1,-1 5 0,1 1 18,0 0-1,1 1 1,-1-1 0,2 0-1,-1 1 1,1-1 0,1 0-1,-1 1 1,1-1 0,1 0-1,-1 0 1,1 0 0,1 0-1,5 14 1,7 13 40,-10-20-4,2 0 0,15 27 0,-17-34-18,-1-2 12,0 0 1,0 0-1,1 0 0,8 9 1,-12-14-15,1 0 0,-1 0 0,1 0 1,-1 0-1,1 0 0,-1 0 0,1 0 1,0-1-1,-1 1 0,1-1 0,0 1 1,0-1-1,-1 1 0,1-1 0,0 0 1,0 0-1,0 0 0,-1 0 0,1 0 0,0 0 1,0-1-1,0 1 0,-1 0 0,1-1 1,1 0-1,5-4 67,0 1-1,-1-1 1,1-1 0,-1 1-1,-1-1 1,1-1 0,-1 1 0,0-1-1,7-10 1,20-22 84,84-68-16,-46 42-84,-49 42 2,-22 22-107,1 3-15,-1-1 59,1 0 0,0 1 0,-1-1 0,1 0 0,0 1-1,0-1 1,0 0 0,1 2 0,2 2-42,28 45-151,-19-30 339,20 39 0,39 75-35,-67-126-56,0 0 0,0 0 0,12 11 0,-16-17-38,0-1-1,0 0 1,0 0-1,0 0 1,1 1-1,-1-1 1,0 0-1,1-1 0,-1 1 1,1 0-1,-1 0 1,1-1-1,0 1 1,-1-1-1,1 1 0,-1-1 1,1 1-1,0-1 1,-1 0-1,1 0 1,0 0-1,-1 0 1,1 0-1,0-1 0,0 1 1,-1 0-1,1-1 1,1 0-1,6-4 12,-1 0 0,0-1 1,0 0-1,-1-1 0,10-10 0,32-42-30,-35 41 14,-1 1 38,38-43-97,-29 36 99,22-22 76,-43 45-124,-1 1 0,1-1 0,-1 0 0,1 0 0,-1 0 0,1 1 1,-1-1-1,0 0 0,1 0 0,-1 0 0,0 0 0,0 0 0,0 0 1,0 0-1,1-1 0,-2 2-9,1 0 0,0 0 0,0 1 0,0-1 0,0 0 0,0 0-1,0 0 1,0 0 0,0 0 0,0 1 0,-1-1 0,1 0 0,0 0 0,0 0 0,0 0 0,0 0 0,0 0 0,-1 1 0,1-1 0,0 0 0,0 0 0,0 0 0,-1 0 0,1 0 0,0 0-1,0 0 1,0 0 0,0 0 0,-1 0 0,1 0 0,0 0 0,0 0 0,0 0 0,-1 0 0,1 0 0,0 0 0,0 0 0,0 0 0,-1 0 0,1 0 0,0 0 0,0-1 0,0 1 0,0 0-1,-1 0 1,1 0 0,0 0 0,0 0 0,0 0 0,0-1 0,0 1 0,0 0 0,-1 0 0,1 0 0,0 0 0,0-1 0,0 1 0,0 0 0,0 0 0,0 0 0,0 0 0,0-1 0,0 1-1,0 0 1,0 0 0,0 0 0,0-1 0,0 1 0,-13 12-96,8-7 88,-1 0-1,2 0 1,-1 0 0,0 1 0,1-1 0,0 1 0,-5 10 0,1 6-1,0 1 0,1-1 0,1 1 1,2 1-1,0-1 0,1 1 0,2-1 0,0 1 1,4 38-1,4-35 194,-7-27-175,0 0 1,0 0-1,0 0 0,1 0 0,-1 0 1,0 1-1,0-1 0,0 0 0,0 0 1,1 0-1,-1 0 0,0 0 0,0 0 1,0 0-1,1 0 0,-1 0 0,0 0 1,0 0-1,0 1 0,0-1 0,1 0 1,-1 0-1,0 0 0,0 0 0,0-1 1,1 1-1,-1 0 0,0 0 0,0 0 1,0 0-1,1 0 0,-1 0 0,0 0 1,0 0-1,0 0 0,0 0 0,1 0 1,-1-1-1,0 1 0,0 0 0,0 0 1,0 0-1,0 0 0,1-1 0,-1 1 1,0 0-1,6-7 10,-2 1-7,0 0 0,-1-1 0,0 1 1,-1-1-1,0 1 0,0-1 1,0 0-1,0 0 0,-1 0 0,0-7 1,6-24 5,-3 20-31,-1-1 0,-1 1 0,1-35 0,-1 35-394,0 16 128,-1 11 158,-1 24 89,2 0 0,1 0 0,10 40 1,-9-53 44,2-1 1,1 1 0,0-1 0,1-1-1,1 1 1,17 24 0,19 14 98,-9-13 49,-34-42-158,0 1 0,0 0 0,-1 0 0,1 0 0,-1 0 0,1 1 1,-1-1-1,0 0 0,0 1 0,0-1 0,-1 1 0,1-1 1,-1 1-1,0-1 0,0 1 0,0 4 0,-2-3 8,1 0 1,0 0-1,-1 0 0,0-1 1,0 1-1,0-1 0,-1 1 1,1-1-1,-1 0 0,-4 5 1,-5 4-16,0-2 0,0 0 0,-1 0 0,-1-1 1,-26 14-1,33-20 57,-1 0 0,0-1 0,0 0-1,0 0 1,0-1 0,-14 2 0,19-3-60,0-1 1,0 1-1,0-1 0,0 0 0,0 0 0,0 0 0,0-1 1,0 1-1,0-1 0,0 1 0,1-1 0,-1 0 1,0 0-1,0 0 0,0-1 0,1 1 0,-1-1 0,1 1 1,-1-1-1,1 0 0,-3-3 0,3 3-16,0-1 0,1 0 0,-1 0 0,1 0 0,0 0 0,0 0 0,0 0 0,0 0 0,0 0 0,1-1 0,0 1 0,-1 0 0,1 0 0,0 0 0,1-1 0,0-5 0,1 2 9,-1-1 0,1 1 1,1 0-1,-1 0 0,1 0 0,5-8 0,8-8 61,1 0 1,1 1-1,1 1 0,37-32 0,-21 20 183,144-117-59,-97 85 11,-42 33-40,-1-3-1,-1 0 1,38-48-1,-71 76-90,-3 6-48,-1 0-1,0 0 0,0 0 1,0 0-1,-1-1 1,1 1-1,0 0 0,0 0 1,-1-1-1,1 1 0,0-1 1,-1 1-1,0-1 1,1 1-1,-1 0 0,0-3 1,0 4-123,0 9-250,-5 28 410,2 0 0,4 70 1,6-42 84,-7-65-114,0 1 0,0 0-1,0 0 1,0 0-1,1-1 1,-1 1-1,0 0 1,0 0-1,0 0 1,1-1-1,-1 1 1,0 0-1,1 0 1,-1-1-1,0 1 1,1 0-1,-1-1 1,1 1 0,-1 0-1,1-1 1,0 1-1,-1-1 1,1 1-1,0-1 1,-1 1-1,2-1 1,-2 1 7,1-1-1,0 0 1,-1 0 0,1 0 0,0 0 0,0-1 0,-1 1 0,1 0-1,0 0 1,-1 0 0,1-1 0,-1 1 0,1 0 0,0 0 0,-1-1-1,1 1 1,-1-1 0,1 1 0,0 0 0,-1-1 0,0 1-1,1-1 1,-1 1 0,1-1 0,-1 0 0,1 1 0,-1-1 0,0 1-1,1-1 1,-1 0 0,0 1 0,0-2 0,19-47 395,-15 35-364,1 0 0,1 0 0,0 1 0,9-13 0,-8 14-50,6-8-60,17-19 0,-26 33 47,1 1 1,0 0-1,1 0 0,-1 1 0,1 0 1,0 0-1,0 0 0,8-4 0,-13 8 10,0-1 0,0 1 1,-1 0-1,1-1 0,0 1 0,0 0 0,0 0 1,0-1-1,0 1 0,0 0 0,0 0 0,0 0 0,0 0 1,0 0-1,0 0 0,0 1 0,0-1 0,0 0 1,0 0-1,0 1 0,0-1 0,0 1 0,0-1 0,0 1 1,-1-1-1,1 1 0,0-1 0,0 1 0,0 0 0,-1-1 1,1 1-1,0 0 0,-1 0 0,1-1 0,-1 1 1,1 1-1,1 3-2,0 0 0,0 0 0,0 0 0,-1 0 0,0 0 0,1 7 0,3 35-70,-3 0-1,-4 52 0,2-84 74,-2 36 15,-3-1 1,-12 56-1,10-74 112,-2-1 1,-1 0-1,-1 0 0,-22 40 1,30-64-101,-1-1 1,0 0 0,0 0-1,0 0 1,-1 0 0,0-1-1,0 1 1,-12 8-1,15-13-15,-1 1-1,0 0 0,0-1 0,-1 1 1,1-1-1,0 0 0,0 0 0,-1-1 0,1 1 1,0 0-1,-1-1 0,1 0 0,0 0 0,-1 0 1,1 0-1,-1-1 0,1 1 0,0-1 0,-1 0 1,1 0-1,-5-2 0,0 0 8,1 0 0,-1-1-1,1 0 1,0-1 0,0 1-1,1-1 1,-1 0 0,1-1 0,0 0-1,0 0 1,1 0 0,-9-13-1,13 16 2,-1 0-1,0 0 0,1-1 1,0 1-1,0-1 0,0 0 0,0 1 1,1-1-1,-1 0 0,1 1 0,0-1 1,0 0-1,0 1 0,1-1 1,-1 0-1,1 1 0,0-1 0,0 0 1,0 1-1,0-1 0,4-5 1,0 1 0,-1 0 0,2 1 0,-1-1 0,1 1 0,1 1 0,-1-1 1,13-9-1,-12 11-19,1 0 0,0 0-1,1 1 1,-1 0 0,1 1 0,0 0 0,-1 0 0,20-3 0,-9 3-680,1 1 1,0 1-1,21 1 1,-29 1-440,1 0 0,-1 1-1,0 0 1,0 1 0,-1 0 0,1 1 0,-1 0 0,0 1-1,19 11 1,-23-12 299,-1 1 0,1 0-1,-1 0 1,0 0-1,-1 1 1,1 0 0,-1 0-1,0 0 1,-1 1 0,1 0-1,-1-1 1,-1 2 0,1-1-1,-1 0 1,3 12 0,1 22-930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53:33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27 941 5472,'-18'7'1760,"9"3"5674,11-17-3032,4-5-3059,-3 7-592,11-22 464,2 1-1,1 1 1,1 0-1,38-38 1,28-38-323,-68 77-897,2-2-46,25-29 0,-42 54 55,0 0 0,0 0 0,0 0-1,0 0 1,0 0 0,0 0-1,0 0 1,1 0 0,-1 1 0,0-1-1,0 0 1,1 1 0,-1-1-1,0 1 1,1-1 0,-1 1 0,0 0-1,1 0 1,-1-1 0,1 1-1,-1 0 1,1 0 0,-1 0 0,2 1-1,-1 0-16,-1-1 0,0 1 1,1 0-1,-1 0 0,0 0 0,0 0 0,0 0 0,1 0 0,-1 0 0,0 0 0,0 1 0,-1-1 0,1 0 0,0 1 0,0-1 0,-1 0 0,1 1 0,-1-1 0,1 1 0,-1-1 0,1 4 0,6 32-17,5 72-1,-9 38 268,-3-121-103,0-19-11,1-8-7,2-13 34,0 1-156,0 1-1,1-1 1,0 1 0,1 1-1,0-1 1,1 0-1,0 1 1,1 0 0,0 1-1,1 0 1,0 0-1,0 0 1,1 1 0,1 0-1,-1 1 1,1 0-1,1 1 1,0 0 0,17-9-1,-26 15 1,1 0 0,-1 1-1,0-1 1,1 0 0,-1 1 0,1-1-1,-1 1 1,1 0 0,-1 0 0,1 0-1,-1 0 1,1 0 0,-1 1 0,1-1-1,-1 1 1,0 0 0,1-1 0,-1 1-1,0 0 1,1 1 0,-1-1 0,0 0-1,0 0 1,3 3 0,-1 0-18,0 1 1,1-1-1,-2 1 1,1 0-1,0 0 1,-1 1-1,0-1 1,4 10-1,-5-8 75,0-1-1,-1 1 1,1-1 0,-1 1-1,0 7 1,-1-12 221,7-5-204,0 0-1,0 0 0,-1-1 1,1 1-1,-1-2 0,12-8 1,1-2-39,4-2-187,-17 11 115,1 1 1,0 0-1,-1 1 0,1-1 0,1 1 0,-1 1 0,1-1 1,-1 1-1,1 0 0,10-1 0,-15 3 37,-1 1 1,0 0-1,0 0 0,0 0 1,0 1-1,0-1 0,0 0 1,0 1-1,0-1 0,0 1 1,0 0-1,0 0 0,0-1 1,-1 1-1,1 0 0,0 1 0,0-1 1,-1 0-1,1 0 0,-1 1 1,1-1-1,-1 1 0,0 0 1,1-1-1,1 4 0,1 3-2,0 1-1,0 0 1,0-1-1,2 13 1,-1-5 6,-2-8 30,-1 1 0,-1-1 0,2 11 0,-3-12 6,1 0 0,1 0 0,-1 0 1,5 12-1,-1-8-12,-4-6 8,1 0 0,0 0 0,0-1 0,1 1 0,0-1 0,3 6 0,-5-9-21,0 0-1,1 0 0,-1 0 1,0 0-1,0-1 0,0 1 1,1 0-1,-1-1 1,0 1-1,1-1 0,-1 1 1,1-1-1,-1 1 0,1-1 1,-1 0-1,0 0 1,1 0-1,-1 0 0,1 0 1,-1 0-1,1 0 1,-1 0-1,1-1 0,-1 1 1,0 0-1,3-2 0,4-1 32,-1-1-1,0 0 0,0 0 0,0-1 0,0 1 0,9-10 0,6-4 7,33-19-51,93-46 0,-82 48 58,42-27-74,-55 29 191,-90 57-547,-33 23 296,63-41 110,-72 58 133,70-55-189,0 0 0,1 0-1,0 1 1,1 0 0,0 1-1,-6 13 1,7-11-16,0 0 1,-4 16-1,8-23 70,1 0-1,0 0 1,0 0 0,0 0-1,1 0 1,0 0 0,1 12-1,-1-17-21,0-1-1,0 1 1,0-1-1,0 0 1,1 1-1,-1-1 1,0 1 0,0-1-1,0 1 1,1-1-1,-1 1 1,0-1-1,0 0 1,1 1-1,-1-1 1,0 1 0,1-1-1,-1 0 1,0 1-1,1-1 1,-1 0-1,1 0 1,-1 1-1,0-1 1,1 0-1,-1 0 1,2 1 0,-1-1 3,0 0 0,0 0 0,0 0-1,0 0 1,0 0 0,0-1 0,0 1 0,1 0 0,-1-1 0,0 1 0,1-1 0,4-2 30,0-1 0,-1 1-1,7-6 1,-11 8-28,24-21 52,-1-2 0,41-50 0,-40 44 61,-20 24-155,0 0 37,1 0-1,-2-1 1,1 1-1,-1-1 1,4-8-1,18 72-319,-17-39 356,1 3-66,15 22-1,-20-36 52,0-1 0,0 1 0,0-1 0,1 0 0,0-1 0,0 0 0,8 6 0,-12-10-15,0 0 1,0 0-1,0 0 1,0 0-1,0 0 1,1 0-1,-1-1 1,0 1-1,1-1 1,-1 0-1,0 0 1,1 1-1,-1-1 1,0-1-1,1 1 0,-1 0 1,1-1-1,-1 1 1,0-1-1,0 0 1,1 1-1,-1-1 1,0 0-1,0-1 1,0 1-1,0 0 1,2-2-1,5-4 34,0-1-1,0 0 0,-1-1 1,9-10-1,-9 10-22,3-5 5,-1 0 1,10-19-1,7-9-18,-21 30-16,-1 5-241,-4 7 245,-1 1 0,1-1 0,-1 1 0,1-1 0,-1 1 1,1-1-1,-1 1 0,1-1 0,-1 1 0,0-1 0,1 1 0,-1 0 0,0-1 0,1 1 1,-1 0-1,0 0 0,6 16 17,-1-1 0,4 21 0,-6-23-56,1 1-1,0-1 0,10 21 1,-12-31 64,0 0 0,0 0 1,0 0-1,1 0 0,0 0 1,0-1-1,4 5 0,-6-7-13,0 0 1,1 0-1,-1 0 0,1-1 0,-1 1 1,1 0-1,-1-1 0,1 1 0,-1-1 1,1 0-1,0 1 0,-1-1 0,1 0 0,0 0 1,-1 0-1,1 0 0,0 0 0,-1 0 1,1-1-1,-1 1 0,1-1 0,0 1 1,2-2-1,6-3 46,1-1-1,-1 0 1,0 0 0,-1-1 0,11-10 0,-1 2-22,-4 2-46,1 2 0,1 0 0,0 0 0,0 2 0,1 0 0,0 1 0,0 1 0,29-7 0,-45 14 2,0-1 0,0 1 0,0-1 0,0 1 0,0 0 0,0 0 0,0 0 0,0 0 0,0 1 1,0-1-1,0 0 0,0 1 0,0 0 0,0-1 0,0 1 0,-1 0 0,1 0 0,0 0 0,2 1 0,-3 0 4,0-1 1,1 1-1,-1-1 1,0 1-1,0 0 1,0 0 0,0 0-1,0-1 1,0 1-1,-1 0 1,1 0-1,-1 0 1,1 0-1,-1 0 1,0 0-1,1 1 1,-2 3-1,0 15 22,-1 0 0,-5 23 0,5-31 52,2-13-70,-2 14 23,4-10 73,3-8 21,14-20-132,24-30-49,-37 45 64,0 1 0,1 0 1,0 0-1,0 0 0,0 1 1,1 0-1,9-6 0,-16 13 3,-1 0-1,0 0 0,0 0 0,1 0 0,-1 0 0,0 0 1,1 0-1,-1 0 0,0 0 0,0 0 0,1 0 1,-1 0-1,0 0 0,1 0 0,-1 0 0,0 0 0,0 0 1,1 0-1,-1 0 0,0 0 0,1 1 0,-1-1 0,0 0 1,0 0-1,0 0 0,1 1 0,-1-1 0,0 0 1,0 0-1,0 0 0,1 1 0,-1-1 0,0 1 0,6 9-8,-5-8 9,6 12-11,-1 1 0,7 19 1,-3-5-6,0 5-41,4 12 98,-13-43-34,0 0-1,1 0 0,0 0 0,-1 0 1,1 0-1,0 0 0,1 0 1,-1 0-1,0-1 0,5 4 0,-6-5-4,0-1 0,0 0 0,0 1-1,0-1 1,0 0 0,-1 0 0,1 0-1,0 1 1,0-1 0,0 0-1,0 0 1,0-1 0,0 1 0,0 0-1,0 0 1,0 0 0,0 0 0,0-1-1,0 1 1,0-1 0,-1 1 0,1 0-1,0-1 1,0 1 0,0-1-1,-1 0 1,1 1 0,0-1 0,0 0-1,0 0 1,21-25-45,99-141-5,-108 146-125,-1 0 1,-1 0-1,-1-1 0,14-43 0,13-93-89,-27 113 257,7-39 25,-3 0 0,5-164-1,-19 244-47,0-1 1,0 1-1,-1-1 0,0 1 0,1 0 1,-1-1-1,-1 1 0,1 0 1,-3-6-1,4 10 25,0-1 0,0 1-1,-1 0 1,1 0 0,0 0 0,0 0 0,0 0 0,0-1 0,0 1 0,-1 0 0,1 0 0,0 0 0,0 0-1,0 0 1,-1 0 0,1 0 0,0-1 0,0 1 0,0 0 0,-1 0 0,1 0 0,0 0 0,0 0-1,0 0 1,-1 0 0,1 0 0,0 0 0,0 0 0,-1 0 0,1 0 0,0 0 0,0 1 0,0-1-1,-1 0 1,1 0 0,0 0 0,0 0 0,-1 0 0,-8 10-34,-6 13 51,3 3-14,2 1 1,0 0 0,-10 50-1,-3 84-13,9 31 104,14-167-24,1 0 0,0 1 1,2-1-1,1 0 0,1-1 1,1 1-1,19 45 0,-23-64-40,1 0 0,1 0-1,-1 0 1,1 0 0,0-1-1,0 0 1,1 0 0,0 0-1,0 0 1,10 7 0,-14-11-7,1-1 1,0 1 0,-1-1-1,1 1 1,0-1-1,0 0 1,-1 1 0,1-1-1,0 0 1,0 0-1,-1-1 1,1 1 0,0 0-1,0 0 1,-1-1-1,1 1 1,0-1 0,2-1-1,32-16 131,-30 14-176,56-36 276,-54 35-233,0-1 1,-1 0 0,0-1 0,0 1-1,0-1 1,7-11 0,-9 12-57,0-1-1,1 1 1,0 0 0,0 0-1,0 0 1,1 1 0,0 0 0,9-4-1,-16 8 42,0 1-1,1 0 0,-1 0 0,0 0 0,0 0 0,1 0 1,-1 0-1,0 0 0,1 0 0,-1 1 0,0-1 1,1 0-1,-1 0 0,0 0 0,0 0 0,1 0 0,-1 0 1,0 1-1,1-1 0,-1 0 0,0 0 0,0 0 1,0 1-1,1-1 0,-1 0 0,0 0 0,0 1 0,0-1 1,1 0-1,-1 0 0,0 1 0,0-1 0,0 0 1,0 1-1,0-1 0,0 1 0,6 19 106,-2 26-9,-4-26-68,0 0 137,3 34 1,-3-53-159,0-1-1,0 0 0,0 0 0,0 0 1,0 1-1,0-1 0,0 0 1,0 0-1,0 0 0,0 0 0,0 1 1,0-1-1,0 0 0,0 0 1,0 0-1,1 0 0,-1 0 0,0 1 1,0-1-1,0 0 0,0 0 1,0 0-1,0 0 0,1 0 0,-1 0 1,0 1-1,0-1 0,0 0 0,0 0 1,0 0-1,1 0 0,-1 0 1,0 0-1,0 0 0,0 0 0,0 0 1,1 0-1,-1 0 0,0 0 1,0 0-1,8-5 72,10-18-197,-12 15 234,2-1-192,-7 7 54,0 1 0,0 0 0,0-1 0,0 1 0,0 0 0,0 0 1,0 0-1,1 0 0,-1 0 0,3-1 0,-4 2 11,1 1 1,-1-1-1,0 1 0,1-1 1,-1 1-1,0-1 1,1 1-1,-1 0 0,0-1 1,0 1-1,1 0 0,-1-1 1,0 1-1,0-1 0,0 1 1,0 0-1,0 0 0,0 0 0,2 34-38,-2 0-1,-1 0 1,-2 0 0,-9 41 0,8-49-48,-1 7 63,-1 10 116,-2 0-1,-25 81 1,24-100-12,-10 25-171,17-45 115,-1-1 0,1 0 0,-1 1 0,0-1 0,0 0 0,-1-1 0,1 1 0,-6 4 0,2-4 310,8-10-144,12-14-98,-10 14-100,15-23-321,2 1 0,1 1 0,1 1 0,41-38 0,-8 21-2775,-36 29-1825,29-27-1,-43 36 3546,0 0-1,-1 0 1,1-1-1,-1 0 1,0 0-1,-1 0 1,0 0-1,0-1 1,4-12 0,-1-5-603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53:33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12 10208,'-67'-11'3776,"49"17"-2912,0-1-256,13-2-1952,18 6-1664,5 2 2016,11-2-2368,24-1 1856,15 7-1440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53:35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18 769 1312,'-18'6'19733,"23"-7"-19269,-1-1 0,0 0 0,0 0 0,0-1 0,8-5 0,-5 0-351,0 1 0,0-1 0,0-1 0,-1 1 0,0-1 0,-1 0 0,5-11 0,25-71 235,-22 53-208,9-22 32,2-5 211,28-113 0,-49 162-327,26-164 646,-28 169-588,0 7-70,-1 1 1,1-1-1,-1 1 1,0-1 0,-1 1-1,1-1 1,0 1-1,-1 0 1,-1-4 0,2 7-47,0 0 1,0 0 0,0-1-1,0 1 1,0 0 0,0 0-1,0 0 1,0 0 0,0 0 0,-1 0-1,1 0 1,0 0 0,0 0-1,0 0 1,0 0 0,0 0-1,0 0 1,0 0 0,0 0 0,0 0-1,0 0 1,-1 0 0,1 0-1,0 0 1,0 0 0,0 0-1,0 0 1,0 0 0,0 0 0,0 0-1,0 0 1,-1 0 0,1 0-1,0 0 1,0 0 0,0 0 0,0 0-1,0 0 1,0 0 0,0 0-1,0 0 1,0 0 0,0 0-1,0 0 1,-1 0 0,1 0 0,0 0-1,0 0 1,0 1 0,0-1-1,0 0 1,0 0 0,0 0-1,0 0 1,-7 9-162,-5 14-136,0 4 309,2 1 0,-14 54-1,-4 64 242,19-97-221,-22 216 209,30-230-160,5 58 0,-3-80 25,-1-8-30,1 0 0,0 0 0,3 10 0,-4-14-61,0 0 0,0 0-1,0-1 1,1 1 0,-1 0 0,0 0-1,1-1 1,-1 1 0,0 0 0,1 0 0,-1-1-1,1 1 1,-1-1 0,1 1 0,0 0-1,-1-1 1,1 1 0,0-1 0,-1 1 0,1-1-1,0 0 1,-1 1 0,1-1 0,0 0-1,0 1 1,0-1 0,-1 0 0,1 0 0,0 0-1,0 0 1,0 0 0,-1 0 0,3 0-1,0-1 12,1 0-1,0-1 0,0 1 0,-1-1 0,1 0 0,-1 0 0,0-1 1,1 1-1,-1-1 0,0 0 0,0 1 0,-1-1 0,6-7 1,2-4-22,15-30 1,-18 30-18,1-1-33,10-31 1,0-2-2,-3 17-63,-12 26 99,-3 5 5,0-1 0,0 1 0,1-1-1,-1 1 1,0-1 0,1 1-1,-1-1 1,0 1 0,1 0 0,-1-1-1,1 1 1,-1 0 0,0-1-1,1 1 1,-1 0 0,2-1-1,-1 1 3,-1 0-1,1 1 0,0-1 0,0 0 0,0 1 1,0-1-1,-1 1 0,1-1 0,0 1 0,0-1 0,-1 1 1,1-1-1,-1 1 0,2 0 0,10 9 7,1-1 0,0 0 0,1-1 0,0 0 0,0-1 0,1-1 0,21 6 0,-13-6 52,0-1-1,1-2 1,-1 0-1,1-1 1,0-2-1,0 0 1,0-2 0,29-5-1,-42 6-17,-1-2 1,1 0-1,0 0 0,-1-1 1,1 0-1,-1-1 0,0 0 1,-1 0-1,1-1 0,-1 0 1,0-1-1,-1 0 0,0-1 1,0 1-1,13-17 0,-11 10 23,-3 5-46,0-1 0,-1 1 1,8-17-1,-11 24-1,-3 8-46,-3 15-34,-4 11 5,-8 56 153,14-75-50,0-1 0,1 1 0,0 0 0,1 0 0,3 13-1,-3-22-10,0-1 0,0 1 0,0-1 0,1 0 0,-1 0 0,1 0 0,0 1 0,2 2-1,-3-6-3,-1 1-1,1 0 0,0 0 0,-1 0 1,1-1-1,0 1 0,0 0 0,-1-1 0,1 1 1,0 0-1,0-1 0,0 1 0,0-1 0,0 0 1,0 1-1,0-1 0,0 0 0,0 0 1,0 1-1,0-1 0,0 0 0,0 0 0,0 0 1,0 0-1,0 0 0,0 0 0,0-1 0,0 1 1,0 0-1,0 0 0,0-1 0,0 1 0,1-1 1,4-3 11,1-1 0,-1 0 0,0 0 0,0 0 0,0-1 0,-1 0 0,0 0 0,0 0 0,7-14 0,2-6 36,15-37 1,-15 29-115,-5 10-30,-7 18 57,0 0 0,0 0-1,1 0 1,0 0 0,0 0 0,0 0-1,1 1 1,6-8 0,-9 12 14,-1 1-1,0 0 1,1-1 0,-1 1 0,1 0-1,-1-1 1,1 1 0,-1 0 0,1 0-1,-1-1 1,1 1 0,-1 0 0,1 0-1,-1 0 1,1 0 0,-1 0 0,1 0 0,-1 0-1,1 0 1,-1 0 0,1 0 0,-1 0-1,1 0 1,-1 0 0,1 0 0,-1 0-1,2 1 1,-1 0-2,0-1 0,-1 1 1,1 0-1,0 0 0,0 0 0,-1 0 0,1-1 1,0 1-1,-1 0 0,1 0 0,-1 0 0,1 2 0,1 3-15,0 1 0,-1-1-1,2 10 1,2 41-24,-2 1-1,-7 93 1,-6-60 113,-4 1 0,-31 107 1,42-186-47,-2 1-1,0-1 1,0 0 0,-11 17 0,12-24-14,0 0 1,0-1-1,-1 1 1,1-1-1,-1 0 1,0 0-1,0 0 1,-1-1-1,0 0 1,-8 5-1,11-7-14,0-1 1,0 0-1,0 0 0,0 0 0,0 0 0,-1-1 0,1 1 0,0-1 0,0 0 0,-1 1 1,1-2-1,0 1 0,0 0 0,-4-1 0,2-1-4,0 1 0,-1-1 1,1 0-1,0-1 0,0 1 0,0-1 1,-8-6-1,6 3 38,0 0-1,0 0 1,0-1 0,1 0 0,0-1-1,0 1 1,1-1 0,0 0 0,-7-16-1,9 15-3,0 0 0,0 0 0,1 0 1,0-1-1,0 1 0,1 0 0,1-1 0,0 1 0,0-1 0,0 1 0,3-11 0,-1 12 2,0 1 0,0-1 0,1 1-1,0-1 1,0 1 0,1 0 0,-1 0 0,2 0 0,-1 1 0,1-1 0,0 1 0,0 0 0,1 1-1,6-6 1,5-1-13,0 1-1,0 0 1,1 1-1,23-8 0,-10 4-5,2 1-1032,0 1 0,68-14 0,-97 25 768,22-4-4215,36-4 0,-52 9 1626,0-1-1,1 2 0,15 2 0,-4 4-940,-4 4 1018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06:57.2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41 18 2400,'-8'-3'12420,"8"3"-12318,-2 23 997,-4 29-1,0-1-132,-3 81-257,8-98-780,1-25 132,-1 0 1,1 0 0,-3 9 0,1-11 48,1-1 0,0 0-1,1 1 1,-1-1 0,1 0-1,1 9 1,2-26-65,-1 0-1,2 0 1,7-15-1,-4 8-137,14-41 166,29-68-50,-41 110 230,0 0 0,1 0 0,0 1 0,25-29-1,-34 43-196,1 1-1,0-1 1,-1 0-1,1 1 0,0 0 1,0-1-1,0 1 1,0 0-1,0 0 1,0 0-1,0 0 0,0 0 1,0 1-1,0-1 1,1 1-1,1-1 1,-2 1-44,-1 0 0,1 0 0,-1 1-1,0-1 1,1 0 0,-1 1 0,1-1 0,-1 1 0,0-1 0,1 1 0,-1 0 0,0 0 0,0-1 0,0 1 0,1 0 0,-1 0 0,0 0 0,0 0 0,0 0 0,-1 1 0,1-1 0,0 0 0,0 0 0,-1 1 0,2 2 0,3 9 84,0 1 0,-2 0 0,1 0 0,-2 0 1,0 0-1,1 17 0,5 38 180,-6-61-268,-1-1 44,0 0 0,1-1 0,0 1 0,0-1 0,7 13 0,-9-19-56,0 1 1,0-1 0,1 0-1,-1 1 1,0-1-1,1 0 1,-1 1-1,0-1 1,1 0-1,-1 1 1,1-1-1,-1 0 1,0 0-1,1 1 1,-1-1 0,1 0-1,-1 0 1,1 0-1,-1 0 1,1 0-1,-1 0 1,1 0-1,-1 0 1,1 0-1,-1 0 1,1 0-1,-1 0 1,0 0 0,1 0-1,-1 0 1,1 0-1,-1-1 1,1 1-1,-1 0 1,1 0-1,-1 0 1,0-1-1,1 1 1,-1 0-1,1-1 1,-1 1 0,0 0-1,1-1 1,-1 1-1,0 0 1,0-1-1,1 1 1,-1-1-1,17-23-162,5-15 49,-11 18 71,1 0 0,1 1 0,0 1 0,32-35 0,-33 42 57,-1 1-20,0 1 0,0 0 1,17-11-1,-25 20 25,-1-1 0,1 0 0,0 1 1,-1 0-1,1-1 0,0 1 0,0 0 0,0 1 0,0-1 0,0 0 0,0 1 1,0 0-1,0-1 0,1 1 0,-1 1 0,0-1 0,0 0 0,0 1 0,0-1 1,0 1-1,0 0 0,3 1 0,-3 0 64,0 0 1,1 1-1,-1-1 1,0 1-1,0-1 1,-1 1-1,1 0 1,0 0-1,-1 0 1,0 0-1,0 0 1,0 1-1,0-1 1,0 1-1,-1-1 1,2 5-1,1 7 57,-1-1-1,4 28 1,-5-27 64,1 26 94,-2 67 0,-2-50 80,-1-26 31,2-23-2058,5-21-7902,-3 8 8200,0-1-1,0 1 0,6-7 1,7 1-4134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53:40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1272 7040,'-18'4'5845,"28"-8"-2565,-2 2-2304,0-1 1,-1 0-1,14-8 1,40-33 654,-49 34-1323,22-18 273,-1-1 0,52-63 1,43-81 95,-19-3 635,-105 168-738,-7 21-369,-15 99-104,9-50-79,3-26 116,2 0 1,1 0 0,3 47-1,1-74-72,0-1 0,1 0 0,0 0 0,1 0 0,-1-1 0,1 1 0,5 9 0,-7-16-55,0 1 1,0-1-1,-1 1 0,1-1 1,0 1-1,0-1 0,0 0 1,1 0-1,-1 1 0,0-1 1,0 0-1,1 0 0,-1 0 1,1 0-1,-1-1 0,1 1 1,-1 0-1,1 0 0,-1-1 0,1 1 1,0-1-1,-1 0 0,1 1 1,0-1-1,-1 0 0,1 0 1,0 0-1,-1 0 0,1 0 1,0 0-1,-1-1 0,1 1 1,0-1-1,-1 1 0,3-2 1,5-2 33,0 0 0,0-1 0,-1 0 1,15-12-1,-17 12-7,50-42-36,-42 33-19,0 1-1,2 1 0,31-20 0,-46 31 5,0 1 1,-1-1-1,1 1 0,0-1 1,0 1-1,0 0 1,0 0-1,0-1 0,0 1 1,0 0-1,0 0 1,0 0-1,0 0 0,0 0 1,0 0-1,0 0 0,0 0 1,0 0-1,0 0 1,0 1-1,0-1 0,-1 0 1,1 1-1,1 0 1,0 0-7,-1 0 1,0 0 0,0 1 0,0-1 0,0 0 0,0 1-1,0-1 1,0 0 0,-1 1 0,1-1 0,0 1 0,-1 0-1,1 1 1,1 7-39,0 0-1,-1 0 0,-1 17 0,0-25 59,0 15 32,1 0-1,0 0 1,1 0-1,1 0 1,1 0 0,0 0-1,8 19 1,-10-34-18,-1 0 0,0 0 0,1 0 0,-1-1 0,1 1-1,0 0 1,0-1 0,-1 1 0,1-1 0,0 0 0,0 1 0,0-1-1,0 0 1,1 0 0,-1 0 0,0-1 0,0 1 0,1 0 0,-1-1 0,0 1-1,1-1 1,-1 0 0,0 0 0,1 0 0,-1 0 0,0 0 0,4-1 0,0 0-33,0 0 0,0-1 1,0 1-1,0-1 0,-1 0 1,1-1-1,-1 1 0,1-1 1,7-6-1,-10 8-42,-1-1-1,0 0 1,0 0 0,0-1-1,-1 1 1,1 0 0,0-1-1,-1 1 1,1-1 0,-1 1-1,0-1 1,0 0 0,0 1-1,0-1 1,-1 0 0,1 0-1,-1 0 1,1 0-1,-1 1 1,0-1 0,0 0-1,0 0 1,-1 0 0,1 0-1,-1 0 1,0 0 0,1 1-1,-1-1 1,-3-5 0,0-1-24,-1-1 1,-1 1-1,0 0 1,0 0-1,0 1 1,-15-15 0,16 18 102,0 1 0,-1 0 1,1 0-1,-1 0 0,0 1 1,0 0-1,0 0 1,0 0-1,-1 1 0,1 0 1,-1 0-1,1 1 0,-1 0 1,0 0-1,1 0 1,-1 1-1,0 0 0,0 0 1,1 1-1,-1 0 0,0 0 1,1 0-1,-1 1 1,1 0-1,-1 1 0,1-1 1,0 1-1,0 0 0,-8 6 1,14-8-2,1-1 1,0 1-1,-1 0 0,1-1 1,0 1-1,0-1 0,0 1 1,-1-1-1,1 0 0,0 1 1,0-1-1,0 0 0,0 1 1,0-1-1,1 0 0,10 1 101,0-1 0,1 0-1,-1-1 1,0 0 0,0-1 0,20-5 0,-3 1-1,5-2 202,65-23 1,30-23 176,-60 23-372,-59 27-79,1-1-1,1 2 0,-1-1 1,0 1-1,14-1 0,-24 4-43,0 0-1,1 0 0,-1 0 1,0 0-1,0 0 0,0 0 1,1 0-1,-1 0 0,0 0 1,0 1-1,0-1 0,0 0 1,0 1-1,0-1 0,0 1 1,0 0-1,0-1 0,0 1 1,0 0-1,0-1 0,0 1 1,0 0-1,0 0 0,0 0 1,-1 0-1,1 0 0,0 0 1,-1 0-1,1 0 0,-1 0 0,1 0 1,-1 0-1,0 0 0,1 1 1,-1 1-1,1 3 1,0 1 0,-1 0 1,0 0-1,-1 13 0,0-15-2,-1 12 39,0 0 1,-1-1-1,-1 0 0,-1 0 1,0 0-1,-1 0 0,-10 18 1,9-21-5,6-9-30,4-7-13,11-16-203,-2 0 0,13-26 0,-16 27 212,1 1 0,1 0 0,20-26-1,-25 37 24,-1 0 0,1 0-1,1 0 1,-1 1-1,11-7 1,-16 12-19,1-1 0,-1 0-1,1 0 1,-1 1 0,1-1 0,-1 0 0,1 1-1,-1 0 1,1-1 0,-1 1 0,1 0 0,0 0-1,-1 0 1,1 0 0,0 0 0,-1 0 0,1 0-1,-1 1 1,1-1 0,0 0 0,-1 1-1,1 0 1,-1-1 0,1 1 0,-1 0 0,0 0-1,1 0 1,-1 0 0,0 0 0,1 0 0,-1 0-1,0 0 1,0 0 0,1 2 0,6 8 30,-1 1 1,-1 1-1,0-1 1,0 1-1,-1 0 1,-1 0-1,3 15 1,0-4 95,9 22-1,-13-39-103,0 0 1,1 0-1,0-1 0,0 1 0,0-1 0,1 0 0,8 8 0,-10-12 1,0 0 0,0 1 0,1-2 0,-1 1 0,0 0 0,1 0 0,-1-1-1,1 0 1,0 0 0,-1 0 0,1 0 0,0-1 0,-1 1 0,1-1 0,0 0 0,0 0-1,0 0 1,4-1 0,3-1 14,0 0 1,-1-1-1,1 0 0,19-9 1,-22 8-63,0-1 0,0 0 1,0 0-1,-1-1 0,1 0 1,-1 0-1,-1 0 0,1-1 1,-1 0-1,7-11 0,4-10-24,24-48-1,-29 52 127,-6 9-72,0-1 1,7-27 0,-7 21-161,-4 21 119,-1 6 42,1 11 31,-6 24 139,3 0 0,6 63 1,-4-85-134,-1-9-66,1 0 0,2 13 0,-2-20 20,-1 0 0,1 0 0,0 0 0,0 0 0,-1-1-1,1 1 1,0 0 0,0 0 0,1-1 0,-1 1 0,0 0 0,1-1 0,-1 0 0,0 1 0,1-1-1,2 2 1,-4-3 9,1 0 1,0 0-1,-1 0 0,1 0 0,0 0 0,0 0 0,-1 0 0,1 0 0,0-1 0,-1 1 0,1 0 0,0 0 0,-1 0 0,1-1 0,-1 1 0,1 0 0,0-1 1,0 0-1,1 0 24,0 0-27,0 0 0,0 0 0,0-1 1,0 1-1,0-1 0,0 0 1,0 0-1,0 0 0,0 1 0,2-5 1,14-26 43,-10 17-46,5-8-32,2 1 1,0 0-1,1 1 1,36-36-1,-51 56 22,-1 1 0,1-1 1,-1 1-1,1-1 0,-1 1 0,1-1 1,0 1-1,-1-1 0,1 1 0,0 0 0,-1-1 1,1 1-1,0 0 0,-1 0 0,1-1 0,0 1 1,-1 0-1,2 0 0,-1 0 0,-1 0 0,0 1 0,1-1 0,-1 0 0,0 0 0,0 1 1,1-1-1,-1 0 0,0 0 0,0 1 0,1-1 0,-1 0 0,0 1 0,0-1 0,0 0 0,0 1 0,0-1 0,1 0 0,-1 1 0,0-1 0,0 0 1,0 1-1,0-1 0,0 0 0,0 1 0,0 4-9,0-1 0,-1 0 1,1 0-1,-1 0 0,-2 6 0,-8 17-8,-1 0 0,-20 31 0,21-37-65,-33 49 139,29-47-58,7-13-60,7-9 39,0 0 0,0 0 0,0 0 0,1 0 0,-1 0 1,0 0-1,0 0 0,1 0 0,-1 0 0,1 0 0,-1 0 0,1 0 0,0 0 1,-1 2-1,2-2 6,1-1 0,0 0 0,-1 1 0,1-1 0,0 0 0,-1 0 1,1 0-1,0 0 0,-1 0 0,3-1 0,38-7 42,79-3 0,-100 11-22,0 1 0,0 0 0,-1 2-1,1 0 1,38 13 0,-55-15 5,0 0 0,-1 1-1,1-1 1,-1 1 0,0 0 0,1 0 0,2 3 0,-5-4 4,0 0 0,0 1 0,0-1 0,0 0 0,0 0 0,0 0 0,0 1 0,0-1 0,-1 1 0,1-1 0,0 0 1,-1 1-1,0-1 0,1 1 0,-1-1 0,0 1 0,1-1 0,-1 1 0,0-1 0,-1 4 0,0 1-7,0 1 0,-1-1 0,0 0 0,0 0-1,-1 0 1,0 0 0,0 0 0,0 0 0,-5 6 0,-8 8 14,-18 18 0,24-27-24,-28 30-284,-79 65 0,93-88 129,-1 0 0,0-2 0,-1-1-1,-1-1 1,-31 12 0,48-23 99,0 1 0,0-2 0,0 1 0,0-1 0,0-1 0,0 0 0,-1-1 0,-16 0 0,27 0 64,0-1 0,-1 1 0,1 0 1,0 0-1,-1 0 0,1 0 0,0 0 0,-1-1 0,1 1 0,0 0 0,-1 0 1,1-1-1,0 1 0,0 0 0,-1 0 0,1-1 0,0 1 0,0 0 0,0-1 0,-1 1 1,1 0-1,0-1 0,0 1 0,0 0 0,0-1 0,0 1 0,0 0 0,0-1 1,0 1-1,0 0 0,0-1 0,0 1 0,0-1 0,0 1 0,0 0 0,0-1 0,0 1 1,0 0-1,0-1 0,0 1 0,0 0 0,1-1 0,7-17 19,-6 17-16,27-54 43,-18 33 55,1 1 0,1 0-1,0 0 1,18-19-1,-15 24-50,1 0 0,0 1 0,1 1-1,1 1 1,31-18 0,109-43 146,-36 18-115,-87 37-49,-1-2 0,0-1 0,-2-2 0,0-1 0,30-31 0,155-178 117,-214 229-155,-2 3 31,0 0-1,0 0 1,0-1-1,0 1 1,-1 0-1,1-1 1,-1 1-1,0-1 1,0 1-1,0-1 1,1-4-1,-2 7-29,0 0 0,0 0 0,0 0 0,0 0 0,0 0 0,0 0 0,-1 0 0,1 0 0,0 0 0,0 0 0,0 0 0,0 0 0,0-1 0,0 1 0,0 0 0,0 0 0,-1 0 0,1 0 0,0 0 0,0 0 0,0 0 0,0 0 0,0 0 0,0 0 0,-1 0 0,1 0 0,0 0 0,0 0 0,0 0 0,0 1 0,0-1 0,0 0 0,0 0 0,0 0 0,-1 0 0,1 0 0,0 0 0,0 0 0,0 0 0,0 0 0,0 0 0,0 0 0,0 0 0,0 1 0,0-1 0,0 0 0,0 0 0,0 0 0,-1 0 0,-4 5-55,-1 0 1,1 0 0,0 0-1,0 1 1,1 0 0,-7 10-1,-21 44 7,27-50 47,-12 23 12,-32 73 137,41-83 1,-12 30 219,14-38-245,1 1 1,0-1-1,-2 19 1,2-13-60,5-18-32,-1-2-9,1 0 1,0 0-1,-1 0 1,1 0-1,0 0 1,0 0 0,0 0-1,0 1 1,0-1-1,0 0 1,0 0-1,0 0 1,0 0-1,1 0 1,-1 0-1,1 2 1,1-2 71,-1-1-89,0 0 0,0 1 0,-1-1 0,1 0-1,0-1 1,0 1 0,0 0 0,0 0-1,-1 0 1,1 0 0,0-1 0,0 1 0,-1 0-1,1-1 1,0 1 0,0 0 0,-1-1 0,1 1-1,0-1 1,-1 1 0,1-1 0,0 0-1,1-2-23,4-2-66,0 0 1,-1 0-1,0-1 0,0 0 0,-1 0 1,1 0-1,-1 0 0,-1-1 0,5-9 1,2-9-299,8-32 0,-16 51 352,38-163-658,-38 162 727,-1 1 0,0-1 0,0 0 0,0-9 0,0 49 286,2 0 0,10 45 0,-12-70-283,1 0 0,0 1-1,1-1 1,0 0 0,0 0-1,1 0 1,0-1 0,0 1-1,1-1 1,0 0 0,0 0-1,1 0 1,0-1 0,0 0-1,13 10 1,-14-12-23,1 0 0,-1-1-1,1 0 1,0 0 0,0 0-1,0 0 1,0-1 0,0 0 0,1-1-1,-1 1 1,1-1 0,-1 0-1,1-1 1,0 0 0,-1 0 0,1 0-1,-1-1 1,1 0 0,-1 0-1,9-3 1,-7 2-42,1 0-1,-1-1 1,1 0 0,-1 0-1,0-1 1,0 0 0,-1-1-1,1 0 1,-1 0 0,0 0-1,-1-1 1,1 0 0,-1-1-1,0 1 1,6-10 0,0-3-100,-1 1 0,0-2 0,-2 1 0,11-32 0,19-87-441,-37 131 535,48-259-1284,-22 5 846,-16 134 481,1-6 199,-12 82 522,-7 121-278,2-27-408,-21 297 466,16 2 143,9-336-655,8 255 207,-7-253-192,-1 0 1,1 0 0,0-1-1,1 1 1,0 0 0,0-1-1,1 1 1,3 7-1,-5-14-30,-1 0 0,1 0 0,-1-1 0,1 1 0,-1 0 0,1 0 0,-1-1 0,1 1-1,0-1 1,-1 1 0,1-1 0,0 1 0,0-1 0,-1 1 0,1-1 0,0 1 0,0-1 0,0 0-1,0 0 1,-1 1 0,1-1 0,0 0 0,0 0 0,0 0 0,0 0 0,0 0 0,0 0 0,0 0-1,-1 0 1,1 0 0,0 0 0,0-1 0,0 1 0,0 0 0,-1-1 0,2 0 0,3-1-133,-1-1 0,1 0 1,-1 0-1,8-7 1,-12 10 121,52-53-593,-39 38 612,-1 2 1,2-1 0,0 2-1,1 0 1,16-11-1,-30 23 13,-1 0 0,0 0 0,1-1 0,-1 1-1,0 0 1,1 0 0,-1 0 0,0 0 0,1 0-1,-1 0 1,1-1 0,-1 1 0,0 0 0,1 0-1,-1 0 1,1 0 0,-1 0 0,0 0 0,1 0-1,-1 1 1,0-1 0,1 0 0,-1 0-1,1 0 1,-1 0 0,0 0 0,1 1 0,-1-1-1,0 0 1,1 0 0,-1 1 0,1 0 26,0 0 1,-1 0-1,1 0 1,-1 0-1,1 0 0,-1 0 1,1 0-1,-1 0 1,0 0-1,1 3 1,-1 29 408,-3-4-359,0-15 69,2 1 0,-1 24 0,2-36-130,1 1-1,-1-1 0,1 1 1,-1-1-1,1 1 1,0-1-1,0 0 0,1 1 1,-1-1-1,1 0 1,-1 0-1,1 0 1,0 0-1,0 0 0,5 5 1,-4-6-17,-1 0 0,1-1 1,0 1-1,0-1 1,0 1-1,0-1 0,0 0 1,0 0-1,0 0 0,0 0 1,0-1-1,0 1 1,4-1-1,3 0-73,0 0 0,-1-1 0,11-1 0,-5-1-32,0 0-1,-1-2 1,1 1 0,-1-2-1,0 0 1,-1 0 0,1-2-1,-1 1 1,-1-2 0,1 0-1,-1 0 1,-1-1 0,0 0-1,0-1 1,16-23 0,-10 10 34,-12 16 120,1 0 0,0 0 0,0 1 0,9-8 0,-15 14-47,0 1 0,0 0 0,0 0-1,0 0 1,1 0 0,-1 0 0,0 0-1,0 0 1,0 0 0,0-1 0,0 1-1,0 0 1,0 0 0,1 0-1,-1 0 1,0 0 0,0 0 0,0 0-1,0 0 1,0 0 0,1 0 0,-1 0-1,0 0 1,0 0 0,0 0 0,0 0-1,0 0 1,0 0 0,1 0-1,-1 0 1,0 0 0,0 0 0,0 0-1,0 0 1,0 0 0,1 0 0,-1 1-1,0-1 1,0 0 0,0 0 0,0 0-1,2 8 219,-5 18 246,2-16-307,-1 22 206,-4 75 338,6-106-702,0 0-1,0 0 0,0 0 0,0 0 1,0 0-1,1-1 0,-1 1 0,0 0 0,0 0 1,1 0-1,-1 0 0,0 0 0,1 0 1,-1-1-1,1 1 0,-1 0 0,1 0 1,-1-1-1,1 1 0,0 0 0,-1-1 0,1 1 1,0-1-1,0 1 0,-1-1 0,1 1 1,0-1-1,0 1 0,0-1 0,0 0 1,-1 1-1,1-1 0,1 0 0,0 1-6,0-1-1,0 0 0,0 0 0,0 0 1,0-1-1,0 1 0,-1 0 0,1-1 1,0 1-1,0-1 0,0 0 0,0 1 1,-1-1-1,1 0 0,1-1 0,1-1-37,0 0 1,-1-1-1,0 1 0,0-1 0,0 1 0,0-1 0,0 0 0,-1 0 0,0 0 0,0-1 0,0 1 0,0-1 0,2-8 0,-3 11 18,-1-1 1,1 1-1,-1 0 0,1-1 0,-1 1 0,0-1 1,0 1-1,0-1 0,0 1 0,-1-1 0,1 1 1,-1-1-1,1 1 0,-1-1 0,0 1 1,0 0-1,0 0 0,0-1 0,0 1 0,-1 0 1,1 0-1,-1 0 0,1 0 0,-1 0 0,0 0 1,0 1-1,-2-3 0,2 3 29,0 0 0,-1 0-1,1 0 1,-1 0 0,1 0 0,-1 0-1,1 1 1,-1-1 0,0 1 0,1 0-1,-1-1 1,1 1 0,-1 1 0,0-1-1,1 0 1,-1 1 0,-2 0 0,-4 2 53,0 0 1,0 0-1,-11 7 1,10-5 149,-1-3-272,7-3 122,8-1 23,3-1-114,0 0 0,-1 0 0,1-1 0,-1 0 0,11-8-1,29-29 100,-22 19-168,-7 6 224,1 1 0,1 1-1,0 1 1,1 0 0,27-12 0,-45 24-72,1 0 0,0 0 0,0 0 0,0 0 0,0 0 1,0 1-1,0-1 0,0 1 0,1 0 0,-1 0 0,0 0 0,6 1 1,-8 0-37,0-1-1,1 1 1,-1-1 0,1 1 0,-1 0 0,0-1 0,0 1 0,1 0 0,-1 0 0,0 0 0,0 0 0,0 0 0,0 0 0,0 0 0,0 1 0,0-1 0,-1 0-1,1 0 1,0 1 0,-1-1 0,1 0 0,0 1 0,-1-1 0,0 1 0,1-1 0,-1 1 0,0-1 0,0 3 0,0 7 61,0 0-1,-1-1 1,-1 1 0,0 0 0,0-1 0,-5 13 0,-5 25 222,9-30-313,-2 23 16,6-40-7,-1-1 1,1 0-1,0 0 0,0 0 0,0 1 1,0-1-1,0 0 0,-1 0 0,1 0 0,0 0 1,0-1-1,0 1 0,0 0 0,1-1 1,5-1-34,-1-1 1,0-1-1,1 1 0,-1-1 1,0 0-1,-1 0 1,1-1-1,-1 1 0,8-10 1,-3 4-56,57-57-129,56-51 555,-117 113-228,0 1 0,0-1 1,0 1-1,1 0 0,-1 1 0,1 0 1,11-5-1,-15 8-83,-1-1 0,1 1 0,0-1-1,0 1 1,-1 0 0,1 0 0,0 0 0,0 1 0,-1-1 0,1 1-1,0-1 1,-1 1 0,1 0 0,0 0 0,-1 0 0,1 0-1,-1 1 1,0-1 0,1 1 0,-1-1 0,0 1 0,0 0 0,0 0-1,3 3 1,8 11-20,-1 1-1,-1 0 1,0 1 0,13 28-1,16 29-25,-34-66 27,1 1 0,0-1 0,0-1 1,1 1-1,12 9 0,-2-5-192,6 5-1090,-12-5-3391,-27-19-6041,10 3 9229,-37-27-6041,1 1 4640,-27-14 309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53:40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4 12544,'-26'0'4639,"29"-3"-3583,12 3-320,-2 3 32,1 2-576,4-5-1056,-1 0 448,1 0-1887,-5 0 1279,-3 0-3424,-2 0 2528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53:40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1071 64 14368,'-10'-4'5343,"15"8"-4159,21-1-352,-2 2 1888,2-5-1664,14 0 864,23-5-1152,27-2-288,15-1-288,-11 0-704,-14-1 256,-12 1-2720,-10 1 1664,-18-1-3680,-12 0 2816,-6 4-4479,-49 4-481</inkml:trace>
  <inkml:trace contextRef="#ctx0" brushRef="#br0" timeOffset="1">91 7 14464,'-72'0'5343,"62"0"-4127,2-3-64,34 23-20703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53:41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32 14048,'-49'-31'6367,"31"34"-5535,13-3-1504,5 5 192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54:07.4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497 131 2304,'-3'-4'5219,"6"3"-2396,-3 2-2771,0-1 0,1 0 0,-1 0 0,0 0 0,0 0 0,0 0 0,1 0-1,-1 0 1,0 0 0,0 0 0,0 0 0,0 0 0,1 0 0,-1 0-1,0 0 1,0 0 0,0 0 0,1 0 0,-1 0 0,0 0 0,0-1-1,0 1 1,0 0 0,1 0 0,-1 0 0,0 0 0,0 0 0,0 0-1,0 0 1,0-1 0,1 1 0,-1 0 0,0 0 0,0 0 0,0 0-1,0-1 1,0 1 0,0 0 0,0 0 0,0 0 0,0 0 0,0-1 0,0 1-1,0 0 1,0 0 0,0 0 0,0-1 0,0 1 0,0 0 0,0 0-1,0 0 1,0 0 0,0-1 0,0 1 0,0 0 0,0 0 0,0 0-1,0-1 1,0 1 0,0 0 0,-1 0 0,1 0 0,0 0 0,0 0-1,0-1 1,0 1 0,0 0 0,-1 0 0,0-3 95,-1 1 0,1-1-1,0 0 1,0 0 0,0 1 0,0-1 0,-1-3 0,2 2-76,-1 1-1,0 0 1,0 0 0,0-1 0,-1 1 0,1 0 0,-1 0 0,-2-3 0,-1 1-26,0-1 1,0 1-1,-1 0 0,1 1 0,-1-1 1,-1 1-1,1 0 0,0 0 0,-1 1 1,0 0-1,0 0 0,0 1 0,0 0 1,0 0-1,-1 0 0,1 1 0,0 0 1,-1 1-1,1 0 0,-1 0 0,1 0 1,0 1-1,-1 0 0,1 0 0,0 1 1,-1 0-1,1 1 0,0-1 0,1 1 1,-8 4-1,-61 41 600,64-41-598,1 0 1,0 1-1,-18 18 0,6-6-23,13-12 4,0 1-1,1 0 0,0 1 0,0-1 0,1 2 0,0-1 0,1 1 0,0 0 0,1 0 1,0 0-1,-7 24 0,7-13-22,1 0 0,1-1 0,1 1 0,1 0 0,1 0 0,4 41 0,-1-44 34,0 0-1,2 0 1,0 0 0,1-1 0,0 0-1,2 0 1,0-1 0,13 19 0,-13-24-7,0-1-1,2-1 1,-1 0 0,1 0 0,12 9 0,60 38 331,-73-52-283,0 0-1,0 0 0,1-1 0,0 0 0,0 0 0,0-1 0,0-1 0,0 1 0,1-2 1,-1 1-1,1-2 0,-1 1 0,1-1 0,0-1 0,-1 0 0,1-1 0,19-5 0,-18 4 10,0-1 0,0-1-1,-1 0 1,15-8 0,-24 11-67,1 1 1,-1-1 0,0 0 0,1 0-1,-1 0 1,0 0 0,0 0 0,0 0-1,-1 0 1,1-1 0,0 1 0,-1 0-1,0-1 1,1 0 0,-1 1 0,0-1-1,0 0 1,-1 0 0,1 1 0,-1-1-1,1 0 1,-1 0 0,0 0 0,0 0-1,0-3 1,-2-3 27,1 0 1,-1 1-1,-1-1 1,0 1-1,0-1 1,-8-14-1,0 6-202,-24-31-1,31 44 129,-1-1 0,0 1-1,-1-1 1,1 1 0,-1 1 0,0-1-1,1 1 1,-2 0 0,1 1 0,-10-4-1,8 4-9,5 0 19,0 1 0,-1 0 0,1 1 0,-1-1 0,1 0 1,-5 1-1,7 0 63,16 11 122,-7-8-76,0 0-1,1 0 1,-1-1-1,1 0 0,-1-1 1,19 1-1,-24-2-75,78 4 209,12 0-64,-58 0-99,75 5 80,-63-6 53,-46-3 155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54:10.9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10 101 5632,'-10'1'10432,"15"5"-10210,0 0 0,0-1 0,0 0 0,1 0 1,-1 0-1,1 0 0,0-1 0,0 0 0,1 0 1,-1-1-1,9 3 0,-2-3-67,-1 0 1,1-1-1,0-1 0,0 0 1,1-1-1,-1-1 0,21-3 1,-1 0 82,39-11 0,-63 13-144,0-1 0,-1 0 0,1 0 1,-1-1-1,0 0 0,0-1 1,0 1-1,-1-1 0,11-11 0,-17 16-81,0-1 0,0 0-1,0 0 1,0-1 0,0 1 0,0 0-1,-1 0 1,1 0 0,-1 0-1,1-1 1,-1 1 0,1 0 0,-1-1-1,0 1 1,1 0 0,-1-1-1,0 1 1,0 0 0,0-1-1,0-1 1,-1 1-13,1-1 0,-1 1-1,0 0 1,0 0 0,0 0 0,0 0-1,0 0 1,-1 0 0,1 0 0,0 0-1,-3-2 1,0 0-39,-1-1-1,0 1 1,0 0 0,0 1-1,0-1 1,-1 1-1,1 0 1,-9-3 0,6 4-13,0 0 1,1 1 0,-1 0-1,0 0 1,0 1-1,-1 0 1,1 0 0,0 1-1,0 0 1,1 1 0,-16 4-1,10-2-11,1 0 1,0 1-1,0 1 0,0 0 0,1 1 0,-17 12 1,18-11 135,1 1 1,-1 0 0,1 1-1,1 0 1,0 0 0,0 0 0,1 1-1,0 1 1,1-1 0,-6 17-1,10-23-3,1 1-1,-1-1 0,2 1 1,-1-1-1,0 1 0,1-1 1,0 1-1,0 0 0,1-1 1,0 1-1,0-1 0,0 1 1,0-1-1,1 0 0,0 1 1,0-1-1,1 0 0,-1 0 1,1 0-1,0-1 0,0 1 1,1-1-1,-1 1 0,1-1 1,0 0-1,0 0 0,1-1 1,-1 0-1,1 1 0,0-1 1,-1-1-1,1 1 0,1-1 1,9 4-1,9 0 80,2-2-1,-1 0 1,0-2 0,1 0 0,50-5-1,-39-1-477,0-2-1,0-2 0,52-17 0,-62 15-4024,28-15-1,-38 17 1593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54:11.6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40 214 8064,'-5'-8'822,"-10"-11"964,15 18-1682,-1 0 0,0 0 0,0 1 0,0-1 0,0 0 0,0 0 0,0 1 0,0-1 0,0 1 0,0-1 0,0 1 0,0-1 0,0 1 0,-1 0 0,-2-1 3072,5 2-2302,4 5-461,0 1 1,0-1-1,0 1 0,-1 0 1,4 9-1,17 42 439,-15-34-541,72 198 1027,33 73 60,-111-288-1362,26 56 355,2-2 1,46 62-1,-75-118-269,1 0 0,0-1 0,0 1-1,0-1 1,6 4 0,-8-7-15,16-2 186,-15-1-212,1-1 1,-1 0-1,0 0 1,-1 1-1,1-2 1,0 1-1,-1 0 1,0 0-1,1-1 1,-1 1-1,2-8 1,3-1-9,10-22 90,-1 0 1,18-57 0,11-72-90,-45 163-74,67-226 21,-21 80-239,5-42-1845,-23 63-7239,-21 99 5286,5 5-2096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54:14.8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0 584 3328,'4'-1'14655,"20"-38"-12942,-17 27-1446,1 0-1,17-22 0,99-110 686,8-9-330,-109 128-560,56-59-18,-61 66-56,2 1-1,27-19 1,-46 35 3,0 0 1,0 0-1,0 0 0,0 1 1,0-1-1,1 0 0,-1 1 1,0-1-1,0 1 0,1 0 1,-1-1-1,0 1 0,1 0 1,-1-1-1,0 1 0,1 0 1,-1 0-1,0 0 0,1 1 1,-1-1-1,0 0 0,2 1 1,-1 0 12,-1-1 0,0 1 1,0 0-1,0 0 0,0 0 1,-1 0-1,1 0 0,0 1 1,0-1-1,-1 0 0,1 0 1,0 0-1,-1 1 0,1-1 1,-1 0-1,0 1 0,1 1 1,0 8 28,0 0-1,0 0 1,-1 0 0,-2 12 0,2-20-49,-7 70 83,-3 1 1,-26 94-1,32-157-38,0-1 0,-9 16-1,10-21 62,0 1-1,0 1 0,0-1 1,0 0-1,1 1 1,0-1-1,1 1 1,-2 9-1,4-19-1,1 0 0,-1 0 0,1 0 0,0 1 0,0-1 0,4-3 0,0-3-32,16-24-20,24-50 1,10-15-49,-48 85-16,1 0 0,1 1 0,0 1 0,0 0 0,16-12 0,-24 21 14,0 0 0,1 0 0,-1 1 1,0-1-1,1 1 0,0-1 0,-1 1 0,1 0 0,0 0 0,0 0 0,-1 1 0,1-1 0,6 0 0,-7 1 14,-1 0 0,1 1 0,0-1 1,0 1-1,-1-1 0,1 1 0,0 0 0,-1 0 0,1-1 0,-1 1 1,1 0-1,-1 0 0,1 1 0,-1-1 0,0 0 0,1 0 0,-1 1 0,0-1 1,0 0-1,0 1 0,0-1 0,0 1 0,0 1 0,1 2-4,0 0-1,0 0 1,0 0-1,-1 1 1,0-1-1,0 0 0,0 0 1,-1 1-1,0 8 1,-1 7 6,-5 24 0,2-21-121,2-13 119,-1 0 1,0 0-1,-7 17 0,-3 7 351,14-33-98,2-4-86,9-10-19,13-17-97,-7 9-62,0 1 1,1 1-1,1 1 0,1 0 1,0 1-1,1 2 0,1 0 1,29-13-1,-46 25-11,-1-1 0,1 1 0,0 0 0,0 1 1,0 0-1,0-1 0,1 2 0,-1-1 0,0 1 0,0 0 0,8 1 0,-10 0 14,0 0 0,0 0 0,0 0 0,0 1-1,0 0 1,-1 0 0,1 0 0,-1 0-1,1 0 1,-1 1 0,0-1 0,0 1-1,0 0 1,0 0 0,0 0 0,-1 1-1,4 4 1,2 7 20,-1-1 0,-1 1 0,0 1 0,-1-1 0,0 1 1,3 25-1,1 1 197,-3-4-47,-6-33-131,0 1 1,1 0-1,0-1 0,0 1 0,1-1 0,-1 1 1,1-1-1,0 0 0,4 8 0,-5-11-8,1-1 0,-1 1 0,0-1 0,0 1 0,1-1 0,-1 0 0,1 1 0,-1-1 0,1 0 0,-1 0 0,1 0 0,0 0 0,-1 0 0,1 0 0,0-1 0,0 1 0,0-1 0,0 1 0,0-1 0,-1 0 0,1 1 0,0-1 0,0 0 0,0 0 0,0-1 0,0 1 0,0 0 0,3-1 0,1-1 1,0 0 0,0 0 0,0-1 1,0 1-1,0-1 0,0-1 0,-1 1 0,1-1 1,8-8-1,5-5 63,21-24 0,-31 30-95,0 0 1,-1-1 0,0 0-1,-1 0 1,0-1-1,8-21 1,-9 15 41,0 0 0,-2-1 0,0 1-1,1-25 1,-5 36-43,1 0 0,-2 1 0,0-11 0,0 15-2,1 1 0,0-1 0,-1 1 0,0 0 0,0-1-1,1 1 1,-1 0 0,0-1 0,-1 1 0,1 0 0,0 0 0,-1 0-1,-2-3 1,3 5 4,1-1 0,-1 1 0,1 0 0,-1-1 0,0 1 0,1 0-1,-1 0 1,0-1 0,1 1 0,-1 0 0,0 0 0,1 0 0,-1 0 0,0 0 0,1 0-1,-1 0 1,0 0 0,1 0 0,-1 0 0,0 1 0,1-1 0,-1 0 0,1 0 0,-1 0-1,0 1 1,1-1 0,-1 0 0,1 1 0,-1-1 0,1 1 0,-1-1 0,1 1 0,-1-1-1,0 1 1,-14 19-181,9-7 116,-1 0 1,2 0-1,0 1 0,-5 21 1,-8 60-10,16-86 88,-1 11 4,1 1-1,1-1 1,0 1 0,5 34 0,-3-47 8,0 1 0,1-1 0,0 1 0,0-1 0,1 0 0,0 0 0,1 0 0,0 0 0,0-1 0,1 0 0,-1 1 0,2-1 0,10 11 0,-13-15 29,0-1 0,0 1 0,0-1 1,1 0-1,-1 0 0,1-1 0,-1 1 0,1-1 1,-1 1-1,1-1 0,0 0 0,5 0 0,-3 0 8,1-1-1,-1 0 0,0 0 0,1-1 0,-1 0 1,12-3-1,0-2 26,0-1 0,-1 0 0,0-2 0,18-11 1,-20 10-42,-1 0 0,0-1 0,0 0 0,-2-1 0,1 0 0,-1-1 0,-1 0 0,10-16 0,-5 2-73,-1 1 1,-1-2-1,17-48 0,23-60-26,-44 121-105,-10 14 156,0 1 1,0 0-1,0 0 0,0-1 1,0 1-1,1 0 1,-1 0-1,0-1 1,0 1-1,0 0 0,0 0 1,1-1-1,-1 1 1,0 0-1,0 0 0,0 0 1,1 0-1,-1-1 1,0 1-1,0 0 1,1 0-1,-1 0 0,0 0 1,0 0-1,1 0 1,-1 0-1,0 0 0,1 0 1,-1 0-1,0 0 1,0 0-1,1 0 0,-1 0 1,0 0-1,1 0 1,-1 0-1,0 0 1,0 0-1,1 0 0,-1 0 1,0 0-1,0 1 1,1-1-1,-1 0 0,0 0 1,0 0-1,0 0 1,1 1-1,-1-1 1,0 0-1,0 0 0,0 0 1,0 1-1,1-1 1,-1 0-1,0 0 0,0 1 1,0-1-1,0 0 1,0 0-1,0 1 1,7 21-121,5 34 0,-3-9 181,-3-16-31,-2 2 1,-1-1-1,-2 53 1,-1-55 15,0-24-10,0-1 0,-1 1 1,1-1-1,-1 0 0,0 0 0,-1 1 1,1-1-1,-1 0 0,-4 8 0,6-12-21,-1 0 0,0 1 0,0-1-1,0 0 1,0 1 0,-1-1 0,1 0-1,0 0 1,0 0 0,-1 0 0,1 0-1,0 0 1,-1-1 0,1 1 0,-1 0-1,1-1 1,-1 1 0,0-1 0,1 1-1,-1-1 1,0 0 0,1 0 0,-1 1-1,1-1 1,-1-1 0,0 1 0,1 0-1,-1 0 1,0 0 0,1-1 0,-1 1-1,1-1 1,-3-1 0,-11-4-26,-18-11 0,20 10 9,-24-10-1,27 12-15,9 5 16,1-1 0,-1 1 0,1-1-1,-1 1 1,0 0 0,1-1 0,-1 1-1,0 0 1,1 0 0,-1-1 0,0 1-1,1 0 1,-1 0 0,0 0 0,1 0-1,-1 0 1,0 0 0,1 0-1,-1 0 1,0 0 0,0 0 0,1 0-1,-2 1 1,7 8-299,8 6 301,0 1 0,2-1 0,-1-1 0,24 16 0,-33-26-53,-1 0 86,0 0 1,1-1-1,0 0 1,-1 0 0,1 0-1,1 0 1,-1-1 0,0 0-1,0 0 1,1 0 0,-1-1-1,1 0 1,0 0 0,-1 0-1,1-1 1,0 0 0,0 0-1,-1 0 1,1-1 0,7-1-1,8-4-6,-1 0-1,0-2 0,30-15 1,-14 7 3,82-43-55,-102 50 26,-1-1 0,0-1 0,-1 0 0,0-1 0,14-15 1,-17 15-2,9-10 14,-19 21-10,0-1 0,0 1 0,0-1 0,0 1 0,0-1 0,0 1 0,-1-1 0,1 0 0,0 1 0,-1-1 0,0 0 0,1-2 0,-1 4-4,0-1 1,0 1-1,0 0 0,0-1 0,0 1 0,0 0 0,0 0 0,0-1 1,0 1-1,0 0 0,0 0 0,-1-1 0,1 1 0,0 0 1,0 0-1,0-1 0,0 1 0,0 0 0,-1 0 0,1 0 1,0-1-1,0 1 0,0 0 0,-1 0 0,1 0 0,0 0 1,0 0-1,0-1 0,-1 1 0,1 0 0,0 0 0,0 0 0,-1 0 1,1 0-1,0 0 0,0 0 0,-1 0 0,1 0 0,0 0 1,0 0-1,-1 0 0,1 0 0,0 0 0,-1 0 0,1 0 1,0 0-1,0 0 0,-1 0 0,1 0 0,0 1 0,0-1 1,0 0-1,-1 0 0,1 0 0,0 0 0,0 0 0,0 1 1,-1-1-1,1 0 0,0 0 0,0 1 0,-16 12-98,9-6 53,0 1-1,0 1 0,0 0 0,-8 15 1,13-21 52,1 1 0,-1 0 0,1-1 0,0 1 1,0 0-1,0-1 0,0 1 0,1 0 0,0 0 0,0 0 1,0 0-1,0-1 0,0 1 0,1 0 0,-1 0 0,3 6 1,-1-4-3,1 1 0,-1 0 0,2-1 0,-1 0 0,1 0 0,-1 0 0,1 0 0,1-1 0,9 10 0,-12-12 30,1-1-1,0 0 0,0 0 1,0-1-1,0 1 0,0 0 0,0-1 1,0 0-1,0 0 0,0 0 1,1 0-1,-1 0 0,1-1 1,-1 1-1,0-1 0,1 0 1,-1 0-1,1 0 0,-1-1 1,0 1-1,1-1 0,3-1 1,0 0-9,-1-1 1,0 0 0,0 0-1,0 0 1,0-1 0,0 0-1,-1 0 1,1-1 0,-1 1-1,0-1 1,-1 0 0,1-1-1,-1 1 1,0-1 0,0 0-1,-1 0 1,0 0 0,0 0-1,0 0 1,-1-1 0,0 0-1,0 1 1,0-1 0,-1 0-1,0 0 1,-1 0 0,1-8-1,-1 13-34,0-1-1,-1 1 1,1-1 0,0 0-1,-1 1 1,1-1 0,-1 1-1,0-1 1,0 1 0,0 0-1,0-1 1,-1 1 0,1 0-1,0 0 1,-1-1-1,0 1 1,1 0 0,-1 1-1,0-1 1,0 0 0,0 0-1,0 1 1,0 0 0,-1-1-1,1 1 1,0 0-1,-1 0 1,1 0 0,-1 0-1,1 0 1,-1 1 0,1-1-1,-4 1 1,-2-1-12,-1 0 1,1 1-1,0 0 1,0 0-1,-1 1 0,1 0 1,0 0-1,0 1 1,-10 4-1,16-6 28,-3 2-44,-1 0 1,1 1 0,-1-1 0,-7 7 0,12-9 40,0 0 0,1 1 1,-1-1-1,0 1 1,1-1-1,-1 1 0,1-1 1,-1 1-1,1-1 1,-1 1-1,1 0 0,0-1 1,-1 1-1,1 0 1,0-1-1,-1 1 0,1 0 1,0-1-1,0 1 1,0 0-1,0-1 0,0 1 1,0 0-1,0 0 1,0-1-1,0 1 0,0 0 1,0 0-1,0-1 1,0 1-1,0 0 0,1 0 1,-1-1-1,0 1 1,1 0-1,-1-1 0,0 1 1,1-1-1,-1 1 1,1 0-1,-1-1 0,1 1 1,-1-1-1,1 1 1,-1-1-1,1 1 0,0-1 1,-1 0-1,2 1 1,1 1 20,0-1 1,0 1 0,0-1-1,0 0 1,0 0 0,0 0 0,0 0-1,0 0 1,1-1 0,4 1-1,35-2 134,-19-2-31,1-2 0,0 0 0,-1-2 0,29-12 0,-22 8-246,-6 3 220,46-10 0,-59 16-99,-1 1 1,1 0-1,-1 1 1,1 0-1,-1 1 1,17 3-1,-26-4 11,0 0-1,-1 0 1,1 1 0,0-1-1,-1 1 1,1-1-1,-1 1 1,1 0 0,-1 0-1,1-1 1,-1 1-1,1 0 1,-1 0 0,0 0-1,0 1 1,1-1-1,-1 0 1,0 0 0,0 1-1,0-1 1,0 0-1,-1 1 1,1-1 0,0 1-1,1 3 1,-2-3-7,0 1 0,0 0 0,0 0-1,0 0 1,-1 0 0,1-1 0,-1 1 0,1 0 0,-1 0 0,0-1 0,0 1 0,0 0 0,0-1 0,-3 4 0,-3 7 67,-1-1-1,-1-1 1,1 0 0,-2 0-1,-10 11 1,57-48 304,65-32-1,-9 15-402,-78 38 29,0 0 0,0 0 0,1 1-1,21-2 1,-31 6 13,0 0 0,0 0 0,-1 1 0,1 0 0,0 0 0,-1 0 1,1 0-1,-1 1 0,0 0 0,1 0 0,-1 1 0,0-1 0,0 1 0,7 6 0,5 4 256,-2 1 0,25 27 0,2 3-10,-33-36-113,1 0 0,17 11 0,-23-16-196,1-1-1,0 0 1,0 0-1,-1 0 1,1-1-1,0 1 1,0-1-1,1 0 0,5 0 1,72-2-3823,41-14-7234,-121 14 10529,0 1 1,0-1-1,0 0 1,0 1 0,0-2-1,0 1 1,0 0-1,0 0 1,-1-1 0,1 0-1,5-3 1,-6 2 193,1 0 1,-1-1 0,0 1-1,0 0 1,0-1-1,0 1 1,-1-1 0,3-7-1,11-49-1954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54:18.1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405 75 2240,'0'0'45,"0"-1"-1,0 1 1,0 0-1,0-1 1,0 1 0,0-1-1,0 1 1,0 0-1,0 0 1,0-1 0,0 1-1,1 0 1,-1-1 0,0 1-1,0 0 1,0-1-1,0 1 1,1 0 0,-1 0-1,0-1 1,0 1-1,1 0 1,-1 0 0,0-1-1,0 1 1,1 0-1,-1 0 1,0 0 0,1 0-1,-1 0 1,0-1 0,0 1-1,1 0 1,-1 0-1,0 0 1,1 0 0,-1 0-1,0 0 1,1 0-1,9-4 2241,-2-3 824,-7 6-2840,0 0-1,0 1 1,0-1-1,0 0 1,0 0-1,-1 1 1,1-1-1,0 0 1,0 0-1,-1 0 0,1 0 1,-1 0-1,1 0 1,-1 0-1,1-2 1,-1 2-91,0 0 1,-1 0-1,1 0 0,0 0 1,-1 0-1,1 0 1,-1 0-1,1 0 0,-1 0 1,1 0-1,-1 1 1,0-1-1,1 0 0,-1 0 1,0 1-1,0-1 1,1 0-1,-3 0 0,0-2-9,-1 1 0,1 0 0,-1 0 0,0 0 0,0 0 0,0 0-1,0 1 1,0 0 0,0 0 0,0 0 0,0 0 0,-1 0-1,1 1 1,0 0 0,0 0 0,-1 0 0,-6 2 0,-5 1-54,0 1 0,0 0 0,-18 9 0,24-9-15,-6 3 46,-1 1-1,-21 14 0,0 0 54,22-13-67,0 1-1,1 0 1,-1 1 0,-17 18 0,27-24-102,1 0 1,0 1 0,0 0-1,1 0 1,0 0 0,0 0-1,0 1 1,1-1 0,0 1-1,0 0 1,1 0 0,0 1-1,-3 13 1,5-15-5,0 0-1,1 0 1,-1 0-1,1 0 1,0 0-1,1 0 1,0 0-1,0 0 1,0-1-1,0 1 1,5 8-1,-1-5 43,0 0 0,0-1 1,0 1-1,1-1 0,14 13 0,-13-15-37,0 0 0,0-1-1,1 0 1,0-1 0,0 0 0,0 0 0,0-1 0,0 0 0,1 0 0,-1-1 0,1 0 0,0-1 0,0 0 0,19-1 0,-8-1 46,0-2 0,-1 0 0,1-1 0,-1 0-1,0-2 1,21-9 0,-12 1-81,-2 0-1,35-25 0,17-9 46,176-80 34,-166 76 218,-88 52-288,12-17-186,-12 15 154,2-3 60,-1 1-162,-7 4 49,-16 7-101,1 0-1,1 1 0,-32 19 0,14-8 232,23-11-50,-1 0 0,1 2 0,1 0 0,0 0 0,0 1 0,-16 20 0,22-21-3,0 0 1,1 0-1,1 0 0,0 0 1,0 1-1,1 0 0,0 0 1,1 1-1,0-1 0,1 1 1,-1 20-1,2-29 20,1 1 1,0 0-1,1-1 0,-1 1 1,1-1-1,-1 1 1,1-1-1,0 1 0,0-1 1,1 1-1,1 2 0,-2-4-1,0-1 0,-1 0 0,1 1 0,0-1-1,0 0 1,1 0 0,-1 0 0,0 0 0,0 0-1,0 0 1,1 0 0,-1 0 0,0-1 0,1 1-1,-1 0 1,1-1 0,-1 1 0,1-1 0,-1 0-1,1 1 1,-1-1 0,1 0 0,-1 0-1,1 0 1,0 0 0,-1 0 0,3-1 0,4-1 36,-1 0 1,0 0-1,1-1 0,-1 0 1,-1 0-1,1-1 1,0 1-1,10-10 1,5-5 7,19-20 1,-26 23-36,-10 11-8,100-102 61,-89 87-158,-1 0 1,0-1-1,22-43 0,-35 59 55,-1 0 0,0 0 0,0 1 0,0-1-1,0-7 1,-2 6-379,-3 20 15,3-4 453,0-1 0,1 1 0,0-1 0,1 1 0,0 0 0,1-1 0,0 0 0,0 1 0,1-1 0,7 16 0,-6-15 10,1-1 1,0 0 0,1 0 0,0-1-1,1 0 1,0 0 0,0 0-1,1-1 1,16 14 0,-22-21-47,0 0 1,0 1-1,0-2 1,0 1-1,0 0 1,0 0-1,0-1 1,1 1-1,-1-1 0,0 1 1,1-1-1,-1 0 1,0 0-1,0 0 1,1-1-1,-1 1 1,0 0-1,1-1 0,-1 1 1,0-1-1,0 0 1,0 0-1,0 0 1,0 0-1,0 0 1,0 0-1,3-3 1,5-4 81,0 1 1,-1-2-1,15-15 1,-22 22-123,65-66 65,-58 61-89,0-1-1,1 2 1,0-1-1,0 1 1,22-9-1,-31 15 29,0-1-1,1 0 0,-1 1 1,1-1-1,-1 1 1,1 0-1,-1-1 0,1 1 1,0 0-1,-1 0 0,1 0 1,1 0-1,-2 1 7,-1-1-1,1 1 1,-1-1-1,1 1 1,-1-1-1,1 1 1,-1-1-1,0 1 1,1 0-1,-1-1 1,0 1-1,1 0 1,-1-1-1,0 1 1,0 0-1,0-1 1,1 1-1,-1 0 1,0 0-1,0-1 1,0 1-1,0 0 1,0-1-1,0 1 1,-1 0 0,1 0-1,0-1 1,0 1-1,-1 0 1,0 6 20,-1 0 0,1-1 1,-2 1-1,1-1 1,-4 8-1,2-7 8,1 1 0,0 0-1,-2 10 1,-1 2 54,4-15-24,0 0 1,1-1 0,0 1-1,-1 7 1,2-10 92,2-3-129,-1 1 0,1 0 1,-1-1-1,0 1 0,1-1 0,-1 1 1,1-1-1,-1 0 0,0 1 0,0-1 0,1 0 1,-1 0-1,0 0 0,1-2 0,5-2 13,52-29-54,75-31-1,-117 57 24,0 2-1,0 0 0,1 0 1,0 2-1,0 0 0,0 1 1,28 0-1,-42 3 1,-1 0 0,1 0 0,-1 0 0,0 1 0,1 0-1,-1 0 1,0 0 0,1 0 0,-1 0 0,0 1 0,0-1 0,0 1 0,0 0 0,0 0 0,0 0 0,-1 0 0,1 1 0,-1-1 0,0 1 0,1-1 0,2 5-1,1 4 147,0 0 0,0 1 0,-1 0 0,5 18-1,2 5 112,19 40 109,-30-74-366,-1 1 0,1 0 0,0-1 0,0 1 0,0 0-1,0-1 1,0 1 0,0-1 0,0 1 0,0-1 0,0 0 0,1 1 0,-1-1 0,1 0 0,-1 0 0,1 0 0,-1 0 0,1 0 0,-1 0 0,1-1 0,0 1 0,0 0 0,-1-1-1,1 1 1,0-1 0,0 0 0,0 0 0,-1 1 0,1-1 0,0-1 0,0 1 0,0 0 0,0 0 0,-1-1 0,1 1 0,0-1 0,0 1 0,-1-1 0,3-1 0,7-3-487,-1-1 1,-1 0-1,1 0 1,-1-1 0,9-8-1,-11 9-78,23-18-1741,48-44-6214,-68 58 7321,-1 0 1,0-1 0,-1 0 0,0 0 0,9-18-1,11-38-3005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54:22.0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14 779 3552,'0'0'135,"-1"0"0,1 0 0,-1 0 0,1 0 0,0 0 0,-1 0 0,1 0 0,0-1 0,-1 1 0,1 0 0,0 0 1,0 0-1,-1 0 0,1 0 0,0-1 0,-1 1 0,1 0 0,0 0 0,0-1 0,-1 1 0,1 0 0,0 0 0,0-1 0,0 1 0,-1 0 0,1-1 0,0 1 0,0-1 0,9-3 6431,3 0-6403,-1-1 545,0-1-1,-1-1 1,1 0-1,-1 0 1,16-17 0,40-48 662,-10-4-671,7-8 346,-61 100-464,-3-1-528,0 1-1,-1 0 1,-1-1 0,0 0-1,-9 24 1,-37 77 84,6-18 39,-13 61-55,-48 124 878,89-252-657,12-27-147,2-7-3,2-11 32,-1 11-227,5-46 134,21-93 1,-19 113-151,2 1-1,1 0 0,2 0 1,23-42-1,-19 47 6,0 0 1,35-37-1,48-36 75,-71 70-44,89-76-38,-114 99 2,1 0 0,0 0 0,0 0 0,1 0 0,-1 1 0,0 0 0,1 0 0,0 0 0,-1 1-1,9-3 1,-11 4 15,0 0 0,0 0 0,0 0 0,0 0 0,0 1 0,0-1 0,0 0 0,-1 1 0,1-1 0,0 1 0,0 0 0,0 0 0,-1-1 0,1 1 0,0 0 0,-1 0 0,1 1 0,-1-1 0,1 0 0,-1 1 0,1-1 0,-1 0 0,0 1-1,0 0 1,0-1 0,0 1 0,0 0 0,0-1 0,1 4 0,2 7 43,-1 0-1,0 0 0,-1 0 1,0 1-1,-1-1 1,0 0-1,-1 1 0,0-1 1,-4 21-1,3-26-13,0 0-1,-1 0 0,0-1 1,0 1-1,-1-1 1,0 1-1,0-1 0,0 0 1,-1 0-1,0-1 1,-8 10-1,8-11 3,1-1 1,-1 1-1,0-1 0,0 0 1,0 0-1,0-1 0,-1 1 1,1-1-1,-1 0 0,0 0 1,1 0-1,-1-1 0,0 0 1,0 0-1,0 0 0,-9 0 1,-8-2 22,1-2 1,0 0 0,-31-9-1,34 5-288,18 7 233,-1 0-1,0-1 0,1 1 1,-1 0-1,1-1 0,-1 1 1,1-1-1,-1 1 0,1-1 1,-1 1-1,1-1 0,-1 1 1,1-1-1,0 1 0,-1-1 1,1 0-1,0 1 0,0-1 1,-1 1-1,1-1 1,0 0-1,0-1 0,1 2-14,0-1 0,0 1 0,0-1-1,0 1 1,0 0 0,0-1 0,0 1 0,0 0-1,0 0 1,0 0 0,1 0 0,-1 0 1,17-1-51,0 1 0,0 1 0,22 3 0,18 2 94,-1-3 9,-19 0 15,65-4-1,208-43 326,-299 41-320,0 0-1,-1-1 1,1 0 0,-1-1-1,0-1 1,0 1 0,16-13-1,-22 15-50,-1-1-1,1 0 1,-1 0-1,0-1 1,0 1-1,0-1 1,0 0-1,-1 0 1,0 0-1,0 0 1,0-1-1,-1 1 1,0-1-1,0 1 1,0-1-1,-1 0 1,1-6-1,-1 9-23,-1 1 1,0-1-1,0 1 0,0-1 0,0 0 0,-1 1 1,1-1-1,-1 1 0,1-1 0,-1 1 0,0 0 1,0-1-1,0 1 0,0 0 0,-1 0 0,1-1 0,0 1 1,-1 0-1,0 0 0,1 1 0,-1-1 0,0 0 1,0 0-1,0 1 0,0-1 0,0 1 0,-1 0 1,1 0-1,0 0 0,-1 0 0,1 0 0,0 0 1,-1 0-1,1 1 0,-1-1 0,1 1 0,-1 0 1,0 0-1,1 0 0,-1 0 0,1 0 0,-1 1 0,1-1 1,-5 2-1,-5 1 3,1 1 1,0 0-1,0 1 1,0 0-1,1 0 0,0 2 1,0-1-1,-16 14 1,12-7 22,0 0 1,1 1 0,1 1-1,-19 26 1,27-34 8,1-1 0,-1 1 0,1-1 1,0 1-1,1 0 0,-1 0 0,2 1 0,-1-1 1,1 0-1,-1 10 0,2-14 6,0 0 0,0 0 0,0 0 1,1 0-1,-1 0 0,1 0 0,-1 0 0,1 0 1,0 0-1,1 0 0,-1 0 0,0-1 1,1 1-1,-1 0 0,1-1 0,0 0 0,0 1 1,0-1-1,0 0 0,0 0 0,1 0 0,-1 0 1,1 0-1,-1 0 0,1-1 0,-1 1 0,5 1 1,0-1 60,-1 0 0,1-1 0,0 0 0,0 0 0,0 0 0,0-1 0,0 1 0,0-2 0,0 1 0,9-3 1,3 0 39,0-2 1,29-10-1,-7-3-81,0-1 0,-1-1-1,58-41 1,-84 51-73,1 1 0,0 1-1,1 1 1,18-7 0,-32 13 37,1 0 0,-1 1-1,0-1 1,0 1 0,1 0-1,-1-1 1,0 1 0,0 0-1,1 0 1,-1 0 0,0 1-1,4 0 1,-5-1-1,-1 1 1,1-1-1,0 1 1,0-1-1,0 1 1,-1-1-1,1 1 1,0 0-1,-1-1 1,1 1-1,0 0 1,-1-1-1,1 1 1,-1 0-1,1 0 1,-1 0-1,0 0 1,1 0-1,-1-1 1,0 1-1,0 0 1,1 0-1,-1 0 1,0 0-1,0 0 1,0 0 0,0 0-1,0 0 1,0 0-1,0 0 1,-1 0-1,1 1 1,-4 14 67,0 0 1,-1 0 0,-8 17-1,-6 19 16,11-34 36,6-14 88,13-13-159,19-15-109,2 1-1,0 2 0,1 1 1,1 1-1,37-13 1,-65 29 40,0 0 1,0 1 0,1 1 0,-1-1 0,1 1 0,-1 0 0,1 0-1,-1 1 1,1 0 0,8 0 0,-11 1 6,0 0 0,0 0 0,0 0-1,0 0 1,0 1 0,-1-1 0,1 1 0,0 0 0,-1 0-1,1 1 1,-1-1 0,0 1 0,0-1 0,0 1 0,0 0 0,0 0-1,3 5 1,13 21 310,-12-17-241,16 19 1,-23-31-61,6 7 17,-1-1 1,13 10-1,-15-14 14,-1 0-1,1 0 1,0-1 0,0 0 0,-1 1 0,1-1-1,0 0 1,0 0 0,0-1 0,0 1 0,4 0-1,-2-1-13,0 1-1,1-1 0,-1 0 0,0-1 0,0 1 0,0-1 0,1 0 0,-1 0 0,0-1 0,0 1 0,-1-1 0,1 0 1,0-1-1,-1 1 0,1-1 0,-1 0 0,0 0 0,1 0 0,-2-1 0,1 1 0,0-1 0,-1 0 0,1 0 0,3-7 0,5-4 31,-8 9-57,1 1 0,-1-1 0,0 0 1,-1 0-1,5-10 0,-4 5-35,0 2 17,0 0 0,2-13 0,-5 20 1,-1 0 0,1 0 0,-1 0 0,0 0 0,0-1-1,0 1 1,0 0 0,0 0 0,0 0 0,0 0 0,-1 0-1,1 0 1,-1 0 0,0 0 0,0 0 0,1 1 0,-3-4 0,3 5 17,-1 0 0,1-1 0,-1 1 0,1 0 1,-1 0-1,1 0 0,-1 0 0,1 0 0,-1 0 1,1 0-1,-1 0 0,1 0 0,-1 0 0,1 0 1,-1 0-1,1 0 0,-1 0 0,1 0 0,-1 0 1,1 1-1,0-1 0,-1 0 0,1 0 0,-1 1 1,1-1-1,-1 0 0,1 0 0,0 1 0,-1-1 1,1 0-1,0 1 0,-1-1 0,1 1 0,-16 16-50,10-6 59,0 0 1,-6 16 0,5-10-13,4-9 13,0 1 0,1-1 0,0 1 0,0-1 0,1 1 0,0 0 0,0-1 0,1 1 0,1 0 0,-1 0 0,4 14 0,-3-17 25,1 0-1,-1-1 1,1 0 0,1 1 0,-1-1-1,1 0 1,0 0 0,5 6-1,-6-8 6,1 0-1,-1 0 1,1-1-1,0 1 1,0-1-1,0 0 1,0 0-1,0 0 1,0 0-1,1-1 1,-1 1-1,1-1 1,6 2-1,4-1 11,1 0 0,-1-1 0,1 0 0,-1-2 0,1 1-1,15-4 1,85-21 97,-115 25-134,127-36 147,-109 29-119,0 0 0,-1-1 0,0-1 0,28-19 0,-33 20-25,-1 0 0,-1-1 0,0 0 0,0 0 1,0-1-1,-1-1 0,-1 1 0,8-13 0,0-9-21,-1 0-1,19-58 1,11-72-81,-21 69 56,-9 39 10,7-61 0,-21 111 34,5-38-117,0-47-1,-6 87 95,0 0 0,0 0 0,0 0-1,-1 0 1,1 0 0,-1 0 0,1 0 0,-2-2 0,2 4 13,0-1-1,0 1 1,0 0-1,0 0 1,0 0 0,-1-1-1,1 1 1,0 0-1,0 0 1,0 0 0,0 0-1,-1-1 1,1 1 0,0 0-1,0 0 1,0 0-1,-1 0 1,1 0 0,0 0-1,0 0 1,0 0-1,-1 0 1,1 0 0,0 0-1,0-1 1,-1 1-1,1 0 1,0 0 0,-1 1-1,1-1-6,-1 0 0,0 1-1,0-1 1,1 1 0,-1-1-1,0 1 1,1-1 0,-1 1-1,0 0 1,1-1 0,-1 1-1,1 0 1,-1 0 0,-7 12-2,1-1 1,1 1-1,0 0 1,1 0-1,-8 27 1,-8 73 142,16-79-110,-16 83 90,-17 143-101,34-220-31,1-25 30,1 0 1,1 0-1,1 1 0,3 28 0,-3-42 14,0 1 1,1-1-1,0 0 0,-1 1 0,1-1 0,0 0 1,0 1-1,0-1 0,1 0 0,-1 0 1,0 0-1,1 0 0,0 0 0,-1 0 0,1-1 1,0 1-1,0 0 0,0-1 0,4 3 0,-4-3-8,0-1 0,0 1-1,0-1 1,1 1 0,-1-1-1,0 0 1,1 1-1,-1-1 1,0-1 0,1 1-1,-1 0 1,0 0 0,1-1-1,-1 0 1,0 1-1,0-1 1,0 0 0,0 0-1,1 0 1,-1 0 0,2-2-1,16-12 0,0 0 0,29-31 0,-31 29-55,0 0 0,36-25-1,-25 21-58,-22 15 110,0 1-1,0 0 0,1 0 1,0 1-1,0 0 0,13-5 0,-8 5-28,0 1-1,-1 1 1,1 0-1,0 0 1,14 1 0,-22 1 33,0 1 1,-1-1 0,1 1 0,0 0 0,-1 0 0,1 1 0,6 2 0,-8-2-17,-1-1 0,1 1 0,-1-1 0,0 1 0,0 0 0,0-1 1,0 1-1,0 0 0,0 1 0,0-1 0,-1 0 0,1 0 1,-1 1-1,2 2 0,4 9-40,-4-8 40,0 0-1,-1-1 1,1 1 0,-1 0 0,0 1-1,-1-1 1,0 0 0,1 12 0,-2-6 57,1 0-1,0 0 1,0-1 0,1 1 0,5 16 0,-7-25-40,1-1 0,0 0 0,0 1 0,0-1 0,0 0 0,0 0 0,0 0 0,1 1 0,-1-1 0,1-1 0,-1 1 0,1 0 0,0 0 0,0 0 0,0-1 0,0 1 0,0-1 0,0 0 0,0 0 0,0 1 0,1-1 0,-1-1 0,0 1 0,1 0 0,-1 0 0,1-1 0,-1 0 0,1 1 0,-1-1 0,1 0 0,-1 0 0,5-1 0,8-2-12,0 0 0,0-1-1,0-1 1,-1 0 0,1-1-1,19-12 1,56-21-74,-20 10 99,18-8-101,12-6-116,-96 41 131,-8 2 3,-11 4 28,-24 13 46,1 3 1,-48 32-1,70-40 14,0 0 0,0 1 0,2 1 1,-1 0-1,2 1 0,-14 19 0,26-33-28,0 0 9,0 0-1,0 0 1,0 0-1,1 0 0,-1 0 1,0 0-1,1 0 0,-1 1 1,1-1-1,-1 0 0,1 0 1,0 0-1,-1 2 0,1-1 62,7-4-102,-1 1-1,1 0 1,-1-1 0,1 0 0,-1-1-1,0 0 1,0 0 0,0 0-1,10-7 1,1-1 24,104-64-296,-117 72 281,0 1 0,0 0 0,0 0 0,0 0 0,1 0 0,-1 1-1,1 0 1,6-1 0,-11 2 24,1 1-1,-1-1 1,1 1-1,-1 0 1,1-1 0,-1 1-1,1 0 1,-1-1-1,0 1 1,0 0-1,1-1 1,-1 1 0,0 0-1,0 0 1,0-1-1,0 1 1,0 0 0,0 0-1,0-1 1,0 1-1,0 0 1,0 1-1,0-1 14,0 6 44,1 0 0,0 0 0,1 0 0,0 0 0,0 0-1,0 0 1,1 0 0,0 0 0,5 8 0,-5-9-14,1-1 0,-1 1 0,1-1-1,0 0 1,1 0 0,-1-1 0,1 1 0,0-1 0,0 0-1,10 6 1,-11-8-41,0-1-1,0 0 1,0 0 0,1 0-1,-1 0 1,0-1 0,0 1-1,0-1 1,1 0 0,-1-1-1,0 1 1,0-1-1,1 0 1,-1 0 0,5-2-1,8-2 11,-1-2-1,20-11 1,-32 16-13,10-7 1,1 0 0,-1-1 0,-1-1 0,15-13 0,-25 20-6,9-2 5,-6 3 0,-6 3-2,1 0 1,-1-1-1,0 1 0,1 0 0,-1 0 0,1-1 0,-1 1 1,1 0-1,-1 0 0,0 0 0,1 0 0,-1 0 1,1 0-1,-1 0 0,1 0 0,-1 0 0,1 0 1,-1 0-1,1 0 0,-1 0 0,1 0 0,-1 0 1,0 0-1,1 1 0,-1-1 0,1 0 0,-1 0 1,1 1-1,-1-1 0,0 0 0,1 0 0,-1 1 1,0-1-1,1 0 0,-1 1 0,0-1 0,1 1 1,-1-1-1,0 0 0,0 1 0,0-1 0,1 1 1,-1-1-1,0 1 0,0-1 0,0 0 0,0 1 1,0-1-1,0 1 0,1 5-26,-1-1 0,0 0 0,0 0 1,-1 6-1,0 3 1,1 4 44,1 34 124,0-47-130,0 0 0,-1-1 0,2 1 0,-1 0-1,1-1 1,-1 1 0,1-1 0,4 7 0,-2-5 6,9 11 171,-13-17-181,1 1 0,0 0 0,0-1 0,0 1 1,0-1-1,0 1 0,0-1 0,0 0 0,0 1 1,0-1-1,0 0 0,0 0 0,0 0 0,0 0 1,0 1-1,0-2 0,0 1 0,2 0 0,5-2-31,0-1 0,-1 0-1,1 0 1,-1 0 0,12-8-1,0 0 38,120-60 62,-99 42 15,-40 29-85,4-4 27,-3-7-469,-1 10 261,-9 13-5354,-46 17-1996,35-19 3943,-25 15-1,16-5-757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06:57.8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366 59 2976,'2'-9'1258,"-2"9"-1139,0-1 0,1 1 1,-1-1-1,0 1 0,0-1 0,0 1 1,0-1-1,0 1 0,0-1 0,0 1 0,0 0 1,0-1-1,0 1 0,0-1 0,0 1 0,0-1 1,0 1-1,-1-1 0,1 1 0,0-1 0,0 1 1,-1-1-1,-4-12 2337,5 12-2309,-1 0-1,1 0 1,0 0 0,0 0 0,-1 0 0,1 0 0,-1 0 0,1 0 0,-1 1 0,1-1 0,-1 0 0,0 0 0,1 1 0,-1-1 0,0 0 0,1 1 0,-1-1 0,0 1 0,0-1 0,0 1 0,1-1 0,-1 1 0,0-1 0,0 1 0,-1-1 0,-4 0 162,1-1 1,0 1-1,-1 0 0,1 0 1,-1 1-1,1 0 0,-1 0 1,1 0-1,-1 0 0,1 1 1,-9 2-1,-4 2 103,1 1 1,-19 9-1,23-10 9,0 1-248,0 1 0,1 0 0,0 1 0,0 0 0,1 1 0,0 0 0,0 1 0,1 0 0,1 1 0,0 0-1,0 1 1,1-1 0,0 2 0,1-1 0,0 1 0,1 0 0,1 0 0,-6 20 0,11-28-123,-1-1 0,0 1 1,1 1-1,0-1 1,0 0-1,0 0 0,1 0 1,0 0-1,0-1 1,0 1-1,1 0 0,-1 0 1,1 0-1,0-1 1,0 1-1,1-1 0,0 0 1,-1 0-1,1 1 0,1-2 1,-1 1-1,0 0 1,1-1-1,0 1 0,0-1 1,0 0-1,0-1 1,7 4-1,6 1 56,0 0 1,0-2-1,1 0 0,-1-1 1,1-1-1,30 2 0,-22-4-759,28-3 0,24-9-4988,-75 11 4965,0-1-1,0 0 0,0 0 0,0 0 0,0 0 1,0 0-1,-1-1 0,1 1 0,0-1 0,4-3 0,11-11-4661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54:23.0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8 814 5056,'-8'-6'2654,"19"12"974,24 10 1764,-33-15-4400,16-2 2005,-8-2-2360,1-1-1,-1-1 1,0 1-1,17-12 1,35-29 385,-58 42-944,78-70 1015,-66 58-1039,0 0 0,-2-2-1,0 0 1,-1 0 0,-1-2-1,13-23 1,50-124 156,-41 86-262,38-97-66,-69 170 109,0 0-1,-1-1 0,1 1 1,-1-1-1,-1 0 1,1 0-1,-1 0 0,-1 0 1,0-9-1,0 16 6,0 0-1,0 0 1,0 0-1,0-1 1,-1 1-1,1 0 1,0 0-1,-1 0 1,1 0 0,-1 0-1,1 0 1,-1 0-1,0 0 1,1 0-1,-1 0 1,0 1-1,0-1 1,0 0-1,1 0 1,-1 1-1,0-1 1,0 0 0,0 1-1,0-1 1,0 1-1,0-1 1,0 1-1,0 0 1,0-1-1,-1 1 1,1 0-1,0 0 1,0 0-1,0 0 1,0 0-1,0 0 1,-2 0 0,-2 1-27,0 0 0,0 0 0,0 0 0,1 1 1,-1-1-1,0 1 0,-7 5 0,1 0 12,0 1 1,1 0-1,0 1 0,1 0 0,0 0 0,0 1 1,1 0-1,0 0 0,-11 22 0,-2 8-34,-22 61 0,43-100 54,-30 77 284,4 2 1,4 1-1,-13 87 0,31-144-177,2-1-1,0 1 1,2 0-1,1 0 1,5 35-1,-5-55-63,0-1-1,0 1 0,0 0 0,0-1 0,1 0 0,-1 1 0,1-1 0,4 6 1,-5-7-36,0-1 0,1 0 1,-1 1-1,1-1 0,-1 0 1,1 0-1,-1 0 0,1 0 1,0 0-1,0-1 0,-1 1 1,1 0-1,0-1 0,0 1 0,0-1 1,0 0-1,-1 1 0,1-1 1,2 0-1,2-1 15,1 1 0,-1-1 0,0 0 0,0-1 0,0 1 0,8-5 0,38-18 26,-12 5-14,187-88-40,-217 101 5,0 1 0,0-2 0,-1 1 0,0-1 0,0-1 0,0 1 0,12-15 0,-16 15-27,-3 5 2,-1 1 0,1-1 0,-1 0 0,0 0 0,0 1 0,1-1 1,0-4-1,-2 6 21,0 0 0,0 0 0,0-1 0,0 1 0,0 0 1,0-1-1,0 1 0,0 0 0,0 0 0,0-1 1,0 1-1,0 0 0,0-1 0,0 1 0,0 0 0,0 0 1,-1-1-1,1 1 0,0 0 0,0 0 0,0-1 1,0 1-1,-1 0 0,1 0 0,-12-4-36,4 3 58,0 1 0,0 0 0,0 1 1,0 0-1,1 0 0,-14 5 0,-44 17 142,57-20-122,0 0-1,0 1 1,0 0-1,0 1 1,1 0-1,0 0 0,0 0 1,-7 8-1,12-11 6,0 1 0,-1 0 0,1 0 0,0 0 0,1 0-1,-1 0 1,0 0 0,1 1 0,0-1 0,0 0 0,0 1 0,0-1-1,0 1 1,1-1 0,0 1 0,-1-1 0,1 1 0,1-1 0,-1 1-1,0-1 1,1 1 0,1 6 0,2-1 54,0 1 0,0-1 1,1 0-1,0 0 0,1 0 0,0-1 0,0 0 1,1 0-1,0 0 0,10 8 0,11 7 81,47 31-1,-59-43-139,0-1 1,1-1-1,0-1 0,31 11 0,-39-16-99,1 0-1,0-1 1,0-1-1,0 0 1,0 0-1,0-1 1,0 0-1,0-1 1,0 0-1,15-3 1,-14 1-440,0-1 0,0 0 0,0 0 0,-1-1 0,0 0 0,0-1 0,-1 0 0,1-1 0,8-8 0,-13 11-106,0-1 0,-1 1 0,1-1 0,-1 0 0,-1 0 0,1-1 0,-1 1 0,1-1 0,-2 0 0,1 0 0,-1 0 0,1 0 0,-2 0 0,1 0 0,-1 0 0,0-1 0,1-7 0,-3 10 148,1 1 0,0-1 0,-1 1 0,0-1 1,0 1-1,0 0 0,0-1 0,-1 1 0,1 0 0,-1 0 0,0 0 0,0 0 0,0 0 0,0 0 0,0 1 0,-1-1 0,1 1 0,-4-3 0,-32-22-2991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54:23.3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 89 13056,'-15'-21'4202,"15"17"-3129,6 4-503,217-5 4407,6-10-3528,-84 2-1303,33-2-1636,-61 3-3070,-57 9-1866,-41 3 3701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54:23.7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49 33 13632,'-48'-20'5055,"56"24"-3935,37-4-320,-5 0 1248,23 0-1280,10 0-96,7 0-416,23-4-128,42-4-64,-11 3-1728,-13 5 896,-8 0-3840,-5 0 2561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54:29.6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1024 2400,'-9'-2'549,"6"4"-161,-4 4 4931,9-5-5014,-1 0 1,0-1 0,0 1-1,0-1 1,1 1 0,-1-1-1,0 1 1,0-1-1,1 0 1,-1 0 0,0 0-1,3 0 1,8 0 215,0-2 0,0 1-1,0-2 1,-1 1 0,1-2 0,-1 1 0,0-2 0,0 0-1,0 0 1,0-1 0,-1 0 0,16-13 0,-7 4-283,-1-1 1,0 0-1,-2-2 1,0 0 0,18-27-1,-14 13 137,0-2 0,-3 0-1,17-45 1,31-115 1054,-61 183-1373,6-19 166,-10 48-318,-4 75 222,-1 19-98,3-85-34,-3 27 33,-2 0 0,-19 74 0,24-121-11,0-1 1,0 1-1,-1 0 1,0-1-1,-1 0 0,1 0 1,-1 0-1,0 0 1,-1 0-1,-9 9 1,11-13-44,0 1 1,-1-1 0,1 0 0,-1 0 0,1 0 0,-1-1 0,0 1 0,1-1-1,-1 0 1,0 0 0,0 0 0,0 0 0,0-1 0,0 1 0,0-1 0,0 0-1,-1 0 1,1-1 0,0 1 0,-4-2 0,-6-3-43,0 1 0,1-2 1,0 0-1,0-1 0,0 0 0,1 0 0,0-2 1,1 1-1,-16-16 0,17 13-181,10 11 242,0 0 1,0 0-1,0 0 1,0 0-1,0 0 1,0 0 0,0 0-1,-1 0 1,1 0-1,0 0 1,0-1-1,0 1 1,0 0-1,0 0 1,0 0 0,0 0-1,0 0 1,0 0-1,0 0 1,0 0-1,0-1 1,0 1 0,0 0-1,0 0 1,0 0-1,0 0 1,0 0-1,0 0 1,0 0 0,0 0-1,0-1 1,0 1-1,0 0 1,0 0-1,0 0 1,1 0-1,-1 0 1,0 0 0,0 0-1,0 0 1,0 0-1,0 0 1,0 0-1,0 0 1,0-1 0,0 1-1,0 0 1,20 4-441,-8-2 580,53 13 210,78 15 543,-116-26-691,1-1 1,0-2 0,37-2 0,-62 1-185,183-22 248,-167 18-202,0-1-1,-1 0 1,1-2 0,-1 0 0,0-1 0,-1 0-1,27-19 1,-36 21-38,0-1-1,0 0 1,-1-1 0,0 0-1,0 0 1,-1 0-1,0-1 1,-1 0-1,7-14 1,-8 15-25,0-1 0,-1 1 0,-1-1 0,1 0 0,-1 1-1,-1-1 1,0 0 0,0 0 0,0 0 0,-1-1 0,-2-9 0,2 16-19,-1 0 0,1 0 0,-1 0 0,0 0-1,0 0 1,0 0 0,0 0 0,-1 0 0,1 1 0,-1-1 0,1 0 0,-1 1 0,0-1 0,0 1 0,-4-4-1,4 5-11,0 0 0,0 0-1,0 0 1,1 0 0,-1 1-1,0-1 1,0 1 0,0-1-1,0 1 1,0-1 0,0 1-1,0 0 1,0 0 0,0 0-1,0 1 1,0-1 0,0 0-1,0 1 1,0-1 0,0 1-1,0-1 1,0 1 0,0 0-1,-3 2 1,-3 2 12,0 0-1,0 1 1,1-1-1,0 2 1,0-1 0,0 1-1,0 0 1,1 1-1,1-1 1,-1 1 0,-5 10-1,5-6 47,0 0 1,1 0-1,1 1 0,-1 0 0,2-1 1,0 1-1,-2 21 0,5-29 19,-1 0 1,2 0-1,-1 1 0,1-1 0,0 0 0,0 0 0,0 0 1,0 0-1,1 0 0,0 0 0,0-1 0,0 1 0,1-1 1,0 1-1,0-1 0,0 0 0,0 0 0,1 0 0,-1 0 1,1-1-1,0 1 0,0-1 0,0 0 0,0 0 0,9 3 1,-5-1 35,1-1 0,0-1 0,0 1 0,1-2 0,-1 1 0,1-1 0,-1-1 0,1 0 0,0 0 1,0-1-1,-1 0 0,18-2 0,-17 0-34,0 0 0,-1-1 0,1 0 0,-1-1 0,0 0 0,0 0 0,0-1 0,0 0 0,-1-1 0,9-6 0,-7 3 2,-1-1 0,1 0 0,-1 0 0,-1-1 0,0 0 0,12-22 0,40-91 72,-16 29-326,-44 95 209,0 0-1,0 0 1,0 0 0,0 0 0,0 0 0,0 0-1,0 0 1,0 0 0,0 0 0,0 0-1,0 0 1,0-1 0,0 1 0,0 0 0,0 0-1,0 0 1,0 0 0,0 0 0,0 0-1,0 0 1,0 0 0,0 0 0,0 0-1,1 0 1,-1 0 0,0 0 0,0 0 0,0 0-1,0 0 1,0 0 0,0-1 0,0 1-1,0 0 1,0 0 0,0 0 0,0 0 0,0 0-1,0 0 1,0 0 0,1 0 0,-1 0-1,0 0 1,0 0 0,0 0 0,0 0 0,0 0-1,0 0 1,0 0 0,0 0 0,0 0-1,0 0 1,0 1 0,0-1 0,0 0 0,1 0-1,-1 0 1,0 0 0,0 0 0,0 0-1,1 6-52,0 10 15,3 122-19,-2-110 141,2 0 0,13 52-1,-15-75-47,-1 0 0,1 1-1,0-1 1,1 0 0,-1 0-1,1-1 1,0 1 0,0 0 0,6 6-1,-7-9-10,0-1 0,0 1 1,0-1-1,0 1 0,1-1 0,-1 0 0,0 0 0,1 0 0,-1 0 0,0 0 0,1-1 0,-1 1 0,1-1 0,-1 0 0,1 0 0,-1 1 0,1-1 0,-1-1 1,1 1-1,-1 0 0,1-1 0,-1 1 0,4-2 0,4-2 20,-1 0 1,1 0-1,-1-1 0,0-1 1,0 1-1,-1-2 0,1 1 1,-1-1-1,-1 0 0,1 0 1,6-10-1,9-13-12,32-52-1,57-114-248,-106 178 147,-5 16 33,0-1-1,-1 1 0,1 0 1,0-1-1,0 1 1,1 0-1,-1 0 0,0-1 1,1 1-1,-1 0 1,3-2-1,-3 16-222,-1 18 300,2 0 0,0-1-1,2 0 1,2 0 0,0 0 0,14 37 0,-12-44-4,19 42 198,-23-57-213,-1-1 0,1 0-1,0 0 1,1-1 0,-1 1 0,1-1 0,8 7 0,-10-10-5,-1 0 1,1-1-1,-1 1 1,1-1-1,-1 0 1,1 0 0,0 0-1,-1 0 1,1 0-1,0 0 1,0-1-1,0 0 1,0 1 0,0-1-1,-1 0 1,1 0-1,0-1 1,0 1-1,0-1 1,0 1 0,0-1-1,-1 0 1,1 0-1,0 0 1,-1 0 0,1-1-1,4-2 1,-1 0-7,0-1 0,0 0 0,-1 0 0,0 0 1,1 0-1,-2-1 0,1 0 0,-1 0 0,7-13 0,-6 11 45,6-15 0,16-43-1,-25 60-81,0 0 0,-1 1-1,0-1 1,0 0 0,0 0 0,0 0-1,-1 0 1,0 1 0,-1-1 0,1 0 0,-1 0-1,0 0 1,-4-10 0,5 15 19,0 0 0,0 0 0,-1 0 0,1 0 0,-1 0 0,1 0 1,-1 0-1,1 0 0,-1 1 0,0-1 0,1 0 0,-1 0 0,0 0 0,1 1 0,-1-1 1,0 0-1,0 1 0,0-1 0,0 1 0,0-1 0,0 1 0,0-1 0,0 1 0,0 0 0,0-1 1,0 1-1,0 0 0,0 0 0,0 0 0,0 0 0,0 0 0,0 0 0,0 0 0,0 0 1,0 0-1,-1 0 0,1 1 0,-1 0 0,-2 0 6,1 1-1,1 0 1,-1 0-1,0 0 1,0 0 0,1 0-1,-1 1 1,1-1 0,0 1-1,-4 5 1,-3 6 25,1 1-1,1 0 1,-11 31 0,-7 50-173,22-84 176,1 1 0,1 0 0,0 25 0,1-32-15,0 0 0,1 0-1,0 0 1,0 0 0,1 0 0,0 0 0,0 0-1,0 0 1,1-1 0,3 8 0,-5-12 11,0 0 0,0 1 0,0-1 0,1 0 0,-1 0 0,0 0 1,0 0-1,1 0 0,-1 0 0,1 0 0,-1 0 0,1 0 0,-1-1 0,1 1 0,-1-1 0,4 1 0,-2 0 15,1-1 0,-1 0 0,1 0 0,-1 0 0,1 0 0,-1 0 0,6-2 0,4-2 29,0 0 0,0-1 1,13-8-1,-23 12-66,35-19-61,-1-1 0,-1-1 0,-1-3 0,-1 0-1,32-33 1,-62 54 63,13-12 20,0-1 0,0-1 0,21-31 0,-34 43-27,1 0-1,0 1 0,0-1 0,6-5 0,0 1-151,-9 12 185,0 12 13,-1-1 0,0 15-1,-1-11-40,3 24 0,2-8-193,-4-20 217,1-1-1,0 0 1,1 0 0,0 0-1,9 22 1,-4-20 32,-4-5-18,1 0 0,0 0-1,1 0 1,8 10 0,-12-17-21,0 0 0,0 0 0,0 0 0,1-1 0,-1 1 0,0 0 0,1-1 0,-1 0 0,1 1 0,0-1 0,-1 0 0,1 0 0,0-1 0,0 1 1,-1 0-1,1-1 0,0 0 0,0 0 0,0 0 0,4 0 0,2-2 7,1 1 1,0-2-1,-1 1 1,1-1-1,14-8 1,44-27 38,-30 15-9,5-2-114,-1-1 1,57-50-1,-84 61-32,-13 8 27,-2 7 66,0-1-1,0 1 0,0 0 0,-1 0 1,1 0-1,0 0 0,0 0 0,-1-1 1,1 1-1,0 0 0,-1 0 1,1 0-1,0 0 0,0 0 0,-1 0 1,1 0-1,0 0 0,0 0 0,-1 0 1,1 0-1,0 0 0,-1 0 0,1 0 1,0 1-1,0-1 0,-1 0 0,1 0 1,0 0-1,-1 0 0,-4 3-16,1-1 1,-1 1-1,0-1 0,1 1 0,-1 1 0,1-1 1,-5 5-1,-8 6-25,16-13 39,-82 63-149,68-51 188,0 1 0,1 0 0,-14 19 0,15-16 25,10-15-48,0 1-1,1 0 1,-1 0-1,1 0 1,0 1-1,0-1 1,0 1 0,0-1-1,0 1 1,1-1-1,0 1 1,0 0-1,0 0 1,0 0-1,0 4 1,1-8-11,1 1-1,-1-1 1,1 0 0,-1 1 0,0-1 0,1 0 0,-1 1-1,1-1 1,-1 0 0,1 0 0,-1 1 0,1-1 0,-1 0-1,1 0 1,-1 0 0,1 0 0,-1 0 0,1 0 0,-1 0-1,2 0 1,-2 0 2,7 0 12,0 1-1,-1-2 0,1 1 1,-1-1-1,1 0 0,-1-1 1,0 1-1,10-5 0,49-23 61,-51 22-87,31-15-203,107-60-132,-153 86 366,0 0-1,-1 0 1,1-1-1,-1 1 1,-4 6-1,3-5-7,-1 1-1,1 0 1,0 0-1,0 0 1,1 1-1,-3 8 1,5-13-10,-1 1-1,1-1 1,-1 1 0,1 0 0,0-1 0,0 1 0,0 0 0,0-1 0,1 1 0,-1 0 0,1-1 0,0 1 0,-1-1 0,1 1 0,0-1 0,1 1 0,-1-1 0,3 4 0,-1-2 31,1 0 0,0 0 0,1-1 0,-1 1 0,0-1 0,1 0 0,0 0 0,0 0 0,0-1 0,0 0 0,0 0 1,1 0-1,-1 0 0,0-1 0,1 0 0,6 0 0,-1 0-22,0 0 0,0-1 0,0-1 0,0 0 0,0 0 0,0-1 0,12-4 0,-14 3 11,0-1-1,-1 0 0,1 0 1,-1-1-1,0 0 0,13-12 0,-3 2 20,23-28-1,-26 25-26,0-2 0,23-40 0,15-47 49,-26 50-72,21-35-166,34-74 113,-67 129 71,-1-1 1,15-61 0,-20 61-75,-2 1 0,-2-1 0,-1-1 0,-2-43-1,-2 78 61,-1-1-1,1 1 1,-1-1-1,0 1 0,-3-7 1,4 10 5,0 0-1,0 1 1,-1-1 0,1 0 0,0 1 0,-1-1 0,1 1 0,-1-1 0,1 0 0,0 1 0,-1-1 0,0 1 0,1-1-1,-1 1 1,1 0 0,-1-1 0,1 1 0,-1 0 0,0-1 0,1 1 0,-1 0 0,0 0 0,1-1 0,-1 1 0,0 0-1,0 0 1,1 0 0,-1 0 0,0 0 0,1 0 0,-1 0 0,0 0 0,0 0 0,1 0 0,-1 1 0,0-1 0,1 0 0,-1 0-1,0 1 1,1-1 0,-1 0 0,0 1 0,-6 4 0,0 0 0,1 0 0,0 1 0,0 0 0,1 0 0,-1 0 0,-4 9 0,1-3 0,-16 19 82,2 2 0,2 0 0,-24 50 0,33-57-25,2 1-1,0 0 1,2 0-1,1 1 0,-5 44 1,9-42-38,2-1 0,0 1 0,6 43 0,-2-55-7,0 1 0,1-1 0,1 0 0,1 0 0,1-1 0,15 30 0,-12-30-191,0-1 0,2 0 0,0-1 0,0 0 0,2-1 0,0 0 1,0-1-1,25 17 0,-20-17-1187,2-1 1,-1-1-1,42 16 1,-54-24 560,20 7-3998,58 14 1,-20-18-1894,-66-6 6688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54:31.5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47 2144,'0'-1'29,"0"1"0,0 0 0,-1-1 0,1 1 0,0-1 0,0 1 0,0 0 0,0-1 0,0 1 0,0-1 0,0 1 0,0 0 0,0-1 0,0 1 0,0-1 0,0 1 0,0-1 0,0 1 0,0 0 0,0-1 0,1 1 0,-1-1 0,0 1 0,0 0 0,0-1 0,1 1 0,10-11 1510,-10 10-1085,0 0-1,0 0 1,0 1-1,0-1 1,0 0-1,0 0 1,0-1-1,0 1 1,0 0-1,0 0 1,-1 0-1,1-1 1,0 1-1,-1 0 1,1 0-1,0-3 303,-1 4-681,0 1 1,0-1-1,0 0 1,0 0-1,1 0 1,-1 0-1,0 0 1,0 0 0,0 0-1,0 0 1,0 0-1,0 0 1,0 0-1,1 0 1,-1 0-1,0 0 1,0 0-1,0 0 1,0 0-1,0 0 1,0 0-1,0 0 1,1-1 906,0 1-907,-1 0 1,0 0-1,0 0 1,0 0-1,0-1 1,0 1-1,0 0 1,0 0 0,0 0-1,0 0 1,0 0-1,0 0 1,0 0-1,0-1 1,0 1-1,0 0 1,0 0-1,0 0 1,0 0-1,0 0 1,0 0-1,0 0 1,0 0-1,0-1 1,0 1 0,0 0-1,0 0 1,-1 0-1,6 6 1156,-3 1-1052,0-1 1,-1 1-1,0 0 1,-1 0-1,1-1 0,-1 1 1,-1 10-1,0 5 2,-4 343 1600,2-309-938,11-65 352,6-28-877,13-58 1,0-2-306,-17 72-50,0 0 0,2 1-1,1 0 1,0 1 0,2 0-1,33-38 1,-46 58 57,1 0 0,1 0 0,-1 0 0,0 0-1,1 0 1,-1 1 0,5-3 0,-7 5-19,-1-1-1,1 1 1,0 0-1,-1 0 1,1 0-1,0-1 1,-1 1-1,1 0 1,0 0-1,-1 0 1,1 0 0,0 0-1,-1 0 1,1 0-1,0 0 1,-1 0-1,1 1 1,0-1-1,-1 0 1,2 1-1,-1 0-5,0-1 0,-1 1-1,1 0 1,0 0 0,-1 0-1,1 0 1,-1 0 0,1 0-1,-1-1 1,1 1 0,-1 0-1,0 0 1,0 1 0,1-1 0,-1 0-1,0 0 1,0 0 0,0 1-1,1 33 38,-1 0 0,-9 58 1,-1 33 217,10-122-227,1 22 129,-1-25-147,0-1 1,0 0 0,0 1 0,0-1-1,0 0 1,0 1 0,1-1-1,-1 0 1,0 0 0,0 1-1,0-1 1,0 0 0,0 1 0,0-1-1,1 0 1,-1 1 0,0-1-1,0 0 1,1 0 0,-1 1 0,0-1-1,0 0 1,1 0 0,-1 0-1,0 0 1,0 1 0,1-1-1,-1 0 1,0 0 0,1 0 0,-1 0-1,0 0 1,1 0 0,-1 0-1,0 0 1,1 1 0,-1-1-1,0 0 1,1-1 0,-1 1 0,0 0-1,1 0 1,-1 0 0,0 0-1,1 0 1,-1 0 0,0 0-1,1 0 1,-1-1 0,0 1 0,0 0-1,1 0 1,-1 0 0,0-1-1,0 1 1,1 0 0,-1 0-1,0-1 1,0 1 0,1-1 0,2-2 51,1-1-1,-1 0 1,0-1 0,0 1 0,3-5 0,3-6 103,89-123 222,-76 112-452,1 0 0,1 2-1,28-23 1,-41 37-45,-5 5 41,0 0 1,13-9 0,-18 13 57,1 0 0,-1 1 0,1-1 0,-1 0 0,1 1 0,0-1 0,-1 1 0,1-1 0,0 1 0,-1 0 0,1 0 0,0-1 0,0 1 0,-1 0-1,1 1 1,0-1 0,-1 0 0,1 1 0,2 0 0,-3-1 18,1 1-1,-1 0 0,0 0 1,1 0-1,-1 1 0,0-1 1,1 0-1,-1 0 0,0 1 1,0-1-1,0 1 0,0-1 1,0 1-1,0-1 0,-1 1 1,1 0-1,-1-1 1,1 1-1,0 2 0,1 5 109,-1 0 0,2 14 0,-3-18-35,5 272 1095,-6-177-1438,1-98-735,27-39-21743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54:33.5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1 959 8064,'9'8'4050,"20"8"-2116,-21-12-926,-1-1-647,-1-1 1,1 0-1,-1 0 1,1 0 0,-1-1-1,1 0 1,0 0 0,0-1-1,-1 0 1,1 0 0,12-2-1,-6 0-126,0-1 0,0 0 0,0-1 0,0 0 0,13-8 0,-10 4-99,-1-1 0,0 0 1,0-1-1,-1-1 0,21-20 0,-28 24-83,0 0-1,-1-1 0,0 1 1,0-1-1,-1-1 0,0 1 0,-1-1 1,0 1-1,0-1 0,0-1 1,3-15-1,-7 22-46,0 1 1,1 0-1,-1 0 0,0 0 1,0 0-1,0 0 0,0 0 0,-1 0 1,1 0-1,-1-1 0,1 1 1,-1 0-1,1 0 0,-1 0 1,0 1-1,0-1 0,0 0 1,-2-2-1,1 2-4,0 0 0,0 0 0,0 0 0,-1 0 1,1 1-1,0-1 0,-1 1 0,1 0 0,-1 0 0,1-1 1,-1 2-1,-3-2 0,-1 0 2,0 1 0,0 0 0,0 1 0,-1 0 0,1 0 0,0 0 0,0 1 0,0 0 0,0 0 0,-8 3 0,8-1 54,0-1 0,1 1 0,0 1-1,0-1 1,0 1 0,0 0 0,0 0 0,1 1 0,-1 0-1,1 0 1,1 0 0,-1 0 0,-4 8 0,3-3 47,1-1 0,0 1 0,1 0 0,0 0 0,0 1 0,1-1 0,0 1 0,0 11 0,1-13 15,1 0 0,1 1 0,0-1 0,0 0 0,1 1 1,0-1-1,0 0 0,1 0 0,1 0 0,3 11 0,-3-14-18,0 0 1,0 1-1,1-1 0,-1 0 0,2-1 0,-1 1 0,0-1 0,1 1 0,0-1 0,1-1 0,-1 1 1,1-1-1,-1 0 0,9 4 0,1-1-14,0-1-1,1 0 1,0-1 0,0 0-1,1-2 1,-1 0-1,1-1 1,0 0 0,-1-1-1,1-1 1,0-1 0,0-1-1,-1 0 1,1-1 0,28-9-1,-30 6-117,1 1 92,-14 5-152,-3 1-268,0 0 354,1 0-1,-1-1 0,1 1 1,-1 0-1,1 0 0,0-1 0,-1 1 1,1 0-1,0 0 0,-1 0 0,1 0 1,0 0-1,0 0 0,0-1 0,0 1 1,0 0-1,0 2 0,0-3 5,0 0 1,0 0-1,0 0 0,0 1 1,0-1-1,0 0 0,0 0 0,0 0 1,0 0-1,0 1 0,0-1 1,0 0-1,0 0 0,0 0 0,0 0 1,-1 1-1,1-1 0,0 0 1,0 0-1,0 0 0,0 0 0,0 0 1,0 0-1,0 1 0,0-1 1,-1 0-1,1 0 0,0 0 1,0 0-1,0 0 0,0 0 0,0 0 1,-1 0-1,1 0 0,0 0 1,0 1-1,-1-1 224,1-1-211,0 0 1,1 1 0,-1-1 0,0 0-1,1 0 1,-1 1 0,1-1-1,-1 0 1,1 1 0,-1-1-1,1 0 1,0 1 0,-1-1-1,2 0 1,4-5 117,-1 0-97,-1 1 1,0-1-1,-1 0 1,1-1 0,-1 1-1,3-10 1,12-44 45,-10 28-8,76-188 69,-11 36-266,69-264-328,-139 439 404,0 0-1,-1 0 1,0-1 0,0 1-1,-1-1 1,0 1 0,-2-18-1,2 27 43,-1-1-1,0 1 1,0 0-1,0-1 1,0 1-1,0 0 1,0-1-1,-1 1 0,1 0 1,0-1-1,0 1 1,0 0-1,0-1 1,0 1-1,0 0 1,0-1-1,-1 1 0,1 0 1,0 0-1,0-1 1,-1 1-1,1 0 1,0 0-1,0-1 0,-1 1 1,1 0-1,0 0 1,0 0-1,-1-1 1,1 1-1,0 0 1,-1 0-1,1 0 0,0 0 1,-1 0-1,1 0 1,0 0-1,-1 0 1,1 0-1,0 0 1,-1 0-1,1 0 0,0 0 1,-1 0-1,1 0 1,0 0-1,-1 0 1,1 0-1,0 0 0,-1 1 1,-1 0-20,1 0 1,-1 0-1,0 0 1,1 0-1,-1 0 1,1 1-1,-1-1 1,0 3-1,-5 4-33,2 1-1,-1 0 0,1 0 0,1 1 0,-5 10 0,-12 51-47,16-53 75,-8 28 17,-65 255 316,62-224-202,-11 153 0,26-223-115,0 91 60,2-85 5,0 0 0,1-1 0,0 1 0,1 0 0,7 18 0,-9-29-36,0 1-1,0-1 1,0 1-1,0-1 0,1 1 1,-1-1-1,1 0 1,0 0-1,0 0 0,0 0 1,0 0-1,0 0 0,0-1 1,0 1-1,0 0 1,1-1-1,-1 0 0,1 0 1,-1 0-1,5 2 1,-2-3 0,0 1 1,0 0 0,0-1-1,0 0 1,0-1 0,0 1-1,1-1 1,-1 0 0,0 0-1,5-2 1,4-2 5,-1 0 0,1-1 0,-1-1-1,0 0 1,-1-1 0,0 0 0,0-1 0,-1 0-1,20-21 1,2-8-125,43-63-1,-66 87 60,-1 1 1,-1 0 0,14-29 0,-20 37 4,0-1 0,0 1 0,0 0 0,-1-1 0,0 1 0,0-1 0,0 0 0,-1 1 1,0-1-1,0 0 0,-1-8 0,1 13 21,-1 0-1,1 0 1,0 0 0,0 0 0,-1 0-1,1 1 1,-1-1 0,1 0 0,-1 0-1,1 0 1,-1 0 0,1 0 0,-1 1 0,0-1-1,1 0 1,-1 1 0,0-1 0,0 0-1,0 1 1,0-1 0,1 1 0,-1-1-1,-1 1 1,0-1 4,-1 1 0,1-1-1,0 1 1,0 0 0,0 0 0,0 0-1,0 0 1,0 0 0,0 1-1,-4 0 1,-2 2-10,-1 0-1,1 0 1,-16 9 0,17-7 21,0-1 0,1 1 0,0 0 0,0 1 0,0 0 0,0 0 0,1 0-1,0 0 1,0 1 0,1 0 0,0 0 0,0 0 0,1 0 0,0 1 0,0-1 0,0 1 0,1 0 0,-2 14 0,2-6 55,1 0 0,0 0 0,1 0 0,1 0 0,0 0 0,1 0 0,1 0 0,8 25 1,-9-35-25,0 0 1,1 0 0,-1-1 0,1 1-1,0-1 1,1 1 0,-1-1 0,1 0 0,0 0-1,1 0 1,-1-1 0,1 0 0,0 0-1,0 0 1,11 6 0,-13-8 2,1 0-1,0-1 1,0 0-1,0 0 1,0 0 0,0 0-1,0 0 1,0-1-1,0 0 1,0 0 0,0 0-1,0 0 1,0-1-1,0 1 1,0-1 0,0 0-1,0-1 1,0 1-1,0 0 1,0-1 0,-1 0-1,1 0 1,-1 0-1,1-1 1,4-3-1,1-2-8,0-1-1,-1 0 0,0 0 1,0-1-1,7-12 0,29-58-16,-19 34 1,-22 40-7,74-125-70,-75 128 52,0 1-1,1-1 1,-1 0 0,0 0-1,1 1 1,0-1 0,2-1-1,-4 24-210,0 8 342,1-1 1,10 53-1,-8-62-9,0-1-1,2 0 1,0 0 0,1-1-1,14 25 1,-19-37-72,1-1 1,-1 0-1,0 1 0,1-1 0,0 0 0,0 0 1,0-1-1,0 1 0,0-1 0,0 1 0,1-1 1,-1 0-1,5 2 0,-5-4-9,0 1 0,0 0 0,0 0 0,0-1 0,0 0 0,1 1 0,-1-1 0,0-1 0,0 1 0,0 0-1,0-1 1,1 1 0,-1-1 0,0 0 0,0 0 0,0 0 0,3-3 0,6-2 51,0-1-1,0-1 1,-1 0-1,13-13 1,40-42 67,-52 50-114,132-145 122,-127 138-322,20-28-1,-37 48 173,0 0-1,0 0 1,0 0 0,0 0-1,0 0 1,0 0-1,0 0 1,0 0 0,0 0-1,0 0 1,0 0-1,0 1 1,0-1 0,0 0-1,0 0 1,1 0-1,-1 0 1,0 0 0,0 0-1,0 0 1,0 0-1,0 0 1,0 0 0,0 0-1,0 0 1,0 0 0,0 0-1,0 0 1,0 0-1,0 0 1,0 0 0,0 0-1,0 0 1,1 0-1,-1 0 1,0 0 0,0 0-1,0 0 1,0 0-1,0 0 1,0 0 0,0 0-1,0 0 1,0 0-1,0 0 1,0 0 0,0 0-1,0 0 1,0 0-1,1 0 1,-1 0 0,0 0-1,0 0 1,0 0 0,0 0-1,0 0 1,0 0-1,0 0 1,0 0 0,0 0-1,0 0 1,0 0-1,0 11-125,-3 14 11,-11 55 142,-48 152 1,58-222 25,-1 0 1,1 0-1,-2 0 0,1-1 1,-1 0-1,-1 0 1,0 0-1,-8 7 0,15-15-42,-1 0-1,0 0 0,1-1 1,-1 1-1,0 0 0,0 0 1,0-1-1,0 1 0,0-1 0,1 1 1,-1-1-1,0 1 0,0-1 1,0 1-1,-1-1 0,1 0 1,0 0-1,0 0 0,0 1 1,0-1-1,0 0 0,0 0 0,0 0 1,0-1-1,0 1 0,0 0 1,0 0-1,0 0 0,0-1 1,0 1-1,0-1 0,0 1 0,0-1 1,0 1-1,0-1 0,0 1 1,0-1-1,0 0 0,0 0 1,1 1-1,-2-2 0,0-1 5,0 0 0,0 0 0,0-1-1,1 1 1,-1 0 0,1-1 0,0 0-1,0 1 1,0-1 0,-1-6 0,1 4-3,1-1 0,0 0 0,0 1 1,0-1-1,1 1 0,0-1 0,0 0 1,0 1-1,1-1 0,0 1 0,5-10 0,-5 12 4,1-1-1,0 0 0,1 1 0,-1 0 1,1 0-1,0 0 0,0 0 0,0 1 1,0-1-1,1 1 0,-1 0 0,1 0 1,0 1-1,8-4 0,6 0-13,1 1 1,0 1-1,0 0 0,30 0 0,-36 2 34,95 1-451,-62 1-5825,-54 5 159,-4 2 4153,6-4 1013,0-1 0,0 0-1,0 0 1,-1 0 0,1-1-1,-1 0 1,-7 1 0,-34-4-3383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54:33.9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 43 11040,'-25'-8'7774,"34"10"-5922,85-4 1489,44-5-2449,9-1-800,21-1-602,122-1-7561,-201 16-222,-72-10 3696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54:34.4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1 100 6560,'2'-4'7300,"-1"4"-7191,15 2 3405,18 10-432,-12-1-1709,-16-8-1047,1 1-1,-1-1 1,1-1 0,0 1 0,8 1 0,2-1 119,0-2 0,32 0 1,-33-1-268,465-28 1934,128-23-1493,451 2-22,-953 47-499,292-11-815,-336 12-1775,-44 1-3058,-32 0 569,-12 0 1600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54:35.9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144 796 4064,'35'-28'6037,"-35"28"-5916,0 0-1,1 0 1,-1 0 0,0 0 0,0-1-1,1 1 1,-1 0 0,0 0-1,0 0 1,0-1 0,1 1 0,-1 0-1,0 0 1,0-1 0,0 1-1,0 0 1,0 0 0,1-1 0,-1 1-1,0 0 1,0-1 0,0 1-1,0 0 1,0-1 0,0 1 0,0 0-1,0-1 1,0 1 0,0 0-1,0 0 1,0-1 0,0 1 0,0 0-1,-1-1 1,-9-1 2094,-18 5-762,20 0-1319,1 0 0,-1 0 0,0 1 1,1 0-1,0 0 0,0 1 0,0 0 0,0 0 0,1 0 0,0 1 0,0 0 1,1 0-1,-1 1 0,-4 7 0,4-4-68,1 0 0,0 0 0,1 0 0,0 1 0,0-1 0,1 1 0,1 0 0,0 0 0,-1 22 0,2-21 1,1 0-1,1 0 1,0 0-1,0 0 1,2 0-1,-1 0 1,1-1-1,1 1 1,0-1-1,8 16 1,-8-20 15,0 0 0,0-1 0,1 1 0,0-1 0,0 0 0,0-1 0,1 1 0,0-1 0,0 0 0,0-1 0,1 1 0,-1-1 0,1 0 0,0-1 0,0 0 0,1 0 0,7 2 0,-7-3-1,0 0 1,-1-1-1,1 0 1,0 0-1,0 0 1,0-1-1,-1-1 1,1 1-1,9-3 1,-12 2-62,0-1 1,-1 1 0,1-1 0,0 0-1,-1-1 1,1 1 0,-1-1 0,0 0-1,0 0 1,0 0 0,0-1 0,0 1-1,-1-1 1,1 0 0,2-5 0,0 0-9,-1 0-1,0 0 1,-1 0 0,0-1 0,-1 0 0,5-20 0,-5 11 40,0 0 0,0-35 1,-4 28-12,-1-1 1,-1 1-1,-2 0 1,-1 0-1,-1 1 0,-1-1 1,-1 2-1,-21-42 1,28 61 76,1 5-77,1-1 0,-1 0 0,1 0-1,-1 0 1,1-1 0,-1 1 0,1 0 0,0 0 0,-1 0-1,1-2 1,0 2-28,0 1-1,1-1 0,-1 0 1,0 1-1,1-1 0,-1 1 1,0-1-1,1 1 1,-1-1-1,1 1 0,-1-1 1,1 1-1,-1 0 0,1-1 1,-1 1-1,1 0 1,-1-1-1,1 1 0,-1 0 1,1 0-1,0-1 0,-1 1 1,1 0-1,-1 0 1,1 0-1,1 0 0,7-3 127,1 0 0,-1-1 0,0 0 1,0-1-1,0 0 0,0 0 0,-1-1 0,0 0 0,0 0 0,-1-1 0,0 0 0,0 0 0,0-1 0,-1 0 0,6-10 0,8-15-120,-2 0-1,23-62 0,-17 39 27,-2 6 41,50-79-1,-56 105-125,0 2 0,1 0 0,1 1 0,1 1 0,28-23 0,-41 38-18,0 1-1,0 0 0,0 0 1,12-5-1,-17 9 51,0-1 0,0 1 0,0-1 0,-1 1-1,1 0 1,0-1 0,0 1 0,0 0 0,0 0 0,0 0-1,0 0 1,0 0 0,0 0 0,0 0 0,0 0 0,0 0-1,-1 0 1,1 0 0,0 1 0,0-1 0,0 0 0,0 1-1,0-1 1,0 0 0,-1 1 0,1-1 0,0 1 0,0 0 0,-1-1-1,1 1 1,0 0 0,-1-1 0,1 1 0,0 0 0,-1 0-1,1-1 1,-1 1 0,0 0 0,1 0 0,-1 0 0,0 0-1,1-1 1,-1 1 0,0 0 0,0 0 0,0 0 0,0 0-1,1 0 1,-2 0 0,1 1 0,0 15-17,0 0 1,-2-1-1,0 1 0,-6 21 1,4-19 8,-85 289-159,23-96 142,37-103-36,-60 197 224,79-277-77,-2 0 0,0-1 1,-2-1-1,-1 0 1,-2-1-1,-24 30 1,39-53-65,0-1 1,-1 0 0,1 0-1,-1 0 1,1 0-1,-1 0 1,0 0-1,1-1 1,-1 1-1,-4 1 1,6-3-15,0 0 0,0 0 0,0 1 1,0-1-1,0 0 0,0 0 0,0 0 0,0 0 0,0 0 0,0 0 1,0 0-1,0-1 0,0 1 0,0 0 0,0 0 0,0-1 0,0 1 1,0-1-1,0 1 0,0-1 0,0 1 0,0-1 0,1 0 1,-1 1-1,0-1 0,0 0 0,1 1 0,-1-1 0,1 0 0,-1 0 1,0 0-1,1 0 0,0 0 0,-1-1 0,0-1 5,0 1 0,1-1 0,-1 0 0,1 0 0,0 0 0,-1 0 0,1 0 0,1 0 0,-1 0 0,0 0 0,1 0 0,0 0 0,-1 1 0,1-1 0,0 0 0,2-3 0,0 0-17,0-1 0,1 1 0,-1 1 0,1-1-1,0 0 1,6-5 0,-4 6 31,-1 0 0,2 1-1,-1-1 1,0 1 0,1 1-1,0-1 1,0 1 0,0 0-1,0 1 1,1 0 0,-1 0-1,13-2 1,9 2-41,-1 0 1,31 3-1,-19 0-113,108-1-1792,-1 0-7820,-142 0 9024,0 0 1,-1 0 0,1 0 0,0-1 0,0 0-1,-1 0 1,1 0 0,0 0 0,-1-1 0,1 0-1,6-3 1,14-16-3443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54:36.9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89 266 3968,'-2'-17'466,"1"14"-377,1 0 0,-1 0 0,1-1 1,0 1-1,0 0 0,0-1 0,0 1 0,1 0 0,-1 0 0,1-1 0,0 1 0,0 0 0,0 0 0,3-5 0,-1 2-40,0-2 105,1 0 1,0 0 0,9-11-1,-2 5 1,-7 10-62,1-1 0,-2 0 1,1 0-1,0 0 0,4-10 1,-8 15 36,0-1 1,1 1-1,-1-1 0,0 1 1,0-1-1,0 1 1,0-1-1,0 1 0,1-1 1,-1 1-1,0-1 1,0 0-1,0 1 0,0-1 1,-1 1-1,1-1 1,0 1-1,0-1 0,0 1 1,0-1-1,0 1 1,-1-1-1,1 0 1,-1 2-21,1-1 0,0 0 0,-1 0 0,1 0 0,-1 1 0,1-1 0,0 0 0,-1 0 0,1 1 0,0-1 0,-1 0 0,1 0 0,0 1 0,-1-1 0,1 1 0,0-1 0,0 0 0,-1 1 0,1-1 0,0 0 0,0 1 0,0-1 0,0 1 0,-1-1 0,1 1 0,0-1 0,0 1 0,0 0 0,-50 158 4497,-34 184 412,77-302-4166,-3 78 0,10 42 484,2-60-956,-2-94-320,1 0-1,0 0 1,2 10 0,2 6 837,-15-154-274,9 77-362,-1 20-110,5-43-1,66-380 473,-57 409-613,25-65 0,-30 96-1,1 1 1,1 0 0,0 0-1,1 1 1,0 0 0,22-22-1,-29 34-16,1 0-1,-1 0 0,1 0 0,0 1 0,0 0 1,0-1-1,1 1 0,-1 0 0,0 1 1,1-1-1,0 1 0,-1 0 0,1 0 0,-1 1 1,1-1-1,0 1 0,0 0 0,7 1 0,8 1-28,-1 1-1,1 1 0,20 7 0,-24-6 68,19 5 41,46 19-1,-68-24-77,-2 1 0,1 1 1,0 0-1,-1 0 0,-1 1 1,1 1-1,11 12 0,-5-2 13,-2 1 1,0 0-1,-1 1 1,-1 0-1,-1 1 0,-1 1 1,-1-1-1,-1 2 1,-1-1-1,-1 1 0,-1 1 1,-1-1-1,1 28 0,-5-47 13,-1-1 0,0 0-1,0 0 1,-1 1 0,1-1-1,-1 0 1,0 0-1,0 0 1,0 0 0,0 0-1,-1 0 1,0 0 0,-4 7-1,4-8-9,0-1 0,0 1 0,-1-1 0,1 0 0,-1 1 0,0-1 0,0 0-1,1-1 1,-1 1 0,0 0 0,-1-1 0,1 0 0,0 1 0,0-1 0,0-1 0,-1 1 0,1 0 0,-4-1-1,-33 3 33,0-3 0,-43-4-1,44 0-36,-3 1-140,-83-19 1,101 16-152,-101-28-785,43 7-3815,82 27 4684,-1-1 1,0 1-1,1 0 0,-1 0 0,0-1 1,1 1-1,-1 0 0,0 0 0,0 0 0,1 0 1,-1 0-1,0 0 0,0 0 0,1 0 0,-1 0 1,0 1-1,0-1 0,1 0 0,-1 0 1,0 0-1,1 1 0,-1-1 0,0 1 0,1-1 1,-1 0-1,1 1 0,-1-1 0,0 1 0,1-1 1,-1 1-1,1 0 0,-1-1 0,1 2 0,-1-2 14,1 1 0,0-1 0,0 1 0,0 0-1,0-1 1,0 1 0,0 0 0,0-1 0,0 1-1,0 0 1,0-1 0,0 1 0,1 0-1,-1-1 1,0 1 0,0-1 0,1 1 0,-1 0-1,0-1 1,1 1 0,-1-1 0,0 1 0,1-1-1,-1 1 1,1-1 0,-1 1 0,1-1-1,-1 0 1,1 1 0,-1-1 0,1 0 0,0 1-1,-1-1 1,1 0 0,-1 0 0,1 1 0,1-1-1,26 5-5166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06:58.4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18 6464,'-1'0'2811,"-1"-6"21,2 6-2757,0 0 1,0 0-1,0 0 1,0-1-1,0 1 1,0 0-1,0 0 1,0 0-1,-1 0 1,1-1-1,0 1 1,0 0-1,0 0 1,0 0-1,0-1 1,0 1-1,0 0 1,0 0-1,0 0 1,1 0-1,-1-1 0,0 1 1,0 0-1,0 0 1,0 0-1,0-1 1,0 1-1,0 0 1,0 0-1,0 0 1,1 0-1,-1 0 1,0-1-1,0 1 1,0 0-1,0 0 1,0 0-1,1 0 1,-1 0-1,0 0 1,0 0-1,0 0 1,0 0-1,1-1 1,0 1 52,0-1 1,0 1-1,0-1 1,0 1 0,0-1-1,0 1 1,0-1 0,0 1-1,1 0 1,-1 0 0,0 0-1,0 0 1,0 0 0,0 0-1,1 0 1,-1 0 0,0 0-1,0 0 1,0 0 0,0 1-1,0-1 1,0 1 0,0-1-1,1 1 1,-1-1-1,0 1 1,0-1 0,-1 1-1,1 0 1,0 0 0,0-1-1,1 2 1,2 3-42,1-1 1,-1 1-1,0 0 1,5 8-1,-8-11-58,0 0 1,0 1-1,0-1 0,-1 0 1,1 1-1,-1-1 0,0 1 1,1-1-1,-1 0 0,0 1 0,0-1 1,-1 1-1,1-1 0,-1 1 1,1-1-1,-1 0 0,0 1 1,0 1-1,-2 4 308,-1 0-1,0 0 1,-7 12 0,-11 12 1204,21-31-938,1 0-579,1-1-1,-1 0 1,0 1 0,0-1 0,0 0-1,1 1 1,-1-1 0,0 0 0,1 1 0,-1-1-1,0 0 1,1 0 0,-1 1 0,0-1-1,1 0 1,-1 0 0,0 0 0,1 1-1,-1-1 1,1 0 0,-1 0 0,1 0-1,-1 0 1,0 0 0,1 0 0,0 0-1,11 1 77,3-2-336,1 0-1,0-1 1,-1 0-1,1-1 1,19-7 0,-21 6-1907,0 1 1,21-2 0,-14 4-2188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54:37.8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229 81 4992,'0'-4'334,"0"1"1,0-1-1,1 0 1,-1 0 0,1 1-1,0-1 1,0 1-1,1-1 1,-1 0-1,0 1 1,1 0-1,0-1 1,0 1-1,0 0 1,0 0-1,1 0 1,-1 0-1,1 1 1,0-1 0,-1 1-1,7-4 1,-8 5-159,-1 1 1,1-1 0,-1 1 0,1-1 0,0 1 0,0-1 0,-1 1-1,1 0 1,0 0 0,-1-1 0,1 1 0,0 0 0,0 0 0,0 0-1,-1 0 1,1 0 0,0 0 0,0 0 0,0 0 0,0 0-76,-1 1 0,1-1 0,-1 0 0,1 0 0,-1 1 0,1-1 0,-1 1 0,1-1 0,-1 1 0,1-1 0,-1 0 0,0 1 0,1-1 0,-1 1 0,0 0 0,0-1 0,1 1 0,-1-1 0,0 1 0,1 4 182,0-1 1,0 1 0,-1-1-1,1 1 1,-1 4-1,0-9-240,-14 233 3308,5-128-2894,-19 173 778,19-224-1098,-3-1-1,-1-1 0,-24 59 1,19-67 276,-36 66 1,52-106-376,0-1 1,-1 1 0,1-1 0,-1 0 0,0 0 0,-4 4 0,6-6-21,0 0 0,0-1 0,1 1 0,-1-1 0,0 1 0,0-1 0,0 1 1,0-1-1,0 1 0,0-1 0,0 0 0,0 0 0,0 1 0,0-1 0,0 0 0,-1 0 0,1 0 0,0 0 0,0 0 0,0-1 0,0 1 0,0 0 0,0 0 0,0-1 0,0 1 0,0 0 0,0-1 0,0 1 0,0-1 0,-1 0 1,-1-2 1,-1 0 1,1 1 0,-1-1 0,1 0-1,0-1 1,0 1 0,1 0 0,-1-1-1,1 0 1,0 0 0,-1 1 0,2-1 0,-1-1-1,0 1 1,1 0 0,0 0 0,0 0-1,-1-7 1,1-8 20,0 16-5,1 1 0,0 0 1,-1 0-1,1-1 0,0 1 0,0 0 0,0 0 0,0-1 0,1 1 0,-1 0 0,1 0 1,-1-1-1,1 1 0,0 0 0,0 0 0,0 0 0,0 0 0,0 0 0,0 0 1,1 0-1,-1 0 0,1 1 0,-1-1 0,3-1 0,6-5 25,0 1 0,1 0 0,0 1-1,0 0 1,1 0 0,0 1 0,17-4 0,88-16 108,4 9-49,-103 15-76,0 0 0,0 2 1,0 0-1,32 7 0,-44-7-30,1 1 0,-1 0 0,0 0 0,0 1 0,0 0 0,-1 0 0,1 0 0,-1 1 0,1 0 0,-1 0 0,0 0 0,-1 1 0,1-1 0,-1 1 0,0 0 0,0 0 0,0 1 0,-1-1 0,0 1 0,0 0 0,0 0 0,-1 0 0,3 9 0,1 6 60,0 0 0,-2 0 0,0 1 0,-1-1-1,-2 1 1,0 0 0,-1-1 0,-1 1-1,-1 0 1,-1-1 0,-9 33 0,11-48-50,-2 0 1,1 0-1,-1 0 1,0-1-1,0 1 1,0-1-1,-1 1 1,-7 8-1,8-12-24,0 1 0,0-1 0,0 1 0,0-1 0,-1 0 0,1 0-1,-1 0 1,1-1 0,-1 1 0,0-1 0,1 0 0,-1 0 0,0 0 0,0 0 0,-7-1-1,-3 0-94,0-1 0,0 0 0,0-1 0,0-1 0,0 0 0,1-1 0,-25-10 0,15 3-400,0 0 0,1-2-1,-32-23 1,35 21-958,0-2 1,1 0-1,1 0 0,-29-39 0,16 8-5347,22 32 3969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1:02:47.1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 2583 3712,'-11'-1'1013,"10"1"-351,7 1 809,3-1 2094,-20 0 3254,73 5-5594,-30-1-1010,50 2 190,12 2-63,161-19 418,-237 10-752,10-1 80,0-1 0,-1-2 1,0-1-1,43-15 0,-51 14-27,-1-1 0,0-1 0,0 0 0,-1-2-1,0 0 1,0 0 0,16-17 0,272-228 952,-209 180-917,-74 59-82,0-1 0,-2-1 1,0-1-1,21-27 0,-28 30 16,-1 0 0,0-2 1,-2 1-1,0-1 0,-1-1 0,7-22 1,15-60 58,41-115-242,-59 182 148,13-56 0,-20 66 52,56-287-57,-47 225 52,25-186-53,-23 161-160,-3 20 220,-8 39 58,-2 13-163,1 0 0,2 1-1,16-52 1,-16 67 71,6-29 0,-10 35-114,1 1-1,0 0 1,15-33-1,-18 46 52,0 0 1,0-1-1,0 1 0,0 0 0,0 0 0,-1 0 0,0 0 0,0-1 0,-1-4 1,1-4 109,0 12-19,0 1-257,0 0 214,0 0-1,0-1 1,0 1-1,0 0 1,0 0 0,0-1-1,0 1 1,0 0-1,0 0 1,0 0 0,0-1-1,0 1 1,0 0-1,0 0 1,0 0 0,0-1-1,0 1 1,0 0 0,0 0-1,0 0 1,0-1-1,0 1 1,0 0 0,-1 0-1,1 0 1,0 0-1,0-1 1,0 1 0,0 0-1,0 0 1,-1 0-1,1 0 1,0 0 0,0 0-1,0 0 1,-1-1 0,1 1-1,0 0 1,0 0-1,0 0 1,-1 0 0,1 0-1,0 0 1,0 0-1,0 0 1,-1 0 0,-17-1-296,16 1 284,-1 1 0,1-1 0,-1 1 0,1 0 0,-1 0-1,1 0 1,0 0 0,-1 0 0,1 0 0,-2 2 0,-22 18 129,10-7-235,1-1 92,1 0-1,0 1 1,1 0-1,-22 31 0,19-20 32,9-15 64,1 0 1,0 1-1,-5 12 1,-11 23 22,16-34-75,0-1 0,1 1 0,-5 19 0,6-19 78,-1 0-1,-10 21 1,-1 1 37,14-30-136,1-1 0,0 0 0,0-1 0,0 1 0,-1 0 0,1-1 0,-1 1 0,0-1 0,1 0 0,-1 1 0,-5 3 0,7-6 399,5-11 79,-2 4-427,0 0 0,-1 1 0,1-1 0,1-11 0,2-3 70,0-1-66,5-14-39,18-41 0,-18 54-145,1 1-1,27-40 1,-26 43 172,-7 10-17,0 1-1,0-1 1,1 2 0,-1-1 0,2 1 0,-1 0-1,10-7 1,-7 7-38,-8 3-229,-2 4 204,0-1 0,0 1 1,0-1-1,0 1 0,0 0 1,0-1-1,0 1 0,0 0 1,1-1-1,-1 1 0,0 0 1,0-1-1,0 1 1,1 0-1,-1 0 0,0-1 1,0 1-1,1 0 0,-1 0 1,0-1-1,1 1 0,-1 0 1,1 0-1,59 62-530,-39-44 558,-1 1 0,-1 1 0,24 32 0,41 73 422,-73-107-200,-5-9-250,11 19 216,41 49 0,-54-74-105,10 11 164,-10-7-218,-3-5 875,-12-2-833,-55 3-232,-69 12-1,-4 1 412,103-12-318,-27 1-19,55-5 153,8 0 17,-1-2-23,1-1 0,0 1 0,0-1 0,-1 1 0,1 0 0,1-1 0,-1-2 0,1-2-50,-1-14 24,2 0 1,0 0-1,7-26 0,-1-7-226,-7 39 243,1 1 0,5-19 1,-4 20-34,-3 10-26,0 1-1,1 0 1,-1 0 0,1 0-1,0 0 1,-1 0 0,3-3-1,-2 4-35,-1-1 0,1 0 0,0 0 0,-1 0 0,1 0 0,-1 0 0,0 0-1,1 0 1,-1 0 0,0 0 0,0-2 0,0 2 33,0 1-355,9 18-575,5 0 798,-1 1 0,16 29 0,9 13 336,-27-46 36,16 16 0,-25-28 893,-3-12-842,-3 0-359,-1-1-1,0 0 1,-1 1 0,0 0 0,0 0 0,-1 1 0,0 0 0,-1 0 0,0 0-1,-14-10 1,4 2-473,18 16 400,1 2-299,52 30 10,26 0 348,-68-27 336,1-1 0,0-1 1,-1 0-1,24 0 1,-47-21 729,2 8-993,0 0 1,-12-9 0,13 12-32,0-1 0,0 0 0,-8-11 1,16 20-53,1-1 1,-1 0-1,1 1 1,-1-1 0,1 0-1,-1 0 1,1 1-1,0-1 1,-1 0-1,1 0 1,0 0 0,-1 0-1,1 1 1,0-1-1,0 0 1,0 0 0,0 0-1,0 0 1,0-1-1,1 1-147,-1 0 1,1 0-1,0 0 0,0 1 0,-1-1 0,1 0 0,0 1 0,0-1 1,0 0-1,0 1 0,0-1 0,0 1 0,0 0 0,0-1 0,0 1 1,0 0-1,2-1 0,21-3-2868,3-1-2943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1:03:18.9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4 185 1824,'-3'-12'11189,"46"36"-10352,-36-20-716,-1-1-1,1 0 0,0-1 1,0 1-1,0-1 0,0-1 1,0 0-1,15 1 1,-13 0-53,8-2 42,0 0 1,-1 0-1,1-2 0,25-5 0,-3 1-170,11 0 82,-17 3 184,1-2 0,47-13 0,-22 1-125,40-14-7,-95 29-58,-1 1-1,1-1 1,0-1 0,-1 1 0,0 0 0,1-1 0,-1 0 0,0 0 0,0 0 0,-1 0 0,1 0 0,-1-1 0,1 1 0,-1-1 0,0 1 0,0-1 0,-1 0 0,1 0 0,-1 0 0,0 0 0,0 0 0,1-8 0,-2 11-25,0-1 0,-1 0 0,1 1 0,0-1 0,-1 1 0,1-1-1,-1 1 1,1-1 0,-1 1 0,0-1 0,0 1 0,0-1 0,0 1-1,0 0 1,0 0 0,0 0 0,0-1 0,0 1 0,-1 0-1,1 0 1,0 0 0,-1 1 0,1-1 0,0 0 0,-1 0 0,1 1-1,-1-1 1,-2 0 0,-5-1-60,-1 0-1,1 0 1,-17 0-1,15 1 54,-1 1-54,-1 0 1,0 1 0,-22 3-1,-8 2 33,21-4 49,1 1 0,0 2 0,-23 6 0,-37 20 9,56-19 34,21-9-26,-1-1-1,1 0 1,0 0-1,-8 2 1,7-2-10,0 0 0,0 0 0,0 1 0,0 0 1,0 0-1,1 0 0,-1 1 0,1-1 0,-7 8 1,2-4 117,1 1-29,-4 4 21,11-10-127,-1-1 1,0 1-1,1 0 1,-1-1-1,1 1 1,0 0 0,0 0-1,-1 0 1,0 4-1,1 4-2,-1 13 88,1-20-52,1 0 0,-1 1 0,1-1 1,0 0-1,0 1 0,0-1 0,1 0 0,-1 1 0,1-1 0,-1 0 0,1 1 0,0-1 1,0 0-1,3 4 0,-1-1 25,0 0 0,0 0 0,3 12 0,6 11 207,-11-27-251,1 1 0,0 0 1,0-1-1,0 0 0,0 1 0,0-1 1,0 0-1,1 0 0,-1 0 1,1-1-1,0 1 0,-1 0 0,6 1 1,4 2 32,26 6 1,-6-1 32,-14-5 75,1 0 0,0 0 0,0-2-1,1-1 1,-1 0 0,27-1-1,112 2 94,-88-3-256,-69 0-25,-1 0 1,1 0-1,-1 0 1,1 0-1,-1 0 1,1-1-1,-1 1 1,1 0 0,-1 0-1,1 0 1,-1-1-1,1 1 1,-1 0-1,1 0 1,-1-1-1,0 1 1,1-1-1,0 0-367,-1 0-1,1 1 0,0-1 1,-1 0-1,0 0 1,1 0-1,-1 0 0,1 0 1,-1 0-1,0 0 1,0 0-1,0 0 0,1 0 1,-1 0-1,0 0 0,0 0 1,0 0-1,-1-1 1,-7-30-6510,4 19 4326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1:03:19.85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2560,'5'7'14388,"-2"-3"-16152,10 7 2217,-1 10-245,-10-19-190,-1 0 0,0 0 0,1 0 0,-1 0 0,0 0 0,0 0 0,0 0 0,-1 0-1,1 1 1,0 3 0,-1-4 222,6 5 1109,-1-14-1398,-4 6 44,0 1 0,-1-1 1,1 0-1,0 0 0,-1 0 1,1 0-1,-1 0 0,1 0 1,-1 0-1,1 0 0,-1 0 1,0 0-1,0 0 0,0 0 1,1 0-1,-1-1 0,0 1 0,0-1 1,2-10 545,-1 9-298,-2 10-110,-6 13 115,5-17-262,1 0 1,0 0 0,0 0-1,0 0 1,0 0 0,0 0 0,1 0-1,-1 4 1,-4 17-1540,9-39-6746,-2 9 7509,1-1-1,0 1 0,0 0 1,1 0-1,0 0 1,8-9-1,16-10-1017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1:03:21.5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348 86 1728,'2'4'648,"-3"-6"-532,1 1-75,-1 1 0,1 0 0,0-1 0,0 1 1,0-1-1,0 1 0,0 0 0,0-1 0,0 1 0,0-1 1,0 1-1,0-1 0,0 1 0,0 0 0,0-1 1,0 1-1,0-1 0,0 1 0,1-1 0,-1 1 0,0 0 1,0-1-1,0 1 0,1 0 0,-1-1 0,0 1 0,0 0 1,1-1-1,-1 1 0,0 0 0,1-1 0,0 1 1,0-2 381,1 1 0,-1-1 0,0 1 0,1-1 0,-1 0 0,0 0 0,0 0 0,0 0 0,1-2 0,-2 3-269,1 0 1,-1 0-1,0 0 1,0 0 0,1 0-1,-1 0 1,0 1 0,0-1-1,0 0 1,0 0-1,0 0 1,0 0 0,0 0-1,-1 0 1,1 0 0,0 0-1,0 0 1,-1 0-1,1 1 1,0-1 0,-1 0-1,1 0 1,-2-1 0,-4-15 1498,5 16-1599,0-1 0,0 1 1,0 0-1,0 0 0,0 0 0,0 0 0,-1 0 1,1 1-1,0-1 0,0 0 0,-1 1 1,1-1-1,0 0 0,-1 1 0,1-1 0,-1 1 1,-2-1-1,-1 1-28,1 0 1,-1 1 0,1-1-1,-7 2 1,-15 2 144,24-4-161,0 0 1,0 0-1,0 1 1,0-1-1,0 1 0,0-1 1,-3 2-1,-7 2 3,8-3-7,0 1 1,0-1-1,1 1 1,-1-1-1,1 1 0,-1 0 1,-3 3-1,-5 3 146,2-2-133,0 1 1,1 0 0,-11 10 0,-13 10-19,27-22 35,0 0 0,0 0 1,0 0-1,1 1 1,-5 7-1,7-10-17,1 0 1,0 0-1,0 0 0,0 1 1,1-1-1,-1 1 0,1-1 0,0 1 1,0 0-1,0 0 0,0-1 1,0 5-1,1 0-17,1-1 0,0 0 1,0 0-1,1 0 0,-1 0 1,1 0-1,1 0 0,0-1 0,-1 1 1,2-1-1,-1 1 0,1-1 1,7 8-1,-6-6 140,0-1 1,1 0-1,0 0 1,0-1-1,1 0 1,9 8-1,-14-13-126,0 1 0,0-1 0,0 0-1,0 0 1,0 1 0,1-2 0,-1 1 0,0 0-1,1 0 1,-1-1 0,0 1 0,1-1 0,-1 0 0,1 0-1,-1 0 1,0 0 0,1 0 0,-1 0 0,1-1-1,-1 1 1,0-1 0,1 1 0,-1-1 0,0 0 0,1 0-1,-1 0 1,0-1 0,3-1 0,0-1 52,1-1 0,-1 0 1,-1 0-1,1 0 0,-1 0 0,8-12 1,-3 0-58,8-21 0,1-1 102,-12 24-121,0 0 0,-1 0 0,5-31 0,-8 23 47,-2 23-39,0-1 0,0 0-1,0 0 1,0 1 0,0-1-1,0 0 1,0 0 0,0 0-1,0 1 1,0-1 0,-1 0-1,1 0 1,0 1 0,0-1-1,-1 0 1,1 1 0,-1-1-1,1 0 1,0 1 0,-1-1-1,0 0 1,1-6-1088,6 16 1008,0 1-1,-1 1 0,-1-1 1,1 1-1,-1 0 0,-1 0 1,3 18-1,1 29 140,15 164 351,-21-190-420,1 4 123,-2 1 0,-1 0 1,-8 48-1,6-70-59,1-1 37,0 0 1,-2-1-1,0 0 1,0 0-1,-12 24 0,10-28-25,2 0 52,-1-2 0,0 1 0,0-1-1,-13 14 1,17-19-90,-1-1-1,0 0 1,0 1-1,0-1 1,0 0 0,0 0-1,0 0 1,0 0-1,0 0 1,0 0-1,-1-1 1,1 1 0,0-1-1,0 1 1,-1-1-1,1 0 1,0 0-1,-1 0 1,1 0 0,0 0-1,0-1 1,-1 1-1,1-1 1,-4-1-1,-13-6-55,1-1 0,-23-15-1,-6-2 2,31 17-99,0 0 0,0-1 0,1 0 0,0-1-1,-19-20 1,32 30 118,1 0 0,0-1 0,-1 1-1,1-1 1,0 0 0,0 1 0,0-1-1,0 0 1,0 1 0,0-1 0,1 0 0,-1 0-1,1 0 1,-1 0 0,1 0 0,0 0 0,0 0-1,0 0 1,0 0 0,0 0 0,0 0 0,0 0-1,1-2 1,0 1 21,1 0-1,-1 0 1,1 0-1,0 0 1,0 0-1,0 1 1,0-1 0,1 0-1,-1 1 1,1 0-1,-1 0 1,1 0-1,3-2 1,2-2 49,-1 1 0,1 0 1,0 1-1,0 0 0,0 0 1,0 1-1,1 0 0,-1 1 1,1 0-1,0 0 0,0 0 1,0 1-1,0 1 0,0 0 1,0 0-1,0 0 0,0 1 0,16 4 1,-9 0 26,-11-4-40,1 1 1,0-1-1,-1 0 0,10 1 1,-13-2-77,1-23-15535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1:03:22.15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17 3552,'0'1'27,"0"-1"1,0 0-1,0 0 0,0 0 1,0 0-1,0 0 0,0 0 1,0 0-1,0 0 0,0 0 1,0 0-1,0 0 0,0 0 1,0 1-1,0-1 1,0 0-1,0 0 0,0 0 1,0 0-1,0 0 0,0 0 1,0 0-1,0 0 0,0 0 1,0 0-1,0 0 0,0 0 1,0 0-1,0 0 0,0 1 1,-1-1-1,1 0 0,0 0 1,0 0-1,0 0 1,0 0-1,0 0 0,0 0 1,0 0-1,0 0 0,0 0 1,0 0-1,0 0 0,0 0 1,0 0-1,-1 0 0,1 0 1,0 0-1,0 0 0,0 0 1,0 0-1,0 0 1,0 0-1,0 0 0,0 0 1,0 0-1,7 4 1224,-4-2 1224,7 21 3568,-9-12-5038,-1 16-98,0-26-856,0 0 1,0 0 0,0 0 0,0 0 0,0 0 0,0 1-1,0-1 1,-1 0 0,1 0 0,0 0 0,-1 0 0,1 0-1,-1 0 1,1-1 0,-3 4 1178,3-21-638,0-34 347,0 50-512,-1 1-443,-2 0-48,4-9-8134,12-2 4924,6 1 501,10 4-843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1:03:23.8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103 893 5216,'10'-1'3317,"-3"-4"-2474,-6 4-779,-1 1 1,1 0-1,0-1 1,-1 1-1,1-1 1,-1 1 0,1-1-1,0 1 1,-1-1-1,1 1 1,-1-1-1,0 0 1,1 1 0,-1-1-1,1 0 1,-1 1-1,0-1 1,1-1-1,30-71 3432,-19 47-2223,12-39 1,-14 37-814,14-29 0,6-13 209,-19 34-593,-1-1 0,5-44 0,3-76-191,-6 34 71,-7 52 44,0 22-602,-5 49 592,0 0 1,0 0-1,0 0 1,0 0-1,0 0 1,0 0-1,0 0 1,0 0-1,0-1 1,0 1-1,0 0 1,0 0-1,0 0 1,0 0-1,0 0 1,0 0-1,0 0 1,0 0-1,-1 0 1,1 0-1,0 0 1,0 0-1,0 0 1,0 0-1,0 0 1,0 0-1,0 0 1,0 0-1,0 0 1,0 0-1,0 0 1,0 0-1,0 0 1,0 0-1,0 0 1,0 0-1,0 0 1,-1 0-1,1 0 1,0 0-1,0 0 1,0 0-1,0 0 1,0 0-1,0 0 1,0 0-1,0 0 1,0 0-1,0 0 1,0 0-1,0 0 1,0 0-1,0 0 0,0 0 1,0 0-1,0 0 1,0 0-1,0 0 1,0 1-1,0-1 1,0 0-1,-1 0 1,1 0-1,0 0 1,0 0-1,0 0 1,0 0-1,0 0 1,0 0-1,-3 5-423,-4 28 151,0-1-1,-2 64 1,2-19 207,-43 213 0,28-192 135,-18 73-93,-28 40 260,48-160 92,-3 0 0,-28 47-1,37-77 157,7-13-151,6-8-315,1 1 1,0-1-1,0 0 0,0 0 1,0 0-1,0 0 1,0 0-1,0 0 0,0 0 1,-1 0-1,1 0 0,0 0 1,0 0-1,0 0 1,0 0-1,0 0 0,0 0 1,0 0-1,-1 0 1,1 0-1,0 0 0,0 0 1,0 0-1,0 0 1,0 0-1,0 0 0,-1 0 1,1 0-1,0 0 1,0 0-1,0 0 0,0 0 1,0 0-1,0 0 1,0 0-1,-1 0 0,1 0 1,0 0-1,0-1 1,0 1-1,0 0 0,0 0 1,0 0-1,0 0 0,0 0 1,0 0-1,0 0 1,0-1-1,-1-2 27,1 0 0,1 0 1,-1 0-1,0 0 0,1 0 0,0 0 0,-1 0 0,1 0 0,0 0 0,1 0 1,2-5-1,-1 1-43,78-160-25,-53 118-91,2 2 0,3 0 1,1 2-1,42-42 0,-56 67 44,1 1 0,1 1-1,0 1 1,2 1 0,48-26-1,-29 23 52,0 1 0,81-21 0,-99 31-201,-25 9 194,1 1-1,-1-1 0,1 1 1,-1-1-1,0 1 1,0-1-1,0 1 1,0-1-1,0 1 1,0-1-1,-1 2 0,-1 3 42,0 0-1,0 0 0,0 0 1,-1 0-1,0-1 0,-5 7 0,3-5 35,1-1 1,0 1-1,-5 14 0,8-15-27,-1-1-1,1 1 1,0 0 0,0-1-1,1 1 1,0 0 0,0-1-1,0 1 1,1 0 0,-1-1-1,2 1 1,-1-1 0,0 1 0,5 9-1,-3-9 57,0 0 0,1 0 0,0 0 0,0 0 0,0-1 0,1 1 0,0-1 0,0 0 0,0-1 0,0 1 0,11 6 0,-13-10-24,0 0 0,-1 1 0,1-1-1,0 0 1,0 0 0,-1-1-1,1 1 1,0-1 0,0 1 0,0-1-1,0 0 1,0 0 0,0 0-1,0 0 1,0-1 0,0 1 0,-1-1-1,1 0 1,0 0 0,0 0-1,-1 0 1,1 0 0,0 0-1,-1-1 1,1 0 0,-1 1 0,0-1-1,3-2 1,-1 0-8,-1 1 0,1 0 0,-1-1 0,0 0 0,0 1 0,-1-1 0,1 0 0,-1-1 0,0 1 0,0 0 0,0-1 0,0 1 0,-1-1 0,0 1 0,0-1 0,1-8 0,-2 1-10,-1-1 0,0 1 1,0 1-1,-1-1 0,-7-23 1,7 31-47,0-1-1,0 0 1,0 1 0,-1-1 0,1 1 0,-1 0-1,0 0 1,0 0 0,-1 0 0,1 1 0,-1-1 0,0 1-1,0 0 1,0 0 0,0 0 0,0 1 0,-6-3-1,-14-4-172,19 8 229,-1-1-1,0 0 1,1 0 0,0-1 0,-1 0-1,1 0 1,-5-4 0,9 7 171,12-3-38,21 1 7,45 2 0,-26 1 24,-24-1-167,-3-1 51,0 2 0,0 0 0,30 6-1,-50-6-74,-1 0 0,0 0 0,1 0 0,-1 0 0,0 1 0,0-1 0,0 1 0,0 0 0,0 0-1,0 0 1,-1 0 0,1 0 0,0 1 0,-1-1 0,0 1 0,0-1 0,0 1 0,0 0 0,0 0 0,2 4-1,0 4 217,-1-1 1,0 1-1,-1 0 0,3 22 0,-4-24-171,0 0 0,0 0 0,1 0 0,0 0 0,0 0 1,1-1-1,1 1 0,4 9 0,-7-17-97,0 0 1,0 0-1,0 0 1,0 0-1,0 0 1,0-1-1,0 1 1,0 0-1,0 0 1,0-1-1,1 1 1,-1-1-1,0 1 1,0-1-1,1 0 0,-1 1 1,0-1-1,1 0 1,-1 0-1,0 0 1,1 0-1,-1 0 1,0 0-1,1 0 1,-1-1-1,0 1 1,0 0-1,3-1 1,3-2-855,1 0 1,-1 0 0,11-7-1,-13 7 317,15-9-1938,1 1-1,1 1 1,-1 1 0,25-7 0,0 5-145,-12-4 1105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1:03:25.4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66 12 5408,'0'-4'923,"5"-3"4756,0 27-3865,-3-10-1511,0 1-1,0-1 1,-1 19 0,0-10-64,5 111 377,16 211 661,-9-254-687,0-11 74,5 32-114,-9-59-215,-8-37-239,0-8 610,1-12-329,-1-6-280,0 1 0,-1 0 0,-4-27 1,2 24-50,-1-5 32,-2 0 0,0 0 0,-2 1 1,0 0-1,-10-20 0,-7-16-294,2-8 198,3-1 0,3-1 0,-11-91 0,23 128-17,0-6 55,-1-36-1,5 68-10,1 1 0,-1 0 0,0 0-1,1 0 1,0 0 0,-1 0-1,1 0 1,0 1 0,0-1 0,0 0-1,0 0 1,1 1 0,-1-1 0,0 0-1,1 1 1,-1-1 0,1 1-1,-1 0 1,1-1 0,0 1 0,-1 0-1,1 0 1,0 0 0,0 0 0,0 1-1,0-1 1,3 0 0,4-2 13,-1 1 1,1 0 0,0 1-1,0 0 1,13 0-1,20 1-176,68 8 0,-106-7 180,19 2-69,0 1 0,-1 1 1,1 0-1,39 17 0,-57-19 12,0 0 0,0 1 0,-1-1-1,1 1 1,-1 0 0,1 0-1,-1 0 1,6 9 0,0 2-127,12 23-1,-21-36 152,3 8 7,0 1 1,-1-1-1,0 1 0,0 0 0,1 18 1,1 4-12,-2-21-80,1 8 71,0 0 0,1 36-1,3 20 398,-8-76-332,0 1 0,0 0-1,0 0 1,0 0 0,-1 0 0,1 0-1,0 0 1,-1 0 0,1 0 0,-1-1-1,1 1 1,-1 0 0,1 0 0,-1 0-1,1-1 1,-1 1 0,0 0 0,1-1 0,-1 1-1,0-1 1,0 1 0,1-1 0,-1 1-1,0-1 1,0 1 0,0-1 0,0 0-1,0 1 1,1-1 0,-1 0 0,0 0-1,0 0 1,0 0 0,0 0 0,0 0-1,-2 0 1,-5 0 47,0 0 0,0-1 0,-12-3 0,8 2 13,-50-4-512,34 0 346,22 5-169,0 0 0,0-1 0,-10 1 0,14 1 4,1 0 0,0 0 0,0-1 0,-1 1 0,1 0 0,0-1 0,-1 1 0,1-1 0,0 1 0,0-1 0,0 0 0,0 1 0,-1-1 0,1 0 0,0 0 0,0 0-1,1 0 1,-1 0 0,0 0 0,0 0 0,0 0 0,1 0 0,-2-2 0,1 1-303,0 0-1,0 0 0,1 0 1,-1 0-1,1 0 1,-1 0-1,1 0 1,0 0-1,0 0 1,0 0-1,0 0 1,0 0-1,0 0 1,1-4-1,1 2-107,-1 0 0,1 0-1,0 1 1,0-1 0,0 1 0,1 0-1,2-4 1,5-6-261,8-18-635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1:03:27.4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3648,'13'18'8853,"-13"-17"-8672,0 0-1,1 0 1,-1 0 0,0 0 0,0 0-1,0 0 1,1 0 0,-1 0 0,0 0-1,1 0 1,0 1 0,0-1-51,-1 0 0,1 0 1,0 0-1,-1 1 1,0-1-1,1 0 0,-1 0 1,0 1-1,1-1 0,-1 0 1,0 3-1,5 32 1422,2 36 53,0-12-1290,15 62 0,23 56 298,-13-77-187,-11-39-324,-19-53-86,0-1 0,-1 0 0,0 12-1,2 10 114,-2 2 335,-1-31-416,-1 7-176,-8 15-200,6-19 284,1 1-1,0-1 1,0 1 0,-1 6 0,-3 12 139,4-13-47,0 0 0,0 0 0,0 17 1,4 6 84,0-19 113,-2-12 80,1-4 195,2-172 109,-2 149-643,2 0 1,7-33-1,-9 53-17,1-1-1,-1 1 1,1 0-1,0 0 1,0 0-1,0 0 1,1 0-1,0 1 1,0-1 0,0 1-1,1-1 1,-1 1-1,1 0 1,0 0-1,0 1 1,1-1-1,-1 1 1,1 0-1,-1 0 1,7-2-1,-5 2 3,1 1 0,0 0 0,-1 1 0,1 0 0,0 0 0,-1 0 0,1 1 0,0 0 0,0 0 0,0 1 0,12 2 0,5 2-201,43 17 0,-57-17 179,-1 0 0,0 0 0,0 1 0,15 11 0,-4-2 182,-12-8-183,-1 0-1,0 0 0,0 1 1,6 8-1,-6-7 124,-5-5-67,0-1 1,0 0 0,0 1-1,-1 0 1,1-1 0,-1 1-1,0 0 1,0-1 0,0 1-1,0 0 1,-1 0 0,0 0-1,0 0 1,0 5 0,0-4 73,-1 0 0,0 0 0,1-1 0,-2 1 0,1 0 0,0 0 0,-1-1 0,0 1 0,0-1 0,-5 8 0,3-7-16,0 0-1,-1 0 1,1-1 0,-1 1-1,0-1 1,0 0-1,0-1 1,0 1 0,-1-1-1,0 0 1,1-1-1,-1 1 1,0-1-1,-10 2 1,4 0-87,-104 25 29,101-26-555,-1-1-1,0-1 0,0 0 1,1-1-1,-26-3 0,-30-12-7048,69 14 6965,0 1 1,0 0 0,1 0-1,-1 0 1,0 0 0,0 0-1,0 0 1,0 0 0,0 0-1,0 1 1,-3 0 0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1:03:35.6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388 21 2304,'0'0'193,"1"-1"-1,-1 0 1,1 0 0,0 1 0,-1-1-1,1 0 1,0 1 0,0-1 0,0 1-1,-1-1 1,1 1 0,0-1-1,0 1 1,0 0 0,0-1 0,1 1-1,10-7 2969,-12 7-2947,1-1-1,0-1 1497,-1 2-1496,1 0-1,-1 0 1,0-1 0,1 1 0,-1 0-1,0 0 1,0 0 0,1 0-1,-1 0 1,0 0 0,1 0-1,-1 0 1,0 0 0,1-1-1,-1 1 1,0 0 0,1 0 0,-1 1-1,0-1 1,1 0 0,-1 0-1,0 0 1,1 0 0,-1 0-1,1 0 1,1 3-435,-2-3 236,0 1 0,0-1 1,0 1-1,0-1 0,0 1 0,-1-1 1,1 1-1,0-1 0,0 1 1,0-1-1,0 1 0,-1-1 0,1 0 1,0 1-1,0-1 0,-1 1 1,0 1 12,-40 87 148,16-30 87,-2 0 0,-54 88 0,40-82-138,-31 46 166,-49 85-152,118-191-145,1 1 0,0-1 0,0 1 0,1-1 0,-1 1 0,1 0 0,0-1 0,1 8 0,0-10 27,0-1-1,1 1 0,-1-1 1,1 1-1,0-1 0,-1 1 0,1-1 1,1 1-1,-1-1 0,0 0 1,0 1-1,1-1 0,0 0 1,-1 0-1,1 0 0,0 0 0,0 0 1,0-1-1,0 1 0,0-1 1,0 1-1,1-1 0,2 2 0,8 3-42,-1-1 0,1 0-1,18 4 1,-19-6 3,175 44 478,-137-39-358,17 5 112,-57-12-266,-1 1-1,1-2 1,14 1-1,-15-2-25,-7 1-444,-2-3-1100,0 0 742,0-1-1,-1 1 1,1 0-1,-1-1 0,0 1 1,0 0-1,0 0 0,0-1 1,0 1-1,-3-4 0,1 1-84,-1 0-1,0 0 0,0 0 1,-7-6-1,-15-12-510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06:59.1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244 0 4320,'-2'2'223,"-1"-1"0,0 0 0,0 1 0,1-1 0,-1 1 0,1 0 0,0 0 0,-1 0 0,1 0 1,0 1-1,-2 2 0,-18 32 2692,7-9-886,-16 19-72,-36 59 1638,56-86-2950,1 0 0,2 1 1,-12 37-1,11-22-307,2 0 0,1 1 0,0 41 0,5-53-309,2 0 0,1 0-1,1 0 1,0 0 0,13 39 0,-13-53-175,1 0 0,1-1 0,-1 0-1,2 0 1,-1 0 0,2-1 0,-1 0-1,1 0 1,0 0 0,1-1 0,16 13-1,-16-15-504,0 0 0,1-1 0,0 0 0,0 0-1,0-1 1,1 0 0,0-1 0,12 3 0,43 4-2667,21-2-2452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1:03:36.3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21 2976,'-4'-20'9488,"6"21"-9285,0 0 1,1 1 0,-1-1 0,0 0-1,0 0 1,1 0 0,-1 0-1,0-1 1,1 1 0,3 0 0,-3 0-24,14 1 294,0 0 0,0 0 0,0-2-1,0 0 1,25-3 0,19-1 27,225 4 368,-255 2-724,42 6 0,-44-3-229,40 0 1,-67-5 120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1:03:37.1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16 4736,'-4'0'9395,"12"5"-4606,-2-2-6862,1-1 2242,-1 1 0,1-1-1,1-1 1,-1 1 0,0-1-1,0-1 1,10 1 0,114 7 1585,-37 0-1268,-76-7-326,21 3 0,-26-1 24,-1-2-1,1 0 0,-1-1 1,20-1-1,-17 1-200,-13 0 12,0 0 1,-1 0-1,1 0 1,-1 0-1,1 0 1,-1 0-1,1 0 1,0 0-1,-1-1 0,1 1 1,-1-1-1,1 1 1,-1-1-1,3-1 1,-3 1-215,-1 0-856,0-1 309,0 1 0,0-1 1,-1 1-1,1-1 0,0 1 0,-1-1 1,1 1-1,-1-1 0,0 1 0,0-2 1,0 1 173,0 0 1,0 0-1,0 0 1,0 0 0,0 0-1,0 0 1,1 0 0,-1-3-1,0-9-2981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1:03:37.7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3 5824,'2'-3'6741,"5"6"-5736,1-2 1,-1 1-1,10 0 1,47-1 748,-2-1-954,116 7 149,-177-7-1296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1:03:39.1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6 5472,'0'-5'10944,"8"39"-10278,-2 28-613,-5-52-69,1 0-1,5 16 0,-5-16 67,1-1 0,-1 1 0,1 12 0,-2 16-97,4 32-98,0 5 375,-4 87-1,-2-73 16,1-36-1211,-1-51 340,0 0 0,1 0-1,-1 0 1,0 0-1,0-1 1,0 1-1,0 0 1,0 0-1,0-1 1,0 1-1,-1-1 1,1 1-1,0-1 1,-3 2-1,-2-6-4247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1:03:40.0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473 1 3488,'-1'-1'2790,"1"10"1406,0-6-3990,1 0-1,-1 0 1,1 0 0,-1 0-1,0 0 1,-1 1-1,1-1 1,0 0-1,-1 0 1,1 0 0,-1 0-1,0 0 1,-2 3-1,-2 6 429,-12 19 1,16-28-563,-7 11 125,0 0-1,-1-1 1,0 0 0,-1 0 0,0-1-1,-1 0 1,-1-1 0,-18 15 0,-129 67 394,147-87-596,-136 82 538,134-82-289,10-4 496,14-1-380,48-2-203,184 10 214,-147-5-342,-32-2 129,-17 0-105,-14-1-16,37 5 1,-40-1-99,49 2-1,-77-7-258,4-15-11125,-5 6 7179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1:03:41.3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88 1 2976,'-19'0'9157,"19"0"-8782,-1 1-1,1-1 1,0 1 0,-1 0 0,1-1-1,0 1 1,-1-1 0,1 1 0,0-1-1,0 1 1,0 0 0,-1-1 0,1 1-1,0 0 1,4 2-246,-1 0-1,1 0 1,0 0 0,0-1 0,0 0-1,0 0 1,0 0 0,0 0-1,1-1 1,6 2 0,11 5 172,-14-5-181,1-1-1,0 1 1,12 0-1,3 1 75,4 1-52,0-1-1,38-1 1,1 1-92,19-3-67,-49-1 13,-35 0 484,-7 7-1451,0-2 948,-1-1 0,0 0 0,0-1 0,-7 4-1,1-1-20,-21 12-7,-51 40 1,39-20 88,3 1 0,-48 56 1,-61 97 406,148-188-434,1-1 0,-1 1 0,1-1 0,0 1 0,0 0 0,0 0 0,0 0 0,1 0 0,0 1 0,-1-1 1,2 0-1,-2 8 0,2-6 44,0-2-28,0-1 1,0 1-1,0 0 0,0 0 1,1 0-1,-1 0 1,1-1-1,0 1 0,0 0 1,1-1-1,2 6 1,0 8 121,0-10-144,1-1-1918,-3-25-5837,1 4 5792,2 1 0,6-15 1,-1 1 758,9-31-1425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1:03:43.3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247 14 2496,'-6'7'10547,"3"-9"-10598,2 1 283,0 0 0,0 0 0,0 1 1,0-1-1,-1 0 0,1 1 0,0-1 0,0 1 1,-1-1-1,-1 1 0,-9-5 72,8 3-269,0 1-1,0 0 0,0 0 1,-1 0-1,1 1 1,0 0-1,-1-1 1,1 1-1,0 1 0,-1-1 1,1 1-1,-5 1 1,-15 0-99,21-2 67,1 1 1,0 0-1,0-1 0,0 1 0,0 0 0,0 0 1,0 0-1,0 0 0,0 0 0,0 1 0,0-1 1,0 1-1,-2 2 0,-11 8-106,10-9 61,1 0 1,-1 0-1,1 1 1,-5 5-1,8-8 36,0 0 0,0 0 0,0 0 0,0 0-1,1 0 1,-1 0 0,0 1 0,1-1 0,-1 0 0,1 0 0,-1 0-1,1 1 1,0-1 0,-1 0 0,1 0 0,0 1 0,0-1 0,0 0-1,0 1 1,0-1 0,0 0 0,0 0 0,1 1 0,-1-1-1,0 0 1,1 2 0,2 3 109,0 0 0,0-1 0,1 1 0,0-1 0,0 0-1,5 6 1,-6-9-29,-1 0 0,1 0 0,-1 0 0,1-1 0,-1 1 0,1-1 0,0 0 0,0 1 0,0-1 0,0-1 0,0 1 0,0 0 0,0-1 0,0 1 0,6-1 0,-4 0 13,19-1 137,-23 1-213,1 0-1,-1-1 1,0 1-1,0 0 1,0 0 0,0-1-1,0 1 1,0-1-1,0 1 1,0-1 0,0 1-1,0-1 1,-1 0-1,1 0 1,0 1-1,0-1 1,0 0 0,-1 0-1,2-1 1,-2 1-6,5-8 51,-1 1-1,0-1 1,-1 0-1,3-14 0,-4 11-287,0-1 0,-1-22-1,-1 33 50,0 1 13,0 2-282,1 0 427,-1 0 0,1 0 0,0 0 0,-1 0 0,0 0 0,1 0 0,-1 0-1,0 0 1,1 0 0,-1 0 0,0 0 0,0 0 0,0 0 0,0 0 0,0 2 0,0-1-2,7 42-47,-3-22 76,1 39 0,-2-6 28,-2 18 154,-3-24-22,-7 67 174,6-95-216,0 0-1,-2-1 0,-11 32 1,9-34-7,5-12-38,0 0 1,0 0-1,0 0 1,-1 0-1,0 0 1,-1 0-1,1-1 1,-1 0-1,0 1 1,0-1-1,-7 5 0,9-9-56,0 1 0,0-1 0,-1 0 0,1 0 0,-1 0 0,1 0 0,-1 0 0,0 0 0,1-1 0,-1 0 0,0 1 0,1-1 0,-1 0 0,0 0 0,1 0 0,-1-1 0,0 1 0,1-1 0,-1 1 0,0-1 0,-3-2 0,1 1 21,0 0 1,0 0-1,0-1 0,1 0 1,-1 0-1,1 0 1,0 0-1,0-1 0,-7-7 1,7 6-35,1 0-1,0 0 1,1 0 0,-1 0 0,1 0 0,0-1 0,0 1 0,1-1-1,-1 0 1,1 1 0,0-1 0,1 0 0,0 0 0,0 0-1,0 0 1,0 1 0,3-10 0,1-6 37,2-1 0,1 1 1,11-25-1,-12 32-55,-3 8 26,0-1 0,0 1 0,1 0 0,0 0-1,0 0 1,0 1 0,1-1 0,0 1-1,7-7 1,-8 9 14,1 0 1,-1 0-1,0 1 0,1-1 0,-1 1 1,1 0-1,0 0 0,-1 0 0,1 1 1,0 0-1,0 0 0,0 0 0,9 0 1,-8 1 57,0 1-1,-1 0 1,12 3 0,3 1-40,6 1 125,-25-6-235,13-18-8016,-10 7 4656,0-5 1131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1:03:44.2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729 1 3712,'0'0'1221,"9"4"2144,-8-2-3126,0-1-1,-1 1 0,1-1 1,-1 1-1,1-1 0,-1 1 0,1 0 1,-1-1-1,0 1 0,0 0 1,0-1-1,0 1 0,0 0 1,0-1-1,0 1 0,0-1 0,-2 4 1,1-1 13,-1 0 1,1-1-1,-1 1 0,0-1 1,0 0-1,-1 1 1,-3 3-1,-4 3 131,-1 1 0,0-2-1,-13 9 1,16-12-243,-10 8 222,-1-1 1,-35 17-1,32-19-197,1 1 0,1 0 0,0 2 0,1 0 0,0 1 0,-31 34 0,28-25-5,2 1 1,1 2-1,1-1 1,-24 50-1,17-26 31,-1-1 0,-3-2 0,-2 0 0,-39 43 0,60-77-220,1-3-16,1 0-1,-1-1 1,-1 1-1,-20 14 1,29-24-180,1 0 0,-1 0 0,0 1-1,1-1 1,-1 0 0,1 0 0,-1 0 0,0 0 0,1 0 0,-1 0 0,0 0 0,1 0 0,-1-1 0,0 1 0,1 0 0,-1 0 0,0 0 0,1-1-1,-1 1 1,0-1 0,1 1 59,-1 0 0,1 0-1,0 0 1,0-1 0,-1 1-1,1 0 1,0 0 0,0 0 0,-1-1-333,1 1 332,0 0 1,0 0 0,0-1-1,0 1 1,0 0 0,-1 0-1,1-1 1,0 1 0,0 0-1,0 0 1,0-1 0,0 1 0,0 0-1,0 0 1,0-1 0,0 1-1,0 0 1,0 0 0,0-1-1,0 1 1,0 0 0,0 0-1,1-1 1,-1 1 0,0 0-1,0 0 1,0-1 0,0 1 0,0 0-1,0 0 1,1 0 0,0-1-666,-1 1 666,0-1-1,0 1 1,1 0 0,12-7-2330,3-6 112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1:03:45.47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297 28 3392,'0'0'1088,"6"-4"640,1 0-777,-5 3-559,0 0 1,0 0 0,0 0-1,0 0 1,1 1 0,-1-1 0,0 0-1,4 1 2401,-6-1-2718,0 1 0,0-1 0,1 1 0,-1-1 0,0 1-1,-1 0 1,1-1 0,0 1 0,0-1 0,0 1 0,0-1 0,0 1 0,0 0 0,0-1 0,-1 1 0,1-1 0,0 1-1,0 0 1,0-1 0,-1 1 0,1 0 0,0-1 0,-1 1 0,1 0 0,0-1 0,-1 1 0,1 0 0,0 0 0,-1-1-1,1 1 1,-1 0 0,1 0 0,0 0 0,-1 0 0,1-1 0,-1 1 0,-18 4 427,0 4-520,-1 0 0,1 1 0,0 1-1,1 1 1,0 1 0,-31 26 0,31-20 18,1 1 1,0 0 0,2 1 0,0 1-1,1 0 1,-11 25 0,21-40 28,1 1-1,0-1 1,1 0 0,-1 1-1,1-1 1,1 1 0,-1 0 0,1 0-1,0 0 1,1 0 0,0 0-1,1 12 1,1-15 38,0 0 0,0-1 0,1 1 0,-1-1-1,1 0 1,0 0 0,0 0 0,0 0 0,1-1 0,-1 1-1,1-1 1,-1 0 0,1 0 0,4 2 0,16 5 740,10 2-233,-1-5-247,-12-1 16,1-1-1,37 1 1,-31-5-178,-13 1-38,-1-1-1,0 0 1,27-5 0,-28 3-87,-1 1-1,1 0 1,19 0 0,-18 2-50,-13-1 21,3-7-1166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1:03:46.5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3 129 3488,'0'0'27,"0"0"-1,0 0 1,0 0-1,-1 0 1,1 0 0,0 0-1,0-1 1,0 1 0,0 0-1,0 0 1,0 0 0,0 0-1,-1 0 1,1-1-1,0 1 1,0 0 0,0 0-1,0 0 1,0 0 0,0-1-1,0 1 1,0 0 0,0 0-1,0 0 1,0-1-1,0 1 1,0 0 0,0 0-1,0 0 1,0-1 0,0 1-1,0 0 1,0 0 0,0 0-1,1-1 1,6 1 2281,-3 0 702,-3 1-2808,-1 0 1,1 1-1,-1-1 1,1 0-1,-1 1 0,1-1 1,-1 0-1,0 1 1,0-1-1,0 3 0,0-2 57,4 13 745,-2-11-864,-1-1 0,-1 0 1,1 1-1,0-1 0,-1 6 1,1 15 108,-6 107 1123,4-39-328,2-64 1346,-1-29-2314,0 0 0,0-1 0,1 1 0,-1 0-1,0 0 1,1 0 0,0 0 0,-1-1-1,1 1 1,0-1 0,6-12 162,-3-8-65,8-24 0,0 3-81,-4 5-92,13-51-30,-17 74-12,1 1 0,1-1 0,13-23 0,-6 15-55,-6 9-98,1 1 0,9-12 0,-16 24 167,-1 1-1,0-1 1,1 1 0,-1-1 0,0 1 0,1-1 0,-1 1 0,1-1 0,-1 1-1,0-1 1,1 1 0,-1 0 0,1-1 0,-1 1 0,1 0 0,0 0 0,-1-1-1,1 1 1,-1 0 0,1 0 0,-1 0 0,1-1 0,0 1 0,-1 0-1,1 0 1,-1 0 0,1 0 0,0 0 0,0 1 0,0-1 5,0 1 0,0 0 0,-1-1 1,1 1-1,0 0 0,-1 0 0,1 0 1,-1-1-1,1 1 0,-1 0 0,1 0 1,-1 0-1,1 0 0,-1 0 0,0 2 0,2 4-11,0 0 1,-1 1-1,0 11 0,-1 171 919,0-189-501,1-2-333,0 1 0,0-1-1,-1 1 1,1-1 0,0 1 0,0-1 0,-1 0-1,1 0 1,0 1 0,-1-1 0,1 0 0,0 0 0,-1 0-1,1 0 1,-1 0 0,1-1 0,1-2 34,31-49-42,25-37-101,-47 75-10,1 1 0,0 0 0,23-21-1,-28 29 14,-2 2-41,0 0-1,0 0 0,1 0 1,-1 1-1,8-4 1,-12 6 65,-1 1 0,1 0 0,0-1 0,0 1 0,0 0 0,0 0 0,0-1 0,0 1 0,0 0 0,0 0 1,0 0-1,0 0 0,0 0 0,0 0 0,0 1 0,0-1 0,0 0 0,0 0 0,0 1 0,0-1 0,-1 0 0,1 1 0,0-1 0,1 2 1,0-1 10,-1 1 0,1-1 0,-1 1 0,1 0 0,-1 0 0,0 0 0,1 0 0,-1 0 0,0 0 0,1 2 0,1 7 89,0 0 0,0-1 0,1 15 0,-4-23-56,9 54 517,0 75 1,-4-38-339,-1-74-143,-3-15-50,0 0 0,0 0 0,0 0 0,-1 0 0,1 8 0,1-5-2338,-18-9-6719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06:59.7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2 5152,'-5'-2'1504,"7"4"-414,12 8 673,-1 5-825,-1 1-1,0 0 1,13 25 0,24 57 606,-32-61-588,51 122 1175,-57-127-1765,-2 0 0,-1 0-1,4 42 1,3 108 322,-14-141-169,-2 0 0,-9 60 0,8-88-567,-1 0 0,0-1 0,-1 1 0,0-1 0,-1 0 0,0 0 0,-1-1 0,-1 1 0,1-1 0,-2-1 0,0 1 0,0-1 0,-1 0 0,0-1 0,0 0 0,-1-1 0,-17 12 0,25-19-359,-1 0 1,1 0-1,-1 0 0,1 0 0,-1 0 0,0 0 0,1 0 0,-1-1 0,0 0 0,0 1 0,1-1 0,-5-1 0,5 1 23,9-7-6138,-5 6 5844,15-10-3727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1:03:47.8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13 4064,'10'0'9417,"2"0"-4738,53-4-4157,11 0-111,-61 2-453,1 0-1,25 2 1,-33 0-6,0 1 0,0 0 0,0 0-1,-1 1 1,1 0 0,-1 1 0,10 3 0,-16-5 22,0 0 0,0-1 0,1 1 0,-1 0 0,0 0 0,0-1 1,0 1-1,0 0 0,0 0 0,0 0 0,0 0 0,0 1 0,-1-1 0,1 0 1,0 0-1,0 0 0,-1 1 0,1-1 0,-1 0 0,1 3 0,-1-2 3,0 1 1,0-1-1,0 0 0,0 0 0,0 0 0,-1 1 0,1-1 1,-1 0-1,0 0 0,1 0 0,-3 4 0,-2 2-11,0-1-1,0 1 1,0-1 0,-1 0-1,-7 6 1,-4 3 179,-38 26 1,19-17-43,20-14-7,-5 3 1595,23-14-1643,-1 0 1,1 0-1,-1 0 1,1 0-1,-1 0 1,1 0-1,-1 0 0,0 0 1,1 0-1,-1 1 1,1-1-1,-1 1 1,2 0-1,-1 0 15,29 4 103,-25-4-223,0 0 0,0 0 0,0 0 0,0 0 0,9 5 0,-12-5-157,0 0-1,0 0 0,0-1 0,0 1 0,0-1 0,0 0 0,0 0 1,0 0-1,4 0 0,4 0-5567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1:03:50.0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2720,'7'0'4128,"8"0"-2699,-14 0-533,8 1 437,10 6 377,-16-5-1406,1-1-1,-1 1 0,1-1 1,-1 0-1,7 1 1,62 18 2272,73 0-985,-9-1-809,-82-10-339,97 4 1,55-15 306,172-20-739,-182 2 266,-78 7-143,275-20 111,0 26-181,-87 25-256,19-13 395,5 23-347,-222-16 277,150-3 0,-49-6 11,-31 2-16,-155-4-244,-10 0 195,24-3-1,-34 2-442,0 0 1,1-1-1,-1 0 0,0 0 0,1 0 0,-1 0 0,0-1 0,0 1 1,0-1-1,0 0 0,5-3 0,-8 4 189,1 1 0,-1-1 0,1 1 1,-1-1-1,0 1 0,1-1 0,-1 1 0,0-1 0,1 0 0,-1 1 0,0-1 1,0 0-1,1 1 0,-1-1 0,0 0 0,0 1 0,0-1 0,0 0 0,0 1 0,0-1 1,0 0-1,0 1 0,-1-2 0,-3-10-1574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1:04:25.2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10 2912,'-1'-1'46,"1"1"-1,0 0 1,0-1-1,0 1 1,0 0 0,0 0-1,0-1 1,0 1 0,0 0-1,0 0 1,0-1 0,0 1-1,0 0 1,0-1 0,0 1-1,0 0 1,0 0-1,0-1 1,0 1 0,0 0-1,1 0 1,-1-1 0,0 1-1,0 0 1,0 0 0,0-1-1,1 1 1,-1 0-1,0 0 1,0 0 0,0-1-1,1 1 1,6-1 2132,2 11 6116,-7-4-8241,0-1 0,0 1 0,0 0-1,-1-1 1,0 1 0,0 0 0,-1 0-1,0 0 1,0 0 0,-1 8 0,1 16 172,8 242 889,-3-56-282,-2-161-363,-3-54-511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1:04:26.1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37 2976,'0'0'30,"0"0"0,0 0 0,0 0 0,-1 0 1,1 0-1,0 0 0,0 0 0,0 0 0,0 0 0,-1 0 0,1 0 1,0 0-1,0 0 0,0 0 0,0 0 0,-1 0 0,1 0 0,0 0 1,0 0-1,0 0 0,0-1 0,-1 1 0,1 0 0,0 0 0,0 0 1,0 0-1,0 0 0,0 0 0,0 0 0,0-1 0,-1 1 0,1 0 1,0 0-1,0 0 0,0 0 0,0-1 0,0 1 0,4-6 542,11-6 623,10-3 9081,-24 18-10723,5 25 1085,1 1-96,6 59 0,-11-5-49,2 28-84,9 153 220,-13-261-531,1 0 1,-1 0-1,1-1 1,0 1-1,-1 0 0,3 3 1,1 7-2969,-5-18 1025,1-1-1,0 0 1,0 1 0,2-9-1,0-1-2196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1:04:26.8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9 3072,'0'2'411,"1"-1"-1,-1 0 1,1 0-1,0 0 1,-1 0 0,1 1-1,0-1 1,0 0 0,0 0-1,-1 0 1,1 0-1,0-1 1,0 1 0,2 1-1,12 14 3319,-11-8-3181,0 0 0,0 0 0,-1 0 1,5 16-1,-3-9-256,-4-12-54,0 0-1,1 0 1,-2 0-1,1 0 0,0 1 1,-1-1-1,1 4 1,12-21 1100,5-19-890,-8 4-544,-10 32 136,0-1 0,0 1 0,0 0-1,0 0 1,-1-1 0,1 1-1,-1 0 1,-1 4 0,-11 19-616,13-26 497,0 0 0,0 0 0,0 0 1,0 1-1,0-1 0,-1 0 0,1 0 1,0 0-1,0 0 0,0 0 0,0 0 1,0 0-1,0 0 0,-1 1 0,1-1 1,0 0-1,0 0 0,0 0 0,0 0 1,-1 0-1,1 0 0,0 0 0,0 0 1,0 0-1,0 0 0,-1 0 0,1 0 1,0 0-1,0 0 0,0 0 0,0 0 1,-1 0-1,1 0 0,0-1 0,0 1 1,0 0-1,0 0 0,0 0 0,-1 0 1,1 0-1,0 0 0,0 0 0,0-1 1,-4-3-2318,2 1 1317,1 0 1,-1 0-1,1 0 1,0 0 0,-1-5-1,-2-26-1656,4 23 2064,-1-37-1644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1:04:41.4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 29 2656,'2'-4'8458,"-2"4"-8442,1 0-1,-1 1 0,1-2 0,-1 1 1,1 0-1,-1 0 0,1 0 0,-1 0 0,1 0 1,0 0-1,-1 0 0,1-1 0,-1 1 1,1 0-1,-1 0 0,0-1 0,1 1 1,-1 0-1,1-1 0,0 0 0,18-3 561,-6-1-469,-8 3-117,0 0 1,0 0 0,0 1-1,1-1 1,-1 1 0,0 1 0,9-2-1,22 6 125,-24-2-72,1 0 1,16-1 0,-27-2-46,-2 1 3,1 0-1,0 0 1,-1 0-1,1 0 1,0 0-1,-1 0 1,1 0-1,0 0 1,-1 0 0,1 0-1,-1 0 1,1 1-1,0-1 1,-1 0-1,1 0 1,-1 1-1,1-1 1,-1 0-1,1 1 1,-1-1-1,1 1 1,0 0-1,8 2 153,-9-3-153,0 0 0,1 0 0,-1 0 0,0 0 0,0 0 0,1 0 1,-1 1-1,0-1 0,1 0 0,-1 0 0,0 0 0,0 0 0,1 1 0,-1-1 0,0 0 0,0 0 0,1 1 0,-1-1 1,0 0-1,0 0 0,0 1 0,1-1 0,-1 1 0,1 1 12,1 0 0,-1 0 0,0 1 0,0-1 0,-1 1 0,1-1 0,0 1 0,-1-1 0,1 1 0,-1-1 1,0 1-1,0 0 0,0-1 0,0 1 0,0-1 0,-1 1 0,1-1 0,-1 1 0,0-1 0,1 1 0,-1-1 0,0 1 0,-1-1 0,-1 3 0,-4 6 66,0 0-1,-1-1 0,-16 17 1,7-9-17,-80 89 686,78-85-519,11-14-244,0 1 0,0 0 0,1 1 0,1 0 1,0 0-1,-6 12 0,3-16 137,6-5-83,8-4-32,7-4 55,1 1 0,0 1-1,0 0 1,0 1 0,0 0-1,1 1 1,22-2 0,-31 4-44,1 1 1,-1 0 0,0 1-1,1-1 1,-1 1 0,0 0 0,0 0-1,0 1 1,0-1 0,0 1 0,0 1-1,0-1 1,0 0 0,-1 1 0,1 0-1,-1 0 1,0 1 0,0-1-1,0 1 1,6 7 0,-1 0-5,-1 0-1,0 0 1,-1 1 0,0 0 0,-1 0 0,0 1-1,5 14 1,-9-18 52,0-1 0,-1 1-1,1 0 1,-2 0 0,1 0-1,-1 0 1,-1 0 0,1 0 0,-1-1-1,-1 1 1,0 0 0,0 0-1,-1-1 1,-7 16 0,8-20-24,-1 0 1,0 0-1,0 0 1,0-1-1,0 1 0,-1-1 1,1 0-1,-1 0 1,0 0-1,-6 3 0,-16 14 560,24-18-570,-1 0 1,0 0-1,0 0 0,0 0 1,0 0-1,0-1 1,-1 1-1,1-1 0,-7 2 1,-35 5 140,19-4-408,-13 5-979,38-9 1086,1 1 0,-1-1 0,0 1 0,1-1 1,-1 1-1,0-1 0,1 1 0,-1-1 1,1 1-1,-1 0 0,1-1 0,-1 1 1,1 0-1,-1-1 0,1 2 0,-1-1-23,1-1 0,0 1-1,0-1 1,-1 1 0,1-1-1,0 1 1,-1-1 0,1 1 0,-1-1-1,1 1 1,-1-1 0,1 1-1,-1-1 1,1 0 0,-1 1-1,1-1 1,-1 0 0,1 1 0,-1-1-1,-1 0 1,1 1-398,1 0-1,-1 0 1,0-1 0,0 1 0,0 0-1,1 0 1,-1 0 0,0 0-1,1 0 1,-2 2 0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1:04:42.8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 8 1984,'6'-7'10202,"-5"7"-9919,4 1 917,-5 0-1188,1 0 0,0-1 1,0 1-1,0 0 0,-1-1 0,1 1 1,-1 0-1,1 0 0,0 0 0,-1 0 1,1-1-1,-1 1 0,1 2 0,2 2 25,1 5 4,1-1-1,-1 1 1,0 0 0,-1 1 0,-1-1-1,1 1 1,-1-1 0,-1 1-1,0-1 1,-1 15 0,-2 40 185,0-30-24,3 36-1,0-48-11,-4 41 0,0-4 209,3-59 86,18-9-575,-1-1 19,-12 6 15,0 0 0,1 0 0,0 1-1,-1-1 1,1 1 0,0 0 0,0 1 0,12-2 0,1 8 61,-15-3-12,-1 0 0,1 0 0,-1 0-1,0 0 1,0 1 0,0-1 0,0 1 0,-1 0 0,1 0 0,-1 0 0,1 0 0,-1 0-1,0 1 1,3 5 0,-4-1 65,1-1 0,-1 1 0,-1 0-1,1-1 1,-2 12 0,1-3 182,0-13-195,-1 0 0,1-1 0,-1 1 0,0 0-1,0 0 1,0-1 0,0 1 0,0 0 0,0-1 0,-1 1 0,1-1 0,-1 0 0,1 1 0,-4 1 0,0 3 15,-2-1 1,1-1 0,-10 8 0,7-6-12,8-6-31,0 1 0,0-1 0,-1 0 0,1 0 1,-1 0-1,1 0 0,-1 0 0,1 0 0,-1 0 0,0-1 1,-2 2-1,-7 0 45,-7 3-16,1-1 0,-1-1 0,-34 2-1,25-5-1710,10 0-3285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1:04:43.5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56 1664,'-10'-4'10336,"24"0"-8774,5-5-1007,0 2 0,33-9-1,-34 12-381,-8 1-127,1 0 1,0 1-1,0 1 1,14-1 0,101 5 65,-114-2-20,0 0 1,23 6 0,-24-5 62,1 1-1,21 0 0,-32-3 54,-6-1-4997,-8-6-230,8 7 1270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1:04:45.0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223 37 3072,'0'-19'3845,"0"18"-3746,0 1 0,0-1-1,-1 1 1,1-1 0,0 1-1,0-1 1,-1 1 0,1-1-1,0 1 1,-1-1 0,1 1-1,0 0 1,-1-1 0,1 1 0,0 0-1,-1-1 1,1 1 0,-1 0-1,1-1 1,-1 1 0,1 0-1,-1 0 1,0-1 0,-12-2 1601,-10-2-318,20 5-1335,1 0 0,-1 0 1,0 0-1,1 0 0,-1 1 1,1-1-1,-1 1 1,1-1-1,-1 1 0,1 0 1,0 0-1,-1 0 0,1 0 1,0 0-1,0 1 1,-3 1-1,-23 18 475,16-12-392,-22 20 0,31-26-134,0 1 0,-1 0 0,1 0 0,1 0 0,-1 0 0,0 1-1,1-1 1,0 1 0,-3 8 0,1 4-148,-1 1 1,2-1-1,-2 27 0,5-39 189,-1-1 0,1 0-1,1 0 1,-1 0 0,1 1 0,-1-1 0,1 0-1,0 0 1,1 0 0,-1 0 0,1 0 0,0 0-1,0-1 1,0 1 0,0 0 0,0-1-1,1 1 1,0-1 0,0 0 0,5 5 0,-6-7-11,-1 0 0,0 0 0,1-1 0,-1 1 0,1 0 0,-1-1 0,1 1 0,-1-1 0,1 1 0,0-1 0,-1 0 0,1 1 0,-1-1 0,1 0 0,0 0 0,-1 0 0,1-1 1,0 1-1,-1 0 0,1 0 0,-1-1 0,1 1 0,-1-1 0,1 0 0,-1 1 0,1-1 0,-1 0 0,1 0 0,-1 0 0,0 0 0,0 0 0,1 0 0,-1 0 0,1-2 0,3-3 48,0 0-1,0-1 0,-1 1 0,0-1 0,-1 0 0,4-7 1,4-17 230,13-53 0,-19 70-139,-4 12-280,-1 0 1,1-1 0,0 1 0,-1-1-1,1 1 1,-1-6 0,9 17 13,-6-4 110,-1 1 0,0-1 0,0 0 0,0 1 0,-1-1 0,0 1 0,0 0 1,0-1-1,0 11 0,1 11 12,2 0 77,-2 0 0,-1 1 0,-1-1 0,-7 50 0,3-49 66,-11 38 0,11-53-81,0-1 0,-1 0 0,0 0 0,-1 0 1,-9 13-1,13-22-45,-1 0 0,1 0 1,-1 0-1,0 0 0,0 0 0,0-1 1,0 1-1,0-1 0,-1 0 0,1 0 1,-1 0-1,1 0 0,-1-1 0,0 1 1,0-1-1,1 0 0,-1 0 1,0-1-1,0 1 0,0-1 0,0 1 1,-7-2-1,7 1-7,0 0 1,-1-1-1,1 1 1,0-1 0,0 0-1,0-1 1,0 1-1,0 0 1,-4-3-1,7 3-42,0 1-1,0-1 0,0 0 0,0 1 0,0-1 0,0 0 0,0 0 0,1 0 0,-1 1 0,0-1 0,0 0 0,1 0 0,-1 0 0,0 0 0,1 0 0,-1-1 0,1 1 0,-1 0 0,1 0 0,0 0 0,-1 0 0,1-1 0,0 1 0,0 0 1,0 0-1,0 0 0,0-1 0,0 1 0,0 0 0,1 0 0,-1 0 0,0-1 0,1 1 0,-1 0 0,0 0 0,1 0 0,0-1 0,3-3-21,0 1-1,0 0 1,0 0 0,1 0-1,-1 1 1,1-1 0,9-4-1,-6 5 117,0 0 0,0 1-1,1 0 1,-1 1-1,0 0 1,1 0-1,-1 1 1,13 0 0,-10 0 43,-5 1-156,-1 0 1,1 0 0,0 0-1,0 0 1,-1 1 0,1 0-1,7 4 1,-7-3 48,1-1 0,0 1 1,0-1-1,7 1 0,-14-3-260,16 5 413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1:04:45.7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731 4 3328,'-2'-4'512,"2"8"743,0-3-877,1 1 0,-1 0 0,0 0 0,0 0 1,0 0-1,0 0 0,0 0 0,0 0 0,-1-1 0,1 1 1,-1 0-1,1 0 0,-2 2 0,-49 74 4537,-4-3-3285,-14 20-1183,39-53-297,-2-2 0,-59 58 0,34-46 78,-68 47 0,-38 30 263,123-95-768,34-30 818,0 1-4339,27-9-4262,0-4 4236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07:00.3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 59 6048,'-8'-2'878,"7"2"-710,0-1 0,0 1 0,-1 0 0,1-1 0,0 1 0,0-1-1,0 1 1,0-1 0,0 0 0,-2-1 0,3 2-31,0 0 0,0-1 0,0 1 0,0 0 0,0-1 0,0 1 0,-1 0 0,1-1 0,0 1 0,0-1 0,0 1 0,0 0 0,0-1 0,0 1 0,0-1 0,1 1 0,-1 0 0,0-1 1,0 1-1,0 0 0,0-1 0,0 1 0,1 0 0,-1-1 0,0 1 0,0 0 0,0-1 0,1 1 0,-1 0 0,0-1 0,0 1 0,1 0 0,-1 0 0,0 0 0,1-1 0,13-9 865,-13 9-804,6-3 49,0 1 0,1-1 0,0 1 0,-1 0 0,1 1 0,0 0 0,0 0 0,1 1 1,-1 0-1,0 0 0,10 1 0,-13 0-231,0 1 1,1-1 0,-1 1 0,0 0-1,0 1 1,0-1 0,0 1 0,6 3 0,-8-4 3,-1 1 1,1 0-1,0 0 1,-1 0-1,1 0 1,-1 0-1,1 1 1,-1-1-1,0 1 1,0-1-1,0 1 1,-1 0-1,4 6 1,-4-5 23,0 0 0,0 0 1,-1 1-1,1-1 0,-1 1 0,0-1 1,0 1-1,0-1 0,-1 0 1,0 1-1,1-1 0,-2 0 0,1 1 1,0-1-1,-3 5 0,-3 7 255,0-2 0,-17 25 0,3-6 400,-21 45-1,42-77-651,-1 1-1,0 0 0,0-1 1,1 1-1,-1-1 0,1 1 1,0 0-1,-1-1 0,1 1 1,0 0-1,0-1 0,0 1 1,0 0-1,0-1 0,0 1 1,1 0-1,-1 0 0,1 1 1,0-2-12,0 1 1,-1-1 0,1 0 0,0 0 0,0 1-1,0-1 1,1 0 0,-1 0 0,0 0 0,0-1-1,1 1 1,-1 0 0,0 0 0,1-1 0,-1 1-1,2 0 1,6 1 17,1 0 0,-1 0 0,0-1-1,0-1 1,12 0 0,-20 0-61,26-1-556,0-2 0,40-9 0,1 0-5829,-37 8 2915,0 3-2756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1:04:46.7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210 16 3392,'0'-1'277,"0"1"0,1-1 0,-1 1 1,0-1-1,0 1 0,0-1 0,0 1 0,0-1 0,0 1 1,-1-1-1,1 0 0,0 1 0,0-1 0,0 1 1,0-1-1,-1 1 0,1-1 0,0 1 0,0-1 0,-1 1 1,1 0-1,0-1 0,-1 1 0,1-1 0,-1 1 1,1 0-1,0-1 0,-1 1 0,1 0 0,-1-1 0,0 1 1,0 0-131,-1 0 0,1 0 1,0 0-1,0 0 1,0 1-1,0-1 1,0 0-1,-1 1 1,1-1-1,0 1 1,0-1-1,0 1 1,-1 1-1,-5 3-31,0 1-1,1 0 1,-7 7 0,-85 102 503,90-106-629,1 0 1,0 0 0,1 1-1,0 0 1,1 1 0,0-1-1,-6 21 1,11-29 1,0 0 0,0-1 0,0 1 1,1 0-1,-1 0 0,0-1 0,1 1 0,-1 0 0,1-1 1,0 1-1,0-1 0,-1 1 0,1-1 0,0 1 0,0-1 0,0 0 1,2 2-1,21 21 282,-20-21-228,1 1-1,0-1 0,0 0 1,0-1-1,0 1 0,1-1 1,-1 0-1,1 0 1,-1 0-1,11 1 0,1-2 74,0 0 0,23-2 0,-2-1 17,84-3 45,-122 5-253,0 0-1,0 0 1,0 0-1,0 1 0,0-1 1,1 0-1,-1 0 0,0 0 1,0 0-1,0 0 1,1 0-1,-1 0 0,0 0 1,0 0-1,0-1 0,0 1 1,1 0-1,-1 0 0,0 0 1,0 0-1,0 0 1,0 0-1,0 0 0,1 0 1,-1 0-1,0 0 0,0-1 1,0 1-1,0 0 1,0 0-1,0 0 0,1 0 1,-1 0-1,0-1 0,0 1 1,0 0-1,0 0 0,0 0 1,0 0-1,0 0 1,0-1-1,0 1 0,0 0 1,0 0-1,0 0 0,0-1 1,0 1-1,0 0 1,0 0-1,0 0 0,0 0 1,0-1-1,0 1 0,0 0 1,0 0-1,0 0 0,0 0 1,0 0-1,-1-1 1,1 1-1,0 0 0,0 0 1,0 0-1,0 0 0,0-1 1,-9-8-3368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1:04:47.7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63 3552,'2'1'9878,"0"2"-8972,1 4-763,1-1 1,0 1-1,6 7 1,5 8 263,-10-14-326,-1 1-1,0-1 1,0 1 0,-1 0-1,0 0 1,0 1 0,2 16-1,-5-22-57,0-2 13,0-1 0,1 0 0,-1 1-1,0-1 1,1 1 0,-1-1-1,1 0 1,-1 1 0,1-1-1,1 2 1,-2-3-31,0 1 0,1-1-1,-1 0 1,0 1-1,0-1 1,0 0 0,1 1-1,-1-1 1,0 0 0,0 1-1,0-1 1,0 0 0,0 1-1,0-1 1,0 0 0,0 1-1,0-1 1,0 1 0,0-1-1,0 0 1,0 1 0,0-1-1,0 0 1,0 1 0,-1-1-1,1 0 1,0 1 0,0-1-1,0 0 1,0 1 0,-2 0 1258,6-6-767,1-27-619,2 6-65,1 1-1,1 0 0,2 1 0,22-40 0,-19 49 156,-12 14 9,0-1 0,0 0 0,-1 0 0,1 1-1,0-1 1,-1 0 0,1 0 0,0-3 0,-2 4 17,0 1 0,1 0 1,-1-1-1,0 1 0,0-1 1,0 1-1,0 0 0,0-1 1,0 1-1,1 0 0,-1-1 0,0 1 1,0 0-1,1 0 0,-1-1 1,0 1-1,0 0 0,1-1 1,-1 1-1,0 0 0,1 0 0,-1 0 1,0-1-1,1 1 0,-1 0 1,0 0-1,1 0 0,-1 0 0,1 0 1,-1 0-1,0 0 0,1 0 1,0 0-4,0 0 0,0 1 1,-1-1-1,1 1 1,0-1-1,0 1 0,-1-1 1,1 1-1,-1-1 0,1 1 1,0 0-1,-1-1 1,1 2-1,1 2-5,0-1-1,0 0 1,0 1 0,0-1-1,1 7 1,1 15 83,0-3 156,-1 1 1,0 23-1,-3-46-199,1 10 135,-1-9-141,0-1 1,0 1-1,0-1 1,0 0-1,0 1 1,0-1 0,0 0-1,0 1 1,0-1-1,0 0 1,0 1-1,0-1 1,0 0 0,1 1-1,-1-1 1,0 0-1,0 1 1,1-1-1,-1 0 1,0 1 0,0-1-1,1 0 1,-1 0-1,0 0 1,1 1-1,1-2 32,-1 0 0,1-1 0,0 1 0,-1-1 0,1 1 0,-1-1-1,0 1 1,1-1 0,-1 0 0,0 0 0,0 1 0,1-4 0,1 1-46,5-8-153,0 1-1,1 0 1,20-18 0,-24 24 96,1 0 1,-1 1-1,1 0 0,0 0 1,0 0-1,1 1 1,-1 0-1,1 0 0,11-3 1,-17 6 44,0 0 0,-1 0 1,1-1-1,0 1 0,0 0 0,0 0 1,0 0-1,0 0 0,0 0 1,0 0-1,0 0 0,-1 1 0,1-1 1,0 0-1,0 0 0,0 1 1,0-1-1,0 0 0,-1 1 0,1-1 1,0 1-1,0-1 0,-1 1 0,1 0 1,0-1-1,-1 1 0,1 0 1,-1-1-1,2 2 0,0 1 6,1 1 61,0 0 0,0 0 1,0 1-1,-1-1 0,1 1 0,-1 0 0,0 0 0,-1 0 0,1 0 0,-1 0 1,1 6-1,0 8 372,0 33 1,-2-49-420,-6 76 200,4-65-233,0 0 0,-9 25-1,1-7-808,9-26 266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1:04:48.9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40 3904,'-2'-3'10674,"3"3"-10751,19-5 1186,4 0-507,-3 1-457,43-5-2,23-2-41,-63 9-74,0 1 0,0 1-1,0 1 1,29 6 0,-13 5 57,-40-12-66,1 1 0,-1 0 0,0 0 0,1 0 0,-1 0 0,0 0 0,0 0 0,0 0 0,0 0 0,0 0 0,0 0 0,0 0 0,0 0 0,0 0 0,-1 1 0,-2 4 114,0 0 0,-1 0-1,0-1 1,0 0 0,0 0 0,0 0-1,-10 8 1,4-4-6,0 0 21,-1 0 0,0-1 0,-16 9 0,14-9-116,1 0 0,-16 13 0,7-7-99,11-9-74,12-2 65,0-1-1,1 0 0,0 1 0,-1-2 0,1 1 0,0 0 0,6 3 0,0 0 4,37 19-281,-36-20 338,-1 0 0,0 1 1,0 0-1,0 1 0,-1-1 0,0 2 1,0-1-1,11 12 0,-12-9-19,-4-6 102,0 0-1,-1 0 1,1 1-1,-1-1 1,1 1-1,-1-1 1,0 1-1,-1 0 1,1 0-1,-1 0 1,1 0-1,-1 0 1,1 8-1,-2-10 4,0 0 0,0 0 0,-1 0 0,1 0 0,0 0-1,-1 0 1,0 0 0,1 0 0,-1 0 0,0 0 0,0-1-1,0 1 1,0 0 0,0 0 0,0-1 0,-1 1 0,1-1-1,0 1 1,-3 1 0,0-1 12,1 1 0,-1-1 0,0 0-1,0 0 1,0-1 0,0 1 0,0-1 0,-5 1 0,-29 9-112,24-6-214,-24 4 0,-45 6-1542,-36 4-6449,105-18 6449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1:04:49.9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38 3328,'0'0'72,"0"-1"0,-1 1-1,1 0 1,0 0 0,-1 0 0,1-1 0,0 1-1,0 0 1,-1 0 0,1-1 0,0 1 0,0 0 0,-1-1-1,1 1 1,0 0 0,0 0 0,0-1 0,0 1 0,-1 0-1,1-1 1,0 1 0,0-1 0,0 1 0,0 0 0,0-1-1,0 1 1,0 0 0,0-1 0,0 1 0,0 0-1,0-1 1,0 1 0,5-14 11589,4 14-11106,2 0-369,1-1-1,14-4 0,12-1 48,81 4-60,-63 3-58,145 4 461,-41-5 22,-159 0-513,3 0 182,-25 3-13602,18-2 12935,1 0 1,0 0-1,-1 0 0,1 0 0,0 1 0,-1-1 0,1 1 0,0 0 1,0-1-1,-3 5 0,-11 15-1264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1:04:51.3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114 15 3232,'11'-15'17327,"-4"18"-15018,2 0-5076,-7-2 2804,127 50 1248,-103-42-1090,-20-7-141,0 0 0,0 0 0,0 1 0,7 4-1,-11-7 50,-1 1-1,0-1 1,1 1-1,-1-1 0,0 1 1,1-1-1,-1 0 1,1 0-1,1 0 0,-1 0-299,7-4-1590,-6 0 1329,7 0-3910,-5 6 4818,0-1 1,1 0 0,-1 0-1,1-1 1,-1 1-1,0-1 1,11-1 0,1 0 77,4 6 389,-21-5-894,1 0 0,-1 0-1,0 0 1,1 0-1,-1 0 1,1 0 0,-1 0-1,0 0 1,1 0-1,-1 0 1,0 0 0,1 0-1,-1 0 1,0 0-1,1 0 1,-1-1 0,1 1-1,-1 0 1,0 0-1,0 0 1,1-1 0,-1 1-1,0 0 1,1 0-1,-1-1 1,0 1 0,0 0-1,1 0 1,-1-1-1,0 1 1,0 0 0,1-1-1,-2 0 10,1 0-1,0 1 1,0-1-1,0 0 1,0 0-1,-1 1 1,1-1-1,0 0 1,-1 0-1,1 1 1,0-1-1,-1 1 1,1-1-1,-2-1 1,0 0-40,0-1 1,-1 1-1,1 0 0,-1 0 1,1 0-1,-1 0 0,-5-3 1,-15-2-111,0 1 1,0 1 0,-43-4-1,21 7 252,-85 6-1,19 1 38,88 4-993,22-9 198,1-1 207,1 0 0,0 1 0,-1-1 0,1 1 0,0-1 0,-1 0 0,1 1-1,0-1 1,0 1 0,0 0 0,0-1 0,-1 1 0,1 0 0,0 0 0,0-1 0,0 1-1,0 0 1,2 0 0,17-4-2863,3-13-1994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1:05:24.6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36 72 1984,'0'0'640,"5"0"2890,-6-3-2991,1 0 0,-1 0 0,0 0 0,0 0 0,0 0 0,0 0-1,-1 0 1,1 1 0,-1-1 0,1 1 0,-3-4 0,2 4-318,0 0 0,0-1 1,1 1-1,-1-1 0,1 1 1,0-1-1,0 0 1,0 1-1,0-1 0,-1-6 1,2 9 247,0 0-514,-1 0-1,1 0 1,-1 0 0,1 0-1,-1 0 1,0 0 0,1 0-1,-1 0 1,1 0 0,-1 0-1,1 0 1,-1 0 0,1 0-1,-1 0 1,0 1 0,2 2 39,0 0 0,0-1 0,0 1 1,0 0-1,0 0 0,-1 0 0,0 0 1,1 3-1,0 8 223,1 1-80,-1-1 0,-2 30 1,1 10 165,2 232 36,-5-139 10,2-47-200,3 114 213,11-102-180,-12-102-104,1 0 0,0 0-1,0-1 1,8 19 0,-11-36-2381,1-1 1,0 1-1,1-10 1,0-11-605,-1-9-154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1:05:25.9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330 140 1888,'0'-1'94,"0"-1"0,1 1 1,-1 0-1,1-1 0,-1 1 0,1 0 0,0-1 1,-1 1-1,1 0 0,0 0 0,0 0 0,0-1 1,0 1-1,0 0 0,2-1 0,-2 1 45,1-1 0,-1 1 0,0 0 0,0 0-1,0-1 1,0 1 0,0-1 0,0 1 0,0-1 0,0 1-1,0-3 1,0-3 358,0 0-112,1 0-1,-1 0 1,1 0-1,1 0 1,-1 0-1,1 1 1,6-11-1,-7 15-97,-1-1 0,1 1-1,0-1 1,-1 0 0,0 0-1,0 1 1,2-7 1184,-2 8-1356,-1 1 1,1 0 0,-1 0 0,1 0-1,-1 0 1,1 0 0,-1 0 0,1 0-1,-1 0 1,1 0 0,-1 1 0,1-1 0,-1 0-1,0 0 1,1 0 0,0 1 0,1 4-22,0-1 1,0 1-1,-1 0 1,1 0-1,-1 0 1,-1 0-1,1 0 1,-1 0 0,0 6-1,-3 49 139,1-36-2,-1-1 0,-1 1 0,-2 0 0,0-1-1,-2 0 1,-19 43 0,19-51-194,0-1-1,0 0 1,-1 0-1,-1 0 1,-1-1 0,-23 23-1,23-28 7,-1 0 0,0-1 0,-18 9 0,6-4 174,-34 18-245,-42 24-77,90-49 188,1-2 16,9-3-97,0 0-1,0 1 1,0-1-1,0 0 1,1 0 0,-1 0-1,0 1 1,0-1 0,0 0-1,0 0 1,0 0 0,0 0-1,0 1 1,0-1 0,0 0-1,0 0 1,0 0 0,1 0-1,-1 0 1,0 0 0,0 1-1,0-1 1,0 0-1,0 0 1,1 0 0,-1 0-1,0 0 1,0 0 0,0 0-1,0 0 1,1 0 0,-1 0-1,0 0 1,0 0 0,0 0-1,1 0 1,-1 0 0,0 0-1,0 0 1,0 0 0,0 0-1,1 0 1,-1 0-1,0 0 1,51 8 14,127 5 304,-145-10-322,2 1 289,-1 0 0,44 13 0,11 4 180,-57-14-44,-15-7-119,-16 0-213,-5-4-2230,-9-4-1377,0 1 0,-14-6-1,13 9-589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1:05:29.3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303 67 1824,'0'0'587,"8"-12"6794,-8 8-6636,0 2-580,0 1-1,0-1 1,0 1 0,0-1-1,0 1 1,0-1 0,0 1-1,-1-1 1,1 1 0,-1-1-1,1 1 1,-1-1 0,0-1-1,-7-6 13,7 8-134,-1-1-1,1 1 1,0 0-1,0-1 0,-1 1 1,1 0-1,-1 0 0,1 0 1,-1 0-1,0 0 1,1 0-1,-1 0 0,0 0 1,0 1-1,1-1 0,-1 1 1,0-1-1,0 1 0,0 0 1,0-1-1,-3 1 1,-1 0-52,0 1 1,0-1 0,0 1 0,-1 0 0,1 0 0,0 1-1,0 0 1,0 0 0,1 0 0,-1 1 0,0 0 0,1 0 0,0 0-1,0 1 1,0 0 0,-5 4 0,-19 18 127,18-18 18,0 2 0,1 0 1,0 0-1,-10 14 0,15-16-121,-1-1-6,1 0-1,1 1 1,-1-1-1,1 1 1,1 0-1,0 0 1,0 0-1,-3 11 1,-4 21-10,7-30 0,0 1 0,1-1 0,0 1 0,1-1 0,0 1 0,1 21 0,1-22 98,1 0 1,0 0 0,5 14-1,-6-19-55,1-1 0,1 0-1,-1 0 1,0 0 0,1 0-1,0 0 1,0 0 0,0-1-1,6 6 1,5 2 36,0 0 0,0-1 1,1-1-1,0 0 0,1-1 0,19 7 1,-25-12 181,1 0 0,-1-1 0,1-1 0,0 1 0,18-2 0,56-7 444,-49 3-566,225-23 581,-227 27-112,-33 0-459,0-4-363,-1 4 145,0 0 1,0 0-1,0-1 1,0 1-1,0 0 1,0 0-1,0 0 1,0-1-1,0 1 1,0 0-1,0 0 1,0 0-1,-1 0 1,1 0-1,0-1 1,0 1-1,0 0 1,0 0-1,0 0 0,0 0 1,0 0-1,0-1 1,-1 1-1,1 0 1,0 0-1,0 0 1,0 0-1,0 0 1,-1 0-1,1 0 1,0 0-1,0 0 1,0 0-1,0 0 1,-1 0-1,1-1 1,0 1-1,0 0 1,0 0-1,0 0 1,-1 0-1,1 1 1,0-1-1,0 0 1,0 0-1,-1 0 1,-30-1-11510,26-2 8751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1:05:30.5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6 141 3488,'-5'-4'11888,"10"12"-11771,-4-4-108,0 0 1,1 0 0,-1 1-1,-1-1 1,1 0-1,-1 6 1,2 7-45,6 77 291,-1-5 379,-5-61-401,-1 34 1,-1-46-155,5 22 1605,-3-65-1466,0 1 0,13-51 0,2-20-444,-12 58 101,2 1 1,1 1-1,1-1 0,26-62 0,-33 96 69,0 0-1,0 0 0,0 0 0,0 1 1,1-1-1,0 1 0,-1 0 0,1 0 1,0 0-1,7-5 0,-10 7 50,1 1 0,0 0-1,-1 0 1,1 0 0,-1-1 0,1 1 0,-1 0-1,1 0 1,-1 0 0,1 0 0,0 0 0,-1 0-1,1 0 1,-1 0 0,1 0 0,-1 0-1,1 1 1,0-1 0,-1 0 0,1 0 0,-1 0-1,1 1 1,-1-1 0,1 0 0,-1 1-1,1-1 1,-1 0 0,0 1 0,1-1 0,-1 0-1,1 1 1,-1-1 0,0 1 0,1-1 0,-1 1-1,0-1 1,0 1 0,1-1 0,-1 1-1,0 0 1,9 23-27,-6 2 220,0-1-1,-2 1 1,-2 35-1,-1-10 17,2-34-117,1 12 74,-6 38 0,4-26 114,1-26 150,0-14 3,15-15-59,-3 0-332,18-30 1,5-6-41,-24 38 6,9-13-89,1 1 0,1 0 0,41-32 0,-45 42 73,-2 2-56,25-15-1,-37 24 29,0 1-1,0 0 1,0 1 0,0-1 0,0 1-1,0 0 1,1 0 0,-1 0 0,0 0-1,1 1 1,-1-1 0,7 1 0,-9 1 66,1 0 1,-1-1 0,1 1 0,-1 0-1,0 0 1,1 1 0,-1-1 0,0 0-1,0 1 1,0-1 0,0 1-1,0 0 1,0 0 0,-1 0 0,1-1-1,0 2 1,-1-1 0,0 0 0,1 0-1,0 3 1,3 6 108,-1 0 1,0 0-1,2 13 1,-3-16-51,17 85 527,9 106 1,-26-174-616,-1-2 114,-2-18-728,1 0 0,-1 0 0,1 0 0,0 0 0,3 9-1,6-30-8339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1:05:43.6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276 708 1056,'-1'0'22,"1"0"0,-1 1 0,0-1 0,1 0 0,-1 0 0,0 0 0,1 1 1,-1-1-1,0 0 0,1 0 0,-1 0 0,1 0 0,-1 0 0,0 0 0,1 0 0,-1 0 0,0-1 0,1 1 0,-1 0 0,0 0 0,1 0 1,-1-1-1,0 0 0,-5-1 141,-14 5 2179,18-3-2241,1 0 1,-1 1 0,1-1-1,-1 1 1,1-1 0,0 1-1,-1 0 1,1 0 0,0-1-1,-1 1 1,-1 2 0,-9 5 864,1-6-244,10-2-655,0 0 0,0 0 0,0 0 0,0 0 0,0 0 0,0 1 0,0-1 0,0 0 1,0 1-1,0-1 0,1 0 0,-1 1 0,0-1 0,-1 2 0,1-1 381,37-50 1728,-26 32-2116,-1 0 1,0-1-1,-1 1 1,5-22-1,17-77 18,4-11 193,-23 96-265,2 1 0,1 0 0,2 1 0,1 1 0,1 0 0,1 2 0,25-28 0,-4 6 239,-38 46-209,-1 0 1,0 0-1,0 0 0,0 0 1,0 0-1,-1 0 1,1 0-1,-1 0 0,1-3 1,-1-1 282,-3 15-229,-4 10-4,-1 0-1,-15 28 1,10-24 63,-9 27 0,-50 170 214,-48 121 218,63-197-651,27-68 177,13-29-68,8-23 56,0 0-1,-1-1 1,-1 0 0,-21 30-1,25-43-71,0 1 0,0-1-1,-5 13 1,12-22-16,-1 0 0,0 0 0,1 0 0,-1-1 0,0 1 0,0 0 0,0 0 0,1 0 0,-1-1 0,0 1 0,0 0 0,0-1 0,0 1 0,0 0 0,0-1 0,0 0 0,-1 1 0,1-1 0,0 0 0,0 1 0,0-1 0,0 0 0,0 0 0,-1 0 0,1 0 0,0 0 0,0 0 0,0 0 0,0 0 0,0-1 0,-1 1 0,1 0 0,0-1 0,0 1 0,0-1 0,0 1 0,0-1 0,0 0 0,0 1 0,0-1 0,0 0 0,1 0 0,-1 1 0,-1-2 0,2 1-33,-1 0 0,1 0 0,-1 0 0,1 0 0,-1 1 0,1-1 1,-1 0-1,1 0 0,0 0 0,0 0 0,0 0 0,-1 0 0,1 0 0,0 0 1,0 0-1,0 0 0,1 0 0,-1 0 0,0 0 0,0 0 0,0 0 1,1 0-1,0-2 0,11-21-191,24-32-52,49-59 0,4 18 105,-73 83 160,0 0 1,1 0-1,0 2 1,22-12-1,25-9-67,1 4 0,134-41 0,-99 39 148,68-18 182,-162 47-95,-1 0 0,1 0 0,8-4 0,-12 5 273,-3-6 598,-1 5-1011,1 0 0,-1 1 1,0-1-1,1 1 0,-1 0 0,0-1 0,0 1 1,0 0-1,0 0 0,0 0 0,0 0 1,0 0-1,-1 1 0,1-1 0,0 1 1,0-1-1,-1 1 0,1 0 0,0 0 1,0 0-1,-1 0 0,1 0 0,-3 1 0,0-1-30,0 1-1,0 0 0,0 0 0,0 0 0,0 1 0,1 0 0,-1 0 0,0 0 0,-6 5 0,-40 27-104,35-24 19,1 0 0,0 1 1,0 1-1,1 0 0,-18 21 1,30-31 70,0 1 0,0-1 1,1 1-1,-1-1 1,1 1-1,-1 0 1,1 0-1,0-1 1,0 1-1,0 0 0,0 0 1,1 0-1,-1 0 1,1 0-1,0 4 1,0-4-20,1 0-1,0 0 1,0 0 0,0 0 0,0 0 0,0 0 0,0 0 0,1 0 0,0 0-1,-1-1 1,1 1 0,0-1 0,5 5 0,0 0 27,0-1 0,0 0 0,1 0 1,0-1-1,0 0 0,1-1 0,-1 1 0,1-2 0,0 1 0,18 4 1,-19-6 82,0-1 0,1 1 1,-1-1-1,1-1 0,-1 0 1,1 0-1,0 0 0,-1-1 1,1-1-1,-1 1 0,0-1 1,13-5-1,-17 5-19,0-1-1,1 0 1,-1 1 0,-1-1-1,1-1 1,0 1 0,-1 0-1,0-1 1,0 0-1,0 0 1,0 0 0,0 0-1,-1 0 1,0 0 0,0-1-1,0 1 1,2-7-1,-1-1 46,0-1-1,0 1 0,-1-1 0,-1 0 1,0-17-1,-1 15-51,-1 0 0,-1 1 0,-1 0 0,0-1 0,0 1 0,-9-20 0,-3-1 63,-24-40 0,37 65-208,0 4-268,-1 14-56,2-3 353,0 0 1,1 0-1,0-1 1,0 1 0,0 0-1,1 0 1,-1 0 0,3 7-1,1 11-112,-2-16 162,1 0 0,0 0 0,0-1 0,0 0 1,0 0-1,1 1 0,0-2 0,1 1 0,5 5 0,-8-8 15,0-1 0,1 1 0,0-1 0,-1 0 0,1 0 0,0 0 1,0 0-1,0 0 0,0-1 0,1 1 0,-1-1 0,0 0 0,1 0 0,-1 0 0,0 0 0,1-1 0,-1 0 0,6 1 0,5-2 81,-1 0-1,0-1 1,21-5-1,-18 3-16,28-8 125,46-19 0,-57 18-192,1 2 1,70-14 0,-100 24 38,-1 1 0,0 0 0,1-1 0,-1 1 0,1 1 0,-1-1 0,1 0 0,-1 1 0,0 0 0,1 0 0,-1 0 0,0 0 0,1 0 0,-1 1 0,4 1 0,-4 0 25,-1-1 0,1 1 0,0 0 0,0 0 0,-1 0 0,0 0 0,0 0 1,0 0-1,0 1 0,0-1 0,0 1 0,-1-1 0,2 6 0,5 20 331,3 30 0,-7-34-21,1-2 0,11 33-1,-10-41-316,-4-9-70,0 0 1,0 1-1,1-1 1,0 0 0,0-1-1,1 1 1,7 9-1,-10-14-8,-1-1 0,1 1 0,-1-1 0,1 1 0,0-1 0,-1 1 0,1-1 0,-1 1 0,1-1 0,0 0 0,-1 1 0,1-1 0,0 0 0,0 0 0,-1 1 0,1-1 0,0 0 0,-1 0 0,1 0 0,0 0 0,0 0 0,0 0 0,-1 0 0,1 0 0,0 0 0,0 0 0,-1-1 0,1 1 0,0 0 0,-1 0 0,1-1 1,0 1-1,-1 0 0,1-1 0,0 1 0,-1-1 0,1 1 0,-1-1 0,1 1 0,-1-1 0,1 1 0,-1-1 0,1-1 0,3-3-939,0 0 0,0-1 0,-1 0 0,3-6 0,-4 10 511,14-36-2815,2-22-1638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4:53:03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18 109 8224,'-18'-17'3712,"68"9"-3200,-8 4 1664,2 1-1280,33-10 767,3 1-959,41-5-320,-3 3-256,11 2 32,-11 7-96,-15 2-160,-13 3 32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07:02.3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119 3 3392,'0'-3'10152,"-5"3"-7053,4 1-3045,0-1 1,0 0-1,0 0 1,0 1-1,0-1 1,0 0-1,1 1 0,-1-1 1,0 1-1,0 0 1,1-1-1,-1 1 1,0-1-1,1 1 1,-2 1-1,-6 10 392,1 1 0,0 1-1,1-1 1,1 1 0,0 0-1,-6 29 1,-33 247 1767,42-262-2105,3-20-104,-2 0 0,0-1-1,-1 11 1,1-12-2039,9-37-16537,-11 8 16881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1:06:13.8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261 532 2240,'-1'-1'499,"0"-1"1,0 1-1,0 0 1,-1-1-1,1 1 1,0 0-1,-1 0 1,1 0-1,-1 0 1,1 0-1,-1 0 1,-2-1-1,1 1-206,0 0 0,-1 0 0,1 0 0,0 1 0,-1-1 0,-5 1 0,6-1-237,-1 1 1,1 1-1,-1-1 0,1 1 1,0-1-1,-1 1 0,1 0 1,0 0-1,0 0 0,-1 1 0,1-1 1,0 1-1,0-1 0,1 1 1,-5 3-1,2 0 31,-1 1 59,1 0 1,-1 0-1,-4 7 0,-61 87 1001,64-92-1114,0 1 0,1 1 0,0-1 0,0 1 1,1 0-1,0 0 0,1 1 0,-3 11 0,7-20-53,0 0 0,0 0 0,0 0 0,0 0 0,0 0 0,0 0 0,0 0 0,2 3 0,0 10-29,-2-11 48,1 0 0,-1-1 0,1 1 0,-1 0 0,1 0 0,0-1 0,1 1 0,-1 0 0,1-1 0,-1 0 0,4 6 0,-3-8 6,-1 1 0,0 0-1,1 0 1,-1-1-1,1 1 1,0-1 0,-1 1-1,1-1 1,0 0 0,0 1-1,0-1 1,0 0-1,0 0 1,0 0 0,0-1-1,0 1 1,0-1-1,1 1 1,-1-1 0,3 1-1,-1-1 20,-1-1 0,0 1 0,1-1 0,-1 1 0,0-1 0,0 0 0,1 0 0,-1 0 0,0-1 0,0 1 0,0-1 0,-1 0 0,1 0 0,0 0 0,-1 0 0,1 0 0,3-4 0,1-4-18,1 1-1,-2-1 1,9-17 0,-5 9-2,1 1 10,-7 12 11,-1 0-1,0 0 0,0-1 0,0 1 0,-1-1 0,0 0 0,0 1 1,0-1-1,0-9 0,1-26 17,-2-45 1,-2 40 211,1 45-232,0 9-330,-4 11 253,0 38 0,4-48 59,-1 14 33,2 0-1,0 0 1,1 0 0,8 31-1,-9-52-6,2 9 50,1 1 1,7 15-1,-10-24-91,1 0 0,-1 0 0,1-1 0,0 1 0,0-1 0,0 0-1,0 1 1,0-1 0,1 0 0,-1 0 0,1 0 0,-1 0 0,1-1 0,4 3 0,-2-2 40,1-1 0,-1 1 0,1-1 1,0-1-1,-1 1 0,1-1 1,0 1-1,0-2 0,-1 1 0,1-1 1,0 1-1,-1-2 0,1 1 1,-1-1-1,1 1 0,9-6 1,4-3 80,0 0 1,35-27-1,-54 37-108,10-8 5,0-1-1,-1 0 1,0 0 0,0 0-1,-1-1 1,-1-1 0,1 1-1,-2-1 1,9-19-1,1-7-106,17-65 0,-29 90 77,77-343 13,-80 347 36,0 0 0,-1 0 0,0 1-1,-1-10 1,0-7-26,1 23-9,0 0 0,0 0-1,0 0 1,0 0 0,0 1 0,0-1 0,0 0 0,0 0 0,0 0 0,-1 0 0,1 0 0,0 1 0,-1-1 0,1 0 0,-1-1 0,1 2 4,-1 0-1,1 0 0,0 0 1,0 0-1,-1 0 0,1 0 1,0 0-1,0 0 0,-1 0 1,1 0-1,0 0 1,0 0-1,-1 0 0,1 1 1,0-1-1,0 0 0,-1 0 1,1 0-1,0 0 0,0 0 1,0 1-1,-1-1 0,1 0 1,0 0-1,0 0 0,0 1 1,0-1-1,-1 0 0,1 0 1,0 1-1,-14 25-122,-4 38 69,10-32 114,-3 21 61,-5 57 1,12-82-91,-11 151 84,14-138-135,2 0 1,9 54-1,-8-86 47,1 1 0,0-1 0,5 13 0,4 7-9,-12-29-8,0 1 0,0 0 0,1 0 0,-1 0 0,0 0 0,1-1 0,-1 1 0,1 0 0,-1 0 0,1-1 0,-1 1 0,1 0 0,0-1 0,-1 1 0,1-1 0,0 1 0,0-1 0,-1 1 0,1-1-1,0 1 1,0-1 0,0 0 0,-1 1 0,1-1 0,0 0 0,0 0 0,0 0 0,0 0 0,0 0 0,0 0 0,-1 0 0,1 0 0,0 0 0,0 0 0,0 0 0,0 0 0,0-1 0,0 1 0,-1 0 0,1-1 0,0 1 0,1-1 0,2-1 8,0 0 1,-1 0 0,1 0-1,-1-1 1,1 1 0,-1-1 0,4-3-1,5-10-30,0 0 0,0 0 0,-2-1 0,0 0 0,-1-1 0,14-37 0,23-119-88,-13 39 189,10-44-184,-41 167 140,0 0 1,-1 0 0,0-1 0,0 1-1,-2 0 1,1 0 0,-2 0 0,0 0-1,0 0 1,-7-19 0,9 30-55,0 0 1,-1 0-1,1 0 0,-1 0 1,1 0-1,-1 0 0,0 0 1,1 0-1,-1 1 0,0-1 1,0 0-1,1 0 0,-1 1 1,0-1-1,0 0 1,0 1-1,0-1 0,0 1 1,0-1-1,0 1 0,0 0 1,0-1-1,0 1 0,0 0 1,0 0-1,0 0 0,0 0 1,0 0-1,-2 0 1,1 0-6,1 1 0,-1-1 0,1 0 0,-1 1 0,1 0 0,-1-1 0,1 1 0,0 0 0,-1 0 0,1 0 0,0 0 0,0 0 0,0 0 0,0 0 0,0 0 0,0 0 0,0 0 0,0 1 0,0-1 0,-1 2 0,-5 16 40,0 0-1,0 0 1,2 1 0,1 0-1,0 0 1,-1 21-1,3 126 335,3-98-381,3 84 187,-1-133-172,0 0-1,8 24 0,-2-8 35,-7-30 6,-1 1-1,1-1 0,1 1 1,-1-1-1,1 0 0,5 7 1,-7-11-18,1 1 0,-1-1 1,1 0-1,0 0 1,0 0-1,0 0 0,0 0 1,0-1-1,1 1 1,-1-1-1,0 1 0,1-1 1,-1 0-1,1 0 1,-1 0-1,1 0 0,4 1 1,4-1-5,0 0 0,1-1 0,-1-1 0,0 1 1,0-2-1,0 1 0,1-2 0,-2 1 0,1-2 0,0 1 1,-1-1-1,20-11 0,-20 8-17,0 0 1,-1-1-1,0 0 0,0 0 1,-1-1-1,0 0 0,0-1 1,-1 1-1,0-2 0,-1 1 1,6-13-1,-7 12 45,-1-1 0,0 0 1,-1 0-1,0 0 0,-1 0 0,-1 0 1,1 0-1,-2-1 0,0 1 0,0 0 1,-1-1-1,-1 1 0,0 0 0,-1 0 1,0 0-1,0 0 0,-1 1 0,-7-13 0,10 21-37,-1 0-1,0 0 0,0 1 0,0-1 0,0 0 0,0 1 0,-1 0 1,1-1-1,-1 1 0,0 0 0,1 0 0,-1 1 0,0-1 0,0 0 1,0 1-1,0 0 0,-5-2 0,6 3-15,0 0 0,0-1 1,0 1-1,-1 0 0,1 0 0,0 0 0,0 0 0,0 1 0,0-1 1,0 1-1,0-1 0,0 1 0,0-1 0,0 1 0,0 0 0,0 0 1,0 0-1,0 0 0,1 1 0,-1-1 0,0 0 0,1 1 0,-1-1 1,1 1-1,-1 0 0,1-1 0,-2 5 0,-3 3-5,2 0-1,-1 1 0,1-1 1,0 1-1,1 0 0,0 1 0,1-1 1,0 0-1,1 1 0,0-1 1,0 1-1,2 16 0,2-2 87,1 0 0,1 0 0,1-1 1,11 28-1,-12-41-44,0-1 1,0 0 0,1 0 0,1-1 0,0 0 0,13 14 0,-16-18-34,-2-3 38,0 0 0,0 0 0,0 0 0,0 0 1,1 0-1,-1 0 0,1 0 0,-1-1 0,1 1 0,0-1 1,0 0-1,0 0 0,-1 0 0,1 0 0,0-1 0,0 1 1,0-1-1,0 0 0,0 1 0,0-1 0,0-1 0,0 1 0,0 0 1,0-1-1,0 1 0,0-1 0,0 0 0,0 0 0,0 0 1,-1-1-1,1 1 0,3-2 0,3-3 4,1-1 0,-2 0 0,1 0 1,-1 0-1,0-1 0,0-1 0,10-13 0,45-77-141,-24 35-87,-38 63 193,2-4-3,0 1-1,0 0 0,0 0 0,6-6 1,-9 10 11,1 0 0,-1-1 0,1 1 0,-1-1 0,1 1 0,-1 0 0,1 0 0,-1-1 0,1 1 0,-1 0 0,1 0 0,-1-1 0,1 1 1,-1 0-1,1 0 0,0 0 0,-1 0 0,1 0 0,-1 0 0,1 0 0,-1 0 0,1 0 0,0 0 0,-1 0 0,1 0 0,-1 1 0,1-1 0,-1 0 0,1 0 0,-1 1 0,1-1 0,-1 0 1,1 0-1,-1 1 0,1-1 0,-1 1 0,1-1 0,-1 0 0,0 1 0,1-1 0,-1 1 0,0-1 0,1 1 0,-1-1 0,0 1 0,0-1 0,1 1 0,-1-1 0,0 1 0,0 0 0,0 0 0,5 11 26,-1 0 0,-1 1-1,0-1 1,2 22-1,-2 53 269,-3-85-316,0-2 28,0 0-1,0 1 0,0-1 0,0 1 0,0-1 0,0 0 0,0 1 0,0-1 0,0 1 0,0-1 0,0 0 0,0 1 0,0-1 0,0 1 0,0-1 1,1 0-1,-1 1 0,0-1 0,1 1 0,1-1-15,0-1 0,1 0 0,-1 1 0,1-1 0,-1 0 0,0 0 0,0 0 0,0 0 0,1-1 0,-1 1 0,0-1 1,-1 1-1,1-1 0,0 0 0,0 0 0,-1 1 0,1-1 0,1-3 0,5-7-19,13-24 0,-20 34 30,18-31 17,2 2 0,47-56 0,-63 81-61,2 0 0,-1 0-1,0 1 1,11-7 0,-9 7 99,-7 4-51,0 0 0,0 1 0,0-1 0,0 1 0,-1-1 0,1 1 0,0 0 0,0-1 0,0 1 0,0 0 0,0-1 0,0 1 0,0 0 0,0 0 0,0 0 0,0 0 0,0 0 0,0 0 0,0 0 0,0 0 0,0 1 0,2 0 0,-2-1 17,0 1 0,1 0 0,-1 0 0,0 0 1,0 0-1,0 0 0,1 0 0,-1 1 0,0-1 0,0 0 1,-1 1-1,2 1 0,1 4 69,0 0 0,0-1 0,-1 1 0,2 13 0,24 132 672,-11-92-640,-16-54-112,1-1 0,1 1 0,-1 0 0,1-1 0,0 0-1,0 0 1,7 10 0,31 29-162,-41-44 151,2 2 14,1 0 0,-1 0 0,1 0 0,0 0 0,0 0-1,0-1 1,0 1 0,0-1 0,0 0 0,1 0 0,-1 0 0,0 0 0,1 0 0,-1-1 0,0 0 0,1 1 0,-1-1 0,1-1 0,-1 1 0,0 0 0,1-1 0,-1 0 0,0 1 0,1-1-1,2-2 1,0 1 1,-2 1-14,-1 0 0,0 0-1,0 0 1,0 0 0,0-1-1,0 1 1,-1-1 0,1 0-1,0 0 1,-1 0 0,1 0 0,-1 0-1,0 0 1,1-1 0,-1 1-1,2-5 1,-1 3-16,1-3 1,0 1-1,-1-1 1,1 0 0,-1 0 0,-1 0 0,1 0 0,2-14 0,5-43 89,-5 38-113,-2 0 1,1-28 0,-1 3 81,-2 33-31,0 1 0,-1-1 0,-4-25 0,6 27-156,-2 16 139,1-1-1,-1 1 1,0-1 0,0 1 0,0-1 0,1 0 0,-1 1 0,0-1 0,0 1 0,0-1 0,0 0 0,0 1 0,0-1 0,0 1 0,0-1 0,0 0 0,0 1 0,-1-1 0,1 1 0,0-1 0,0 1 0,0-1 0,-1 1 0,1-1 0,0 1 0,-1-1 0,0 0 0,0 0-114,6 26-367,0 273 597,4-222-107,-10-70-19,1 1 0,1-1 0,-1 0 0,1 1-1,0-1 1,1 0 0,-1 1 0,4 7-1,1-5 37,-4-7 74,7-2 208,-7-1-300,1 1 1,-1-1 0,0 0-1,0 0 1,0 0-1,0 0 1,0 0-1,-1 0 1,1-1 0,0 1-1,0 0 1,-1-1-1,1 0 1,-1 1 0,0-1-1,1 0 1,1-3-1,3-5-83,-1 0-1,5-14 0,-2 6 13,-3 3 56,1 0-1,4-26 1,0 1 157,-8 34-107,-1 0 0,0 0 0,0-1 0,-1 1 0,0-7 0,0 12-76,0 2-114,1-1 138,-1 1 1,1-1-1,-1 1 1,1-1-1,-1 1 1,0 0-1,1-1 0,-1 1 1,0 0-1,0-1 1,0 1-1,1 0 1,-1-1-1,0 1 1,0 1-1,1 3-8,1 0 18,1 0 2,-1 0 1,-1 0-1,1 1 1,1 8-1,1 1 20,0-1 0,0 0 0,2 0 0,0 0 0,10 16 0,-7-12-10,-4-10 16,1 1-1,0-1 0,0 0 1,1 0-1,0 0 1,15 11-1,-10-8 45,-10-10-58,0 1 1,-1-1-1,1 1 1,0-1-1,0 0 0,0 0 1,0 0-1,1 0 0,-1 0 1,0-1-1,0 1 0,0-1 1,1 1-1,-1-1 1,0 0-1,1 0 0,-1 0 1,0 0-1,0 0 0,1 0 1,-1-1-1,0 1 0,4-2 1,2-1 8,0-1 0,0 0 1,0-1-1,12-8 0,-6 3-133,3-2-64,0-1 1,-1-1-1,-1-1 0,15-18 0,-12 13 117,19-17 130,16-20-454,-47 50 351,-1 1 1,1 0-1,0 0 1,0 0 0,1 1-1,0 0 1,0 0-1,0 1 1,0 0-1,1 0 1,10-3-1,-17 7 35,1 0-1,0 0 1,-1 0-1,1 0 1,0 0-1,-1 0 0,1 0 1,-1 1-1,1-1 1,-1 0-1,1 1 1,-1 0-1,3 1 0,2 0 38,-6-2-25,1 1-1,-1-1 1,1 0 0,-1 1-1,1-1 1,-1 1-1,0-1 1,1 1 0,-1-1-1,0 1 1,0-1-1,1 1 1,-1-1 0,0 1-1,0-1 1,0 1-1,0-1 1,0 1 0,0-1-1,0 2 1,1-2 23,-1 1 0,0-1 0,0 0 0,0 0 0,0 1 0,0-1 1,0 0-1,0 1 0,0-1 0,0 0 0,0 1 0,0-1 0,0 0 0,0 1 0,-1-1 1,1 0-1,0 0 0,0 1 0,0-1 0,0 0 0,-1 1 0,1-1 0,0 0 0,0 0 1,0 1-1,-1-1 0,1 0 0,0 0 0,0 0 0,-1 0 0,1 1 0,0-1 0,0 0 1,-1 0-1,1 0 0,0 0 0,-1 0 0,-17 0 281,-23-1-199,39 1-151,-1 0 0,1 1 0,-1-1 0,1 1 0,0-1 0,0 1 0,-1 0 0,1 0 0,0 0 0,0 0 0,0 0 0,0 0 0,-3 3 0,-3 5-200,-1-1-1,-7 14 0,13-19 218,1 0 0,1 0 0,-1 0-1,0 0 1,1 1 0,0-1 0,0 0 0,0 1 0,0-1 0,0 1 0,0 5-1,1 14 31,-1-16-24,0-1 0,1 0-1,0 1 1,1-1 0,-1 1 0,1-1-1,1 0 1,-1 0 0,1 1 0,0-1 0,5 9-1,0-1 17,-5-10 23,-1 0-1,1-1 0,0 0 0,0 1 0,1-1 0,-1 0 1,1 0-1,0 0 0,5 5 0,-7-8 467,0-1-452,0 0 0,-1 0 0,1 0 0,0-1 1,0 1-1,1 0 0,-1 0 0,0 1 0,0-1 0,3-1 0,2-3-22,-4 2-43,-1 0 1,0-1-1,1 1 0,-1 0 1,-1 0-1,1 0 1,0-1-1,-1 1 1,1 0-1,-1-6 0,2-10-19,15-63-152,-15 68 218,-1 0-1,0 1 1,-1-21-1,0 17-148,1-6-395,-1 25 503,0-1-1,0 1 0,0-1 0,0 1 0,0-1 0,0 1 0,1-1 0,-1 1 0,0-1 0,1 0 0,-1 1 0,1-1 0,0 0 1,0 2-1,2 4-28,2 9-71,6 28-1,-8-29 200,0 0 0,8 20 0,-3-15-18,1 0 0,1 0 1,1-1-1,22 32 0,-31-49-49,0 0 1,1 0-1,-1 0 1,0 0-1,1-1 1,0 1-1,-1 0 1,1-1-1,0 0 1,0 0-1,-1 0 1,1 0-1,0 0 1,0 0-1,0-1 1,0 1-1,0-1 1,0 0-1,1 0 1,-1 0-1,0-1 1,0 1-1,0-1 1,0 1-1,0-1 1,4-2-1,6-2 37,0 0-1,0-2 1,0 1 0,13-10-1,-26 16-52,17-11-6,-1-1 0,0 0 1,-1-1-1,0 0 0,-1-1 0,-1-1 0,0-1 0,-1 1 0,-1-2 1,12-22-1,8-30 56,-3-1 0,26-102 1,-27 73-137,-25 89 112,0 0-1,-1 1 1,0-1-1,-1-18 0,0 15-9,0 12-24,0 1 0,0 0-1,0-1 1,0 1 0,0 0 0,0-1-1,0 1 1,0 0 0,0 0-1,0-1 1,0 1 0,0 0-1,0-1 1,-1 1 0,1 0-1,0-1 1,0 1 0,0 0 0,0 0-1,0-1 1,-1 1 0,1 0-1,0 0 1,0 0 0,-1-1-1,-5 4-194,-4 13 18,5-3 207,1 0-1,1 0 0,0 1 0,-2 27 1,2 57 213,3-78-258,0 1 38,-1 38 60,3 0 1,15 93-1,-13-127-86,-2-13 53,0 0 1,1 0-1,0-1 1,1 1-1,5 11 1,23 34-183,-32-56 145,0 0-1,0-1 1,1 1-1,-1 0 0,0-1 1,1 1-1,-1 0 1,1-1-1,-1 1 1,1-1-1,-1 1 1,1-1-1,0 1 1,-1-1-1,1 1 1,-1-1-1,1 0 1,0 1-1,0-1 1,-1 0-1,1 1 1,0-1-1,-1 0 1,1 0-1,0 0 0,0 0 1,-1 0-1,1 0 1,0 0-1,0 0 1,-1 0-1,2 0 1,-1 0-6,1-1 1,-1 1-1,1-1 0,-1 0 1,0 1-1,1-1 0,-1 0 1,0 0-1,0 1 1,0-1-1,1 0 0,-1 0 1,0-1-1,0 1 0,1-2 1,5-10-58,0 0 0,-1 0 0,6-21 0,9-17-227,-21 50 276,0 1 0,1-1 0,-1 1 1,0-1-1,0 1 0,0-1 0,1 1 1,-1 0-1,0-1 0,0 1 0,1-1 1,-1 1-1,0-1 0,1 1 0,-1 0 1,0-1-1,1 1 0,-1 0 0,1-1 1,-1 1-1,1 0 0,-1 0 0,1 0 1,-1-1-1,1 1 0,-1 0 0,1 0 1,-1 0-1,1 0 0,-1 0 0,1 0 1,-1 0-1,1 0 0,-1 0 0,1 0 0,-1 0 1,1 0-1,-1 0 0,1 0 0,-1 1 1,1-1-1,-1 0 0,1 0 0,-1 0 1,1 1-1,-1-1 0,0 0 0,1 1 1,-1-1-1,1 0 0,-1 1 0,0-1 1,1 1-1,-1-1 0,0 0 0,1 2 1,2 2-70,0 1 0,0 0 0,5 10 0,-8-13 75,32 80 39,-25-67-46,-4-8 58,0 0 0,1-1 0,0 1 0,7 9 0,-9-15-46,-1 1 0,1 0 0,0-1 0,0 1 0,0-1 0,0 1 0,0-1 0,0 0 0,0 0 0,1 0 0,-1 0 0,0 0 0,0-1 0,1 1 0,-1-1 0,1 1 0,-1-1 0,4 0 0,5-1 32,-1-1-1,1 0 0,-1-1 1,1 0-1,-1 0 0,0-1 0,15-9 1,-24 13-38,14-9 26,0-1-1,0 0 1,-1-1-1,22-22 0,-30 28 13,-1 0 0,-1-1-1,1 1 1,-1-1 0,7-11-1,-12 20-73,0 0-1,1 0 1,0 0 0,0 0-1,-1 0 1,2 0-1,-1 0 1,0 0-1,1 0 1,-1 0-1,1 0 1,0 0-1,0 0 1,0 0-1,0-1 1,0 1 0,1 0-1,-1-1 1,1 1-1,0-1 1,0 1-1,0-1 1,0 0-1,3 3 1,10 11 248,-14-14-190,1 0 0,-1 0 1,1 0-1,-1 0 0,1-1 0,0 1 0,3 1 0,-5-3-10,1 1-1,0-1 0,0 0 1,0 0-1,0 0 0,0 0 1,0 0-1,0 0 0,0 0 0,0 0 1,0 0-1,-1 0 0,1 0 1,0-1-1,0 1 0,0 0 0,0-1 1,0 1-1,0 0 0,-1-1 1,1 1-1,1-2 0,13-12 148,-13 10-127,0 0 1,-1 0-1,1 0 0,-1 0 0,1 0 1,-1 0-1,0 0 0,-1 0 0,1 0 1,-1 0-1,1-1 0,-1 1 0,-1 0 1,1 0-1,-1-1 0,1 1 1,-1 0-1,0 0 0,-1 0 0,1 0 1,-4-6-1,0 0-22,0 0 1,-1 1-1,0 0 1,0 0-1,-1 0 1,0 1 0,-11-9-1,16 15-16,0 1 1,0-1-1,-1 1 0,1 0 0,0-1 0,-1 1 1,1 0-1,-1 0 0,1 1 0,-1-1 0,0 1 1,1-1-1,-1 1 0,0 0 0,1 0 1,-1 0-1,0 0 0,1 0 0,-1 1 0,-3 0 1,3 0 2,1 0 1,0-1-1,0 1 1,-1 0-1,1 0 1,0 0 0,0 1-1,0-1 1,0 0-1,0 1 1,1-1 0,-1 1-1,0 0 1,1-1-1,-1 1 1,1 0-1,-1 0 1,1 0 0,0 0-1,0 0 1,0 1-1,0-1 1,-1 3-1,2 17-255,1-21 249,-1-1-1,1 1 1,0-1-1,0 0 1,0 1 0,-1-1-1,1 1 1,0-1-1,0 0 1,0 0 0,0 1-1,1-1 1,-1 0-3,5 1 36,0 0-1,0 0 1,0 0 0,0-1-1,1 0 1,-1 0 0,0 0-1,11-3 1,50-16 193,-57 16-214,26-10 100,63-34 1,-63 29 23,-35 17-128,0 0 0,1 1-1,-1-1 1,0 0-1,1 1 1,-1 0-1,1-1 1,-1 1-1,1 0 1,-1-1 0,1 1-1,-1 0 1,1 0-1,-1 0 1,1 1-1,-1-1 1,1 0 0,1 1-1,-2 0 12,0-1 0,0 1 0,0 0 0,0 0 0,0-1 0,0 1 0,0 0 0,0 0 0,0 0 0,0 0 0,-1 0 0,1 1 0,0-1 0,-1 0 1,1 0-1,0 2 0,1 5 76,-1 0 1,1 0 0,-1 0 0,-1 0 0,0 10 0,0-15-47,-1 12 171,0 0-1,-6 23 1,4-23-135,0 0 1,0 24-1,0-26 11,2-9-243,6-11-209,76-116-736,-78 119 1092,0 0 0,0 0 0,0 1 0,1-1 0,0 1-1,0 0 1,8-5 0,-11 7 29,1 0 0,-1 1 0,1-1 0,0 0 1,-1 1-1,1-1 0,0 1 0,-1 0 0,1-1 0,0 1 0,0 0 0,-1 0 1,1 0-1,0 0 0,0 1 0,-1-1 0,1 0 0,0 1 0,0-1 0,-1 1 1,1-1-1,-1 1 0,1 0 0,2 2 0,11 8 345,-1 1 0,-1 1 0,20 24 1,-18-19-302,0-2 0,19 16 0,-20-17-845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1:06:14.2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0 7232,'-5'0'2656,"2"0"-2048,-2 0 1536,10 9-4096,-2-1-1920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1:06:14.6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44 140 6304,'-5'-2'273,"3"2"-146,0 0 0,0-1 0,0 0 0,0 1-1,1-1 1,-1 0 0,0 0 0,0 0-1,1 0 1,-1 0 0,0-1 0,1 1-1,-1 0 1,1-1 0,0 1 0,-1-1-1,1 0 1,0 1 0,0-1 0,0 0 0,0 0-1,-1-1 1,2 0 2,-1 1-1,0-1 1,1 1-1,0-1 1,-1 1-1,1-1 1,0 1-1,0-1 1,0 1-1,1-1 1,-1 1 0,1-1-1,-1 1 1,1-1-1,0 1 1,0-1-1,0 1 1,1-3-1,0 3 5,0-1-1,1 1 0,-1-1 0,0 1 0,1-1 1,0 1-1,-1 0 0,1 0 0,0 1 0,0-1 1,0 0-1,0 1 0,6-2 0,16-4-167,0 0-1,0 2 0,48-3 1,80 6-2190,-92 3-309,-29-1-15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1:06:15.3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15 2656,'-1'0'15,"1"0"0,0 1 0,-1-1 0,1 0 0,0 0 0,0 0 0,-1 0 0,1 0 0,0 0 0,-1 0 0,1 0 0,0 0 0,-1-1 0,1 1 0,0 0 0,-1 0 0,1 0 0,0 0 0,0 0 0,-1 0 0,1-1 0,0 1-1,-1 0 1,1 0 0,0 0 0,0-1 0,0 1 0,-1 0 0,1 0 0,0-1 0,0 1 0,0 0 0,0 0 0,-1-1 0,1 1 0,0 0 0,0-1 0,0-9 8738,10 11-7398,84 14 272,373 9 975,-420-24-2581,201-4-335,-219 2-1857,0 2 1,1 1-1,28 5 0,-19 1-2511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1:06:17.1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5 641 2400,'-5'-3'4120,"16"-5"622,2-1-4607,-5 1 27,-1 0 0,0 0 0,-1 0-1,0-1 1,0 0 0,-1 0 0,7-15 0,24-74 90,-13 15 1,14-97 0,-30 138-71,-4 21 137,-1 0 1,-1-32 0,-1 34 262,0 18-545,0 0 0,0 1 1,0-1-1,0 0 0,0 0 1,0 0-1,-1 0 0,1 0 0,0 0 1,0 0-1,-1 0 0,1 0 1,-1 0-1,1 0 0,-1 1 1,1-1-1,-1 0 0,1 0 0,-1 0 1,0 1-1,0-2 0,0 2-39,0 0 0,1 0 0,-1 0-1,0 0 1,0 0 0,1 0 0,-1 0 0,0 0-1,1 0 1,-1 0 0,0 0 0,1 1 0,-1-1-1,0 0 1,1 0 0,-1 1 0,0-1 0,1 1-1,-1-1 1,1 0 0,-1 1 0,1-1 0,-1 1-1,1-1 1,-1 1 0,1 0 0,-1-1-1,1 1 1,0-1 0,-1 2 0,-2 3-35,0 0 0,0 1 0,1-1 0,0 1 0,0-1 0,1 1 0,-1 0 0,1 0-1,0 6 1,-2 56 76,3-67-38,0 36-13,2 0-1,2-1 1,1 1-1,2-1 1,16 51 0,-11-51 104,-4-10 65,16 35 0,-22-55-129,2 0 0,-1 0 0,1 0 0,-1-1 0,2 1 0,-1-1 0,1 0 0,-1 0 0,1-1 0,10 8 0,-10-10-20,-1 0 0,1 0 0,-1 0 0,1-1 0,-1 0 0,1 0 0,0 0 0,0 0-1,0-1 1,-1 0 0,1 0 0,0 0 0,0 0 0,0-1 0,-1 0 0,1 0 0,0 0 0,5-3 0,7-3-6,0 0 0,0-1 1,22-15-1,32-21 14,-59 31 121,-6 6-141,-5 7-60,-1 17-341,12 30 491,-11-44-94,0 0 1,0 0 0,0 0-1,0 0 1,0 0 0,0-1-1,1 1 1,0 0 0,-1-1-1,4 4 1,-4-4 13,1-1-1,-1 1 1,0-1 0,1 0-1,-1 1 1,1-1 0,0 0-1,-1 0 1,1 0 0,0 0-1,0 0 1,0-1 0,-1 1-1,1-1 1,0 1 0,0-1-1,2 1 1,-3-1 9,0 0 0,0-1 1,-1 1-1,1 0 0,0 0 0,-1 0 1,1-1-1,0 1 0,-1 0 0,1-1 1,0 1-1,-1-1 0,1 1 0,0-1 1,-1 1-1,1-1 0,-1 1 1,1-1-1,-1 0 0,1 1 0,-1-1 1,0 0-1,1 1 0,-1-1 0,0 0 1,0 1-1,1-1 0,-1 0 0,0 0 1,0 1-1,0-1 0,0 0 0,0 0 1,0 1-1,0-1 0,0 0 1,0 0-1,0 0 0,-1-4 4,1 1-1,-1-1 1,0 1-1,-2-8 1,2 9-12,1 0-1,-2 0 1,1 0 0,0 0 0,0 1 0,-1-1-1,0 0 1,0 1 0,1-1 0,-1 1-1,-1-1 1,1 1 0,0 0 0,-1 0 0,1 0-1,-1 0 1,1 0 0,-1 1 0,0-1 0,0 1-1,-4-2 1,3 1 119,0 1 0,0 0 0,0 0 0,-8-1-1,12 2-13,1 0 86,35 5 674,-18-3-630,13 0-191,0-2 0,0-1-1,32-5 1,-60 6-190,-1 0 1,0 0-1,0-1 1,0 1-1,0-1 0,1 1 1,-1-1-1,0 0 1,0 0-1,0 0 0,-1 0 1,1 0-1,0 0 1,0-1-1,0 1 0,-1-1 1,1 1-1,1-4 0,-2 4-200,0-1 1,0 0-1,0 0 0,-1 0 0,1 0 0,-1 0 0,1 0 0,-1 0 0,0 0 0,0 0 0,0 0 0,0 0 0,0 0 0,0 0 0,-1-1 0,1 1 0,-1 0 0,1 1 0,-2-5 0,-15-35-4365,11 10 1851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1:06:17.5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5 101 6400,'0'0'99,"-1"0"0,1-1 0,0 1 0,-1-1 0,1 1 0,0-1 0,-1 1 0,1-1 1,0 1-1,0-1 0,-1 1 0,1-1 0,0 1 0,0-1 0,0 1 0,0-1 0,0 1 0,0-1 0,0 0 0,0 1 0,0-1 1,0 1-1,0-1 0,0 0 0,1-1 19,-1 1 1,1 0-1,0 0 1,0-1-1,-1 1 1,1 0-1,0 0 1,0 0-1,2-2 1,3-1 279,-1 0-1,1 0 1,8-4 0,3-1 305,1 1 1,0 1-1,0 1 1,1 1-1,-1 0 1,26-2-1,-5 3-309,0 1 0,40 4 0,-13 4-602,0 3 0,71 19 0,-117-22-540,-14-3-205,1-1 1,0 1 0,0-1-1,0-1 1,0 1 0,0-1-1,8-1 1,7-3-1224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1:06:18.4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112 0 5216,'0'0'1696,"4"1"608,-5 1-2109,0-1 1,1 1-1,-1 0 1,0-1 0,1 1-1,0 0 1,-1 0-1,1 0 1,0 0 0,0-1-1,0 1 1,0 0-1,0 0 1,0 0-1,1 2 1,-1 5 472,-4 77 1168,-24 133 0,24-198-1604,0 10-19,4-30-138,9-1-27,43-1-16,-35-1-6,1 1 0,0 1-1,-1 1 1,1 1 0,-1 0 0,20 5 0,-27-3-24,70 24 371,-71-25-230,-1 1-1,0 0 0,-1 1 1,1 0-1,-1 0 1,0 1-1,8 7 1,-14-12-110,0 0 1,-1 0-1,1 0 1,0 0-1,0 0 1,-1 1-1,1-1 1,-1 0-1,1 0 0,-1 1 1,0-1-1,1 0 1,-1 1-1,0-1 1,0 1-1,0-1 1,0 0-1,0 1 1,0-1-1,0 0 1,-1 1-1,1-1 1,0 0-1,-1 1 1,1-1-1,-1 0 0,0 1 1,1-1-1,-1 0 1,-1 2-1,-1 1 58,0-1 0,1 1 0,-2-1 0,1 0 0,0 0 0,-1 0 0,-4 4 0,-45 24 248,-105 46-1,145-72-975,0 0 0,0 0-1,0-2 1,-1 1 0,1-2-1,-1 0 1,-23 1 0,36-3 508,-34-3-4273,34 3 4042,0 0 1,0 0-1,-1-1 0,1 1 0,0 0 1,0-1-1,0 1 0,0-1 0,0 1 0,-1-1 1,1 1-1,0-1 0,0 0 0,0 0 1,1 1-1,-1-1 0,0 0 0,0 0 1,0 0-1,1 0 0,-1 0 0,0 0 0,1 0 1,-2-2-1,0-5-1384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1:06:19.0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5408,'5'1'9226,"-3"1"-9046,-1 0 0,0 0 1,1 0-1,0-1 0,-1 1 0,1 0 0,0-1 0,0 0 0,0 1 0,0-1 0,0 0 1,0 0-1,3 1 0,0 0-11,1 0 0,0 0 0,-1 0 0,1-1 0,6 1 0,116 2 1418,-29-2-929,-54 2-365,28 0-79,-50-2 283,-1 0-1526,-7-3-9815,-3-2 9138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1:06:19.7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 6 5216,'-6'-5'1768,"12"10"1514,-7 3-252,-6 13-1996,-8 40-1,8-28-626,2-6-235,0 1 0,2 0 0,1 32 0,2-54-157,0-1 1,1 0-1,-1 0 0,1 1 1,3 8-1,-3-14-1,-1 1 1,0 0-1,0 0 0,0 0 1,1-1-1,-1 1 0,0 0 1,1-1-1,-1 1 0,1 0 1,-1-1-1,1 1 0,-1 0 1,1-1-1,-1 1 0,1-1 1,0 1-1,-1-1 0,1 1 1,0-1-1,-1 0 0,1 1 1,0-1-1,-1 0 1,1 1-1,0-1 0,0 0 1,0 0-1,-1 0 0,1 0 1,0 0-1,0 0 0,-1 0 1,1 0-1,0 0 0,0 0 1,0 0-1,-1 0 0,1-1 1,0 1-1,0 0 0,-1-1 1,1 1-1,0 0 0,-1-1 1,1 1-1,0-1 0,0 0 1,9-7 67,-1-1 0,0 0 0,0-1 0,-1 0 0,0 0 0,-1-1 0,9-17 0,-7 11-68,-3 9 140,-2 0 1,1-1 0,-1 0-1,5-17 1,-8 23-121,-1 0 0,1 0 0,-1 0 1,0 0-1,0 0 0,0 0 0,0 0 1,0 0-1,-1 0 0,0 0 0,1 0 1,-1 0-1,0 0 0,0 0 0,-1 0 1,1 1-1,-1-1 0,1 0 0,-4-3 1,2 2-81,0 0 0,0 1 0,-1 0 0,1 0-1,-1 0 1,1 0 0,-1 0 0,0 1 0,0 0 0,0 0 0,-9-3 0,8 3-999,-1 1 1,0-1-1,0 2 0,0-1 0,-7 0 1,34 5-10012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1:06:20.2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527 1 5728,'-1'1'300,"0"0"-1,0 1 1,-1-1 0,1 1 0,0 0 0,1-1-1,-1 1 1,0 0 0,0-1 0,0 4-1,-7 11 1273,-28 34 1710,-29 58 0,-22 58-2160,73-140-851,-36 63 284,-102 135 0,149-220-545,-21 30 65,-34 64-1,58-97-91,-1-1 0,1 1 0,0 0 0,-1-1 0,1 1 0,-1 0 0,1-1 0,-1 1 0,1 0 0,-1-1 0,1 1 0,-1-1 0,0 1 0,1-1 0,-1 1 0,0-1 0,-1 1 0,-5 0-3255,7-13-1464,0 10 4440,0 0 0,0 0 0,0 1 0,1-1 0,-1 0 0,1 0 0,-1 1 0,1-1 0,0 0 0,0 1 0,-1-1 0,1 1 0,0-1 0,0 1 0,1-1 0,-1 1 0,3-3 0,12-9-3005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07:02.6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41 135 8128,'-34'-24'2618,"27"18"2250,14 7-3469,122-20 4485,13-1-4408,74-16-1062,-125 8-7351,-90 28 6065,5-3-468,5 6-7482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1:06:20.7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108 1 3968,'-4'7'651,"0"0"0,0 0 0,0-1 0,-1 1 0,0-1 1,-10 10-1,0 0 1047,10-10-1195,-2 2 7,0 1 0,0 0 0,1 0 0,-7 11 1,12-18-434,0 0 1,0 0 0,1-1-1,-1 1 1,0 0 0,1 0-1,-1 1 1,1-1 0,-1 0-1,1 0 1,0 0 0,0 0-1,0 0 1,0 0 0,0 0-1,1 0 1,-1 0 0,1 1-1,-1-1 1,1 0 0,0 0-1,0-1 1,0 1 0,0 0-1,0 0 1,0 0 0,0-1 0,3 3-1,0 0-2,1 0 0,0 0-1,0-1 1,1 0 0,-1 0-1,1 0 1,-1-1 0,1 1 0,0-2-1,0 1 1,0 0 0,0-1-1,0 0 1,0-1 0,0 1-1,0-1 1,12-2 0,-8 1 57,1 0 0,-1-1 0,0-1 1,1 0-1,-1 0 0,-1-1 0,1 0 0,0 0 1,14-10-1,-23 13-109,0-1 1,1 1-1,-1 0 1,0 0 0,0-1-1,0 1 1,1 0-1,-1-1 1,-1 0 0,1 1-1,0-1 1,0 1-1,-1-1 1,1 0-1,0 0 1,-1 1 0,0-1-1,1 0 1,-1 0-1,0 1 1,0-1-1,0 0 1,0 0 0,-1 0-1,1 1 1,0-1-1,-1 0 1,1 0-1,-1 1 1,1-1 0,-1 0-1,-1-1 1,0-2-106,-1 1 0,1-1 0,-1 0-1,-1 1 1,1 0 0,0 0 0,-1 0 0,0 0 0,-7-5 0,7 6-68,0 1 1,0 0-1,0-1 0,-1 1 0,1 1 1,-1-1-1,1 1 0,-1 0 0,0 0 1,1 0-1,-1 1 0,0-1 1,0 1-1,1 0 0,-1 1 0,0-1 1,-5 2-1,2 0-530,-1 1 1,1-1-1,0 2 1,0-1 0,0 1-1,1 0 1,-1 1-1,-10 8 1,-1 3-2937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1:06:21.6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0 143 832,'0'-3'288,"0"-1"-224,5-1 0,0 2-32,0-2-32,-1-2 0,1-1 0,0-3 128,-5-3-64,0 8 544,0-8-352,0 3 384,0-1-352,-5 4-160,0-1-64,1 1-704,-1 1 352,5-1-960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1:06:22.1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241 8 2720,'0'0'70,"0"0"0,0 0 0,0 0 0,0-1-1,0 1 1,0 0 0,0 0 0,0-1 0,0 1 0,0 0 0,0 0 0,0 0 0,0-1 0,0 1 0,0 0-1,0 0 1,0-1 0,0 1 0,0 0 0,0 0 0,0 0 0,0-1 0,0 1 0,1 0 0,-1 0 0,0 0-1,0-1 1,0 1 0,0 0 0,0 0 0,1 0 0,-1 0 0,0 0 0,0-1 0,0 1 0,1 0-1,-1 0 1,0 0 0,6 7 5120,2 9-799,-6-9-5466,-2 12 1796,-1 0 0,0 0 0,-1 0 0,-8 31 0,4-25-334,-1 0 207,-11 29 0,14-45-451,1-1 0,-2 1 0,0-1 0,0-1 0,0 1 0,-1-1 1,-7 8-1,2-4 223,-1 0 0,-26 17 0,30-24-526,1 1 0,-1-1 0,0-1 0,0 1 0,0-1 0,-17 3 0,22-6-373,0 1 0,0-1-1,0-1 1,0 1 0,0 0 0,-6-2-1,9 2 322,-1-1-1,1 1 1,-1 0-1,1 0 1,-1 0-1,1-1 0,-1 1 1,1 0-1,-1 0 1,1-1-1,-1 1 1,1-1-1,-1 1 1,1 0-1,0-1 1,-1 1-1,1-1 0,-1 0 1,1 1-30,0-1 0,0 1 0,0-1 0,0 0 1,1 1-1,-1-1 0,0 1 0,0-1 0,0 1 0,0-1 0,0 1 0,1-1 1,-1 1-1,0 0 0,1-1 0,-1 1 0,0-1 0,0 1 0,1 0 0,-1-1 1,1 1-1,-1-1 0,0 1 0,2-1 0,16-13-3347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1:06:24.1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2 2912,'-4'-2'7888,"4"14"-5182,0-8-2338,0 1-1,0-1 1,1 0-1,0 0 1,1 5 0,26 65 1514,-4-16-789,59 98 1,-60-118-731,-5-8 189,31 38-1,-34-48-407,-8-11-59,0 0 1,1 0-1,14 12 1,3-1 93,0-1 0,2 0 0,0-3 0,43 21 1,-51-27-156,-16-8-81,1 0 0,-1 0 1,1 0-1,0 0 1,0-1-1,0 0 0,0 0 1,4 1-1,-7-2-887,15-20-16090,-8 9 14725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1:06:24.7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600 0 4896,'-8'4'6074,"-11"15"-3821,8-9-1172,-70 71 1585,41-39-2375,-49 38-1,-11 5 526,73-60-407,0 2-1,-24 31 0,27-29-289,-1 0 36,1 1 0,-22 39-1,35-55-202,10-12 34,-1 0 0,1-1 0,-1 1 0,1 0-1,0 0 1,0 0 0,0 0 0,-2 4-1,-1-1 512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1:06:25.9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138 35 3392,'-2'-1'281,"-1"0"0,1 0 0,0 0 1,-1 1-1,1-1 0,-1 1 0,1 0 0,-1 0 1,1 0-1,-1 0 0,0 0 0,1 0 0,-1 1 0,-3 0 1,-12 2 1777,-24 4 6150,45-9-6831,13-4-645,21-5-952,1 3 218,1 2 0,0 1 0,0 2 1,1 2-1,39 5 0,-70-4-18,0 2 0,0-1 0,-1 1 0,1 1 0,13 5 1,-19-7 20,0 0 1,-1 0 0,1 0 0,-1 1 0,0-1 0,1 1 0,-1 0 0,0-1 0,0 1 0,0 0 0,0 0 0,0 0 0,0 1 0,-1-1 0,1 0 0,-1 1 0,1-1 0,-1 1 0,0-1 0,0 1 0,1 4 0,-1 5 40,-1 0 0,-1 0 0,1 0 0,-2-1 0,0 1 0,0 0 0,-1-1 0,-1 1 0,-5 13 0,-3 2 84,-1-1 0,-28 41-1,31-53-98,0 0 0,-2 0 0,1-1-1,-16 12 1,-4 6-231,30-30 107,10 7-613,3 3 607,2-1 1,22 13-1,-24-17 14,-1 1-1,0 1 1,0 0 0,16 16-1,-17-14 131,5 6 82,0 0 0,-1 2 0,0-1 0,17 33 0,-30-47-72,1 0 0,-1 0 0,0 0 0,0 0 1,0 0-1,-1 0 0,1 1 0,-1-1 0,0 0 0,0 0 1,0 1-1,0-1 0,0 0 0,-1 0 0,0 4 0,-1-3 25,1 0 0,-1 0 0,0 0 0,0 0 0,-1 0 0,1-1 0,-1 1 1,1-1-1,-1 0 0,-4 4 0,-7 4 96,0-1 0,-1 0 1,-1 0-1,-23 10 0,29-16-199,-85 42 300,-68 36-473,91-46-1688,22-15-3948,48-21 5371,1 1 0,0-1 0,0 1 0,0-1 0,-1 0 0,1 0 0,0 1 0,-1-1 0,1 0 0,-2 0 0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1:06:28.4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22 120 4992,'-2'-3'2218,"2"2"-2077,-1 1 0,1 0-1,-1 0 1,1-1 0,-1 1-1,1 0 1,-1 0 0,1 0-1,-1 0 1,0 0-1,1 0 1,-1 0 0,1 0-1,-1 0 1,1 0 0,-1 0-1,0 0 1,1 0-1,-1 0 1,1 0 0,-1 1-1,1-1 1,-1 0 0,1 0-1,-1 1 1,1-1 0,-1 0-1,1 1 1,-1-1-1,1 0 1,0 1 0,-1-1-1,1 1 1,0-1 0,-1 1-1,1-1 1,0 1 0,-1-1-1,1 1 1,-1 4 4724,5-1-4581,-4-4-278,0 1 1,0-1-1,0 0 0,0 0 1,0 0-1,1 1 1,-1-1-1,0 0 1,0 0-1,0 1 1,0-1-1,0 0 1,1 0-1,-1 0 1,0 0-1,0 1 0,0-1 1,1 0-1,-1 0 1,0 0-1,0 0 1,0 0-1,1 0 1,-1 1-1,0-1 1,0 0-1,1 0 1,-1 0-1,0 0 1,0 0-1,1 0 0,4 0 25,0 1 0,-1 0 0,1 0 0,8 3 0,17 3 124,107-5 253,-77-3-379,226-3 307,-118-4-320,-92 8 1355,-79-8-1297,-16-11 246,-26-14-533,41 30 196,-1 0-1,0 0 0,1 1 1,-1-1-1,0 1 1,-7-2-1,10 4 3,0-1 0,-1 0 0,1-1 0,0 1 0,0 0 0,0-1 0,-2-1 0,-9-5-41,2 4 5,7 3 63,-1-1 0,1 1-1,0-1 1,1 0 0,-1 0 0,0-1-1,-6-4 1,9 6-45,1 1 26,-1 0 0,1 0 0,-1 0 0,1 0 0,-1-1 0,1 1 0,0 0 0,-1 0 0,1-1 0,-1 1 0,1 0 0,0-1 0,-1 1-1,1 0 1,0-1 0,0 1 0,-1-1 0,1 1 0,0 0 0,0-1 0,-1 1 0,1-1 0,0 1 0,0-1 0,0 1 0,0-1 0,0 1 0,0-1 0,0 1 0,0-1 0,0 0-22,0 1 1,1 0-1,-1-1 0,1 1 0,-1-1 0,0 1 0,1 0 0,-1 0 0,1-1 0,-1 1 0,1 0 0,-1 0 1,1 0-1,-1-1 0,1 1 0,-1 0 0,1 0 0,-1 0 0,1 0 0,-1 0 0,1 0 0,-1 0 0,1 0 1,1 1-1,-2-1 101,8 1-148,0 0 0,0 1 1,0 0-1,0 0 1,0 1-1,-1 0 0,1 0 1,11 8-1,3 0-97,81 33 461,19-8-197,-101-28 837,-29 7-581,0-9-216,0 0 1,0-1-1,-10 5 0,9-6-76,0 1-1,-15 12 0,16-11-36,0 1-42,1 0 0,-13 13 0,8-9 8,10-10-51,1 0 0,0-1 0,0 1 1,-1 0-1,1 0 0,0 0 0,0 0 1,0 0-1,0 0 0,0 0 0,0 1 0,1-1 1,-1 0-1,0 0 0,1 1 0,-1-1 1,0 0-1,0 3 0,-1-3-1941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1:06:29.6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0 5472,'0'0'6469,"-5"5"-4144,10 150 1744,1-23-3652,-3-88-327,11 100 466,-2-30-227,-5-58-110,-3-27-195,0 31 0,-3-33 274,1-8-2207,-2-5-5557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1:06:30.7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1 184 5216,'0'0'9477,"0"-9"-7706,5-8-1374,1 0 0,0 1 0,10-20 0,-12 31-424,-1-1 0,0 1-1,1-1 1,0 1-1,1 0 1,-1 0-1,1 1 1,0-1-1,0 1 1,0 0-1,0 1 1,9-5-1,-6 4-30,0 0 0,1 1 0,0 0 0,0 0 0,0 1 0,15-2 0,-19 4 55,-1 0 0,1 0 0,0 0 0,0 1 0,0 0-1,-1 0 1,1 0 0,0 1 0,-1-1 0,1 1 0,-1 0 0,0 1-1,1-1 1,6 6 0,-6-4 26,0 1-1,-1 0 1,1 0-1,-1 0 1,0 0 0,0 1-1,-1 0 1,0 0-1,0 0 1,0 0-1,-1 0 1,1 0 0,-2 1-1,1-1 1,-1 1-1,1 10 1,0 3-37,-1-1 0,-2 1 0,0 0 1,-5 28-1,3-29 85,-1-1 1,-1 1-1,-1-1 0,0 0 1,-1-1-1,-1 1 0,-1-1 1,0-1-1,-1 0 1,-1 0-1,-1-1 0,-19 20 1,14-18-49,-10 9 94,-46 36-1,54-51 77,15-9-102,0 0 0,0 0 1,0 1-1,1-1 1,-4 4-1,2-2 973,15-8-880,7 0-188,0 2 0,1 0 0,-1 1 0,0 1 0,1 0 0,31 6 1,-26-2 103,-2 1 0,1 1 1,0 1-1,37 18 1,-40-14-160,25 18 0,-36-22-165,4 3 24,-3-7-3578,-9-14-978,0 9 3976,0-6-1205,-2-19-1182,-6 7-214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1:06:31.8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309 10 4064,'3'4'8234,"-2"-4"-8114,-1 0-1,0 0 0,0 0 0,0 0 0,0 0 0,0-1 0,0 1 0,0 0 0,0 0 0,0 0 1,0 0-1,0-1 0,0 1 0,0 0 0,0 0 0,0 0 0,0 0 0,0-1 0,0 1 0,0 0 1,0 0-1,0 0 0,0-1 0,0 1 302,-13-6 870,7 5-1248,1 0 0,0 0 0,0 1 0,-1-1 0,1 1-1,0 0 1,-1 1 0,1-1 0,-9 3 0,2 0-3,0 1-1,0 0 0,-13 6 0,16-5-66,-5 0 105,1 2 1,0 0 0,0 0-1,1 1 1,0 1-1,-13 12 1,18-14-6,0 0-1,1 1 1,0 0-1,1 0 1,0 1-1,0-1 1,1 1-1,0 0 0,1 0 1,0 1-1,0-1 1,1 1-1,0-1 1,0 1-1,0 19 1,3-22 15,-1 0 0,1 0 1,0 0-1,0 0 0,0 0 0,1-1 1,0 1-1,1 0 0,0-1 0,0 1 1,0-1-1,1 0 0,-1 0 0,2 0 0,-1-1 1,0 1-1,1-1 0,0 0 0,1 0 1,-1-1-1,1 0 0,10 7 0,6 1 300,0-1 0,1-2 0,40 13 0,-50-18-276,0-2 0,0 1 0,-1-2 0,1 0 0,0 0 0,1-1 0,-1-1 0,22-3 0,-22 2-20,-12 2-126,1-1-1,-1 1 1,0 0 0,1 0 0,-1-1-1,0 1 1,1 0 0,-1-1 0,0 0-1,0 1 1,1-1 0,-1 0 0,0 1-1,0-1 1,0 0 0,2-1 0,-3 1-212,1-22-6369,0 14 5328,-1 1 1,0 0-1,0-1 1,-1 1-1,0 0 1,-3-11-1,0 11-835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07:03.1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68 1 8384,'-1'0'176,"-1"1"0,1-1 0,0 1 1,0-1-1,0 1 0,0-1 0,0 1 0,1 0 1,-1 0-1,0-1 0,0 1 0,0 0 0,1 0 0,-1 0 1,-1 2-1,-1 21 773,3-24-947,-5 85 1557,-7 93 3282,-7 70-1598,18-121-2395,-2-153-1106,1 0 0,0 0 0,5-47 0,19-78 52,-20 138 185,7-36 87,3 1 0,28-77-1,-36 114 137,1 1 0,0 0 0,0 0 0,1 1 0,9-13 0,-14 20-147,1 0 0,-1 1 0,1-1 0,0 0 0,0 0-1,0 1 1,0-1 0,0 1 0,0 0 0,0-1 0,0 1 0,1 0 0,-1 0 0,0 0 0,1 1 0,-1-1 0,1 1 0,-1-1 0,1 1 0,-1 0 0,1 0 0,-1 0 0,1 0 0,-1 0 0,1 0 0,-1 1 0,1 0 0,3 1 0,-2 0 13,-1 0 0,0 0 0,1 0 0,-1 1 0,-1-1 0,1 1 0,0 0 0,-1 0 0,1 0 0,-1 0 1,0 0-1,0 1 0,0-1 0,2 7 0,2 4 198,0 1-1,4 19 1,-6-18 16,-1 0 0,-1 0 0,0 0 0,-1 0 0,-1 19 0,0-26-167,-1-1 0,0 0 0,-1 1 0,0-1 0,0 0 0,-1 0 0,0 0 0,0-1 0,-1 1 0,0-1 0,-9 12 0,9-13-62,0 0-1,-1-1 0,0 0 1,-1 0-1,1 0 0,-1-1 1,-6 4-1,8-6-121,0 0-1,0 0 1,0 0-1,-1-1 0,1 0 1,0 0-1,-1 0 1,1 0-1,-1-1 1,1 0-1,-1 1 0,-5-2 1,-8-1-1247,0-1-1,1-1 1,-1-1 0,-22-9 0,38 14 913,0-1 0,1 1 0,-1-1 0,1 0 0,0 1 0,-1-1 0,1 0 0,-1 0 0,1 0 0,-2-2 0,3 2 194,0 1 0,0-1 0,0 1-1,-1-1 1,1 1 0,0-1 0,1 1 0,-1-1 0,0 1-1,0-1 1,0 1 0,0-1 0,0 1 0,0-1 0,0 1 0,1 0-1,-1-1 1,0 1 0,0-1 0,1 1 0,-1-1 0,0 1-1,1 0 1,-1-1 0,0 1 0,1 0 0,-1-1 0,1 1-1,-1 0 1,0 0 0,1-1 0,-1 1 0,1 0 0,-1 0 0,2 0-1,11-9-5528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1:06:32.9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3 7136,'0'0'202,"-1"0"0,1 0 0,0-1 1,-1 1-1,1 0 0,0 0 0,-1 0 0,1-1 1,-1 1-1,1 0 0,0 0 0,-1 0 0,1 0 1,0 0-1,-1 0 0,1 0 0,-1 0 0,1 0 1,0 0-1,-2 0 0,2 0-108,0 0 0,0 1 0,0-1 0,0 0 0,0 0 0,0 0 0,0 1 0,0-1 0,0 0-1,0 0 1,0 0 0,0 1 0,0-1 0,0 0 0,0 0 0,0 0 0,0 1 0,0-1 0,0 0 0,1 0 0,-1 0 0,0 1 0,0-1 0,0 0 0,0 0 0,0 0 0,0 0 0,1 1 0,-1-1 0,0 0 0,0 0-1,0 0 1,0 0 0,1 0 0,-1 0 0,0 1 0,3 1 82,-1 1-1,0 0 1,0 0-1,0 1 1,3 5 0,3 6 34,1 1-61,-1 0 1,-1 1-1,8 27 0,-1-4 70,3 14-177,3 7 588,-19-58-573,5 7 1540,0-23-1011,21-67-207,-22 65-363,1 0 0,1 0 0,0 0 0,0 1 0,20-27 0,-24 36-80,1 1 0,0 0 0,0 0 0,0 0 0,1 0 0,-1 1 0,1-1 0,0 1 0,0 0 0,9-3 0,-12 6 53,-1 0 0,0 0 1,0 0-1,1 0 1,-1 0-1,0 0 0,0 1 1,0-1-1,1 0 1,-1 1-1,0-1 0,0 1 1,0-1-1,0 1 0,0 0 1,0-1-1,0 1 1,0 0-1,0 0 0,0 0 1,0 0-1,0 0 0,-1 0 1,1 0-1,0 1 1,3 3 93,-1 0-1,0 0 1,-1 0 0,3 7 0,13 32 477,-18-43-176,1-1-396,0-1 0,0 1 0,0-1 0,0 1 0,0-1-1,0 1 1,0-1 0,0 1 0,0-1 0,0 0 0,-1 0-1,1 1 1,0-1 0,-1 0 0,2-1 0,2-3-87,5-3 32,1 1-1,15-9 1,-1 2-62,-16 7 197,2 2 0,-1-1 0,1 1 0,0 0 0,0 1 0,0 0 0,17-3 0,-23 7-30,-1 0 0,1 0 0,-1 0-1,1 1 1,-1 0 0,1-1 0,-1 1-1,1 0 1,-1 1 0,0-1 0,1 1-1,-1-1 1,0 1 0,0 0 0,0 0-1,0 1 1,-1-1 0,1 0 0,4 6-1,1 1 100,0 1 0,-1 1 0,0-1 0,6 14 0,-10-19-82,0 1-48,0-1 0,0 1 0,-1 0 0,0 0 0,0-1 0,0 2 0,-1-1 0,1 6 0,6 31-2589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1:06:50.7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 0 992,'0'0'18,"-1"0"0,1 0 1,-1 0-1,1 0 0,-1 0 0,1 1 0,-1-1 1,1 0-1,-1 0 0,1 0 0,-1 1 0,1-1 1,-1 0-1,1 0 0,-1 1 0,1-1 0,-1 0 1,1 1-1,0-1 0,-1 0 0,1 1 0,-1 0 124,1 0-1,-1-1 1,0 1 0,1-1-1,-1 1 1,1-1-1,-1 0 1,0 1-1,1-1 1,-1 1-1,0-1 1,0 0 0,1 0-1,-1 1 1,0-1-1,0 0 1,1 0-1,-1 0 1,0 0-1,0 0 1,-1 0 0,-31 8 8396,39-8-7434,91 6-416,0 0-288,-8-1 890,-23-10-575,-65 5-672,14-4-27,-13 1 227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1:06:51.4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 2816,'2'-2'8891,"5"2"-4585,46-2-4154,47-3 1005,-10 5-912,-88 0-219,0 1-1,0-1 0,0 0 0,0 1 1,0 0-1,0-1 0,3 3 1,1-1-117,-4-1 38,11 10-2080,-13-10 2082,1-1-294,0 1-1,0 0 1,0 0 0,0-1 0,0 1 0,0-1-1,0 1 1,0-1 0,0 1 0,0-1 0,0 0 0,1 1-1,11-1-1712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1:06:53.1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0 152 3328,'0'3'12554,"1"-7"-12409,0 0-1,0 0 1,0 0-1,1 0 1,-1 0-1,1 0 1,0 0-1,0 0 1,0 1-1,1-1 1,3-5-1,-3 6 15,1-2-166,0 1 0,-1 0-1,2 1 1,-1-1-1,6-4 1,16-13 121,-22 16-129,0 0 0,1 1 1,0 0-1,0 0 0,0 0 1,0 0-1,1 1 0,-1 0 1,1 0-1,10-4 0,-11 6-5,0 0 0,-1 0 0,1 0-1,0 1 1,0-1 0,0 1 0,0 0-1,-1 1 1,1-1 0,0 1 0,0 0-1,-1 0 1,1 1 0,0-1 0,4 3-1,-1 0-44,-4-3 47,0 1-1,0-1 1,0 1-1,-1 0 0,1 1 1,-1-1-1,1 0 1,-1 1-1,0 0 1,0 0-1,5 6 0,-4-3 6,0-1-1,-1 1 1,0 1-1,0-1 1,0 0-1,-1 1 1,1 0-1,-2-1 1,1 1-1,-1 0 1,0 0-1,0 8 0,-1-3 26,0 0-1,-1 1 0,0-1 0,-1 0 0,0 0 0,-1 0 1,-1 0-1,0 0 0,0-1 0,-12 21 0,0-2 7,1 1 0,-12 35 0,1-2 131,18-44-77,-7 29-1,11-33-96,-1 0 0,0 0 0,-13 25-1,-27 45 1013,44-84-955,1-2-19,-1 1 0,1-1 0,0 1 0,-1-1 0,1 1 0,0-1 0,-1 0 0,1 1 0,-1-1 0,1 0 0,-1 1 0,1-1 0,-1 0 0,1 1 0,-1-1 0,1 0 0,-1 0 0,1 0 0,-1 1 0,1-1 0,-1 0 0,0 0 0,1 0 0,-1 0 0,1 0 0,-1 0 0,1 0 0,-1 0 0,0 0 0,1 0 0,-1-1 0,0 1-8,-8-12 145,10 10-159,-1 0 1,0 0-1,0-1 1,1 1-1,-1 0 1,1 0-1,0 0 1,0 0 0,0 0-1,0 0 1,0 0-1,0 0 1,0 0-1,0 0 1,1 1-1,-1-1 1,1 1-1,0-1 1,-1 1-1,1-1 1,0 1-1,0 0 1,0 0-1,0 0 1,0 0-1,0 0 1,0 0 0,3-1-1,0 1 27,0 0-1,-1 0 1,1 0 0,0 1-1,0-1 1,0 1 0,0 0-1,0 1 1,0-1 0,0 1-1,0 0 1,5 2 0,2 2 84,0 1 0,0 1 0,-1-1 0,18 16 0,-15-12 379,30 18 0,-17-21-152,-24-6-300,1 0 1,-1 0-1,1 0 1,-1 0 0,5 2-1,-7-2-53,4 0-10,10-2-73,-12 1-53,0-1 0,0 1 0,0-1 0,0 0-1,-1 1 1,1-1 0,4-2 0,0-1-1750,1 0-1,-1-1 1,11-9 0,0-4-2586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1:06:55.4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90 483 1408,'4'-4'10939,"-4"4"-10666,-3-9 1636,-9-10-2833,10 15 998,0 0 0,0 0 0,0 0 0,0 0 0,1-1 1,-1 1-1,1-1 0,1 1 0,-1-1 0,0-4 0,-4-20 162,3 19-229,-4-12 245,1-1-1,0 0 0,0-30 1,-3-71 287,8 37 399,-4 67-489,3 12-227,1 12-104,5 26-160,2 38 0,-1 2 318,-4-43-131,-2 1 0,-3 41 1,-1 6 64,-5 71 123,2-34-186,-2 2 72,3-60-1,6-21-118,0-25 83,0 0 0,-1 0-1,1 0 1,-3 8-1,11-20 144,-5-1-296,0 1 0,-1 0 0,1-1 1,-1 0-1,3-7 0,4-9-19,5-7-34,15-50-1,-9 22-180,-8 30-63,30-49 1,-37 68 229,0 0 0,1 1 0,0-1 0,0 1 0,9-6 1,-8 6-21,-7 5 52,0 1-1,0 0 0,1 0 0,-1-1 1,0 1-1,1 0 0,-1 0 0,0-1 0,1 1 1,-1 0-1,0 0 0,1 0 0,-1 0 1,0 0-1,1-1 0,-1 1 0,1 0 0,-1 0 1,0 0-1,1 0 0,-1 0 0,1 0 1,-1 0-1,0 0 0,1 1 0,-1-1 0,1 0 1,-1 0-1,0 0 0,1 0 0,-1 0 1,0 1-1,1-1 0,-1 0 0,0 0 0,1 0 1,-1 1-1,0-1 0,0 0 0,1 1 1,-1-1-1,0 0 0,1 1 0,6 16-160,-7-15 208,2 4-50,0 0 0,-1 1-1,0-1 1,0 1 0,-1-1 0,0 11 0,-6 43 17,0-12 87,3-26 75,-1 0 1,-1-1 0,0 1 0,-14 30-1,16-44-131,0-1-1,-1 0 0,0 0 0,0-1 1,0 1-1,-1-1 0,0 0 1,0 0-1,-1-1 0,-7 7 0,-10 3 20,22-15 10,-21-3 422,21 3-475,-3-8-117,2-1 148,2 9-108,-1 0 0,1-1 0,0 1 0,-1-1 0,1 1 0,0-1 0,0 1 0,0-1 0,0 1 0,0-1 0,-1 1 0,1-1 0,0 1 1,0-1-1,0 1 0,0-1 0,0 1 0,1-1 0,-1 1 0,0-1 0,0 1 0,0-1 0,1-1-371,0 1 0,-1 0 0,1-1 0,-1 1 0,1-1 0,-1 1 0,1-1 0,-1 1 0,0-1 0,0-2 0,4-16-3360,5-1-1146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1:06:56.5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69 164 2560,'-22'0'2208,"12"4"3114,5 21-2975,4 76-1297,-1 0 3132,0-100-2796,-2-5-630,-3-5-354,3-1-325,1 0 0,0-1 0,1 1 1,0-1-1,1 0 0,0-17 0,2-2-86,5-33 0,-5 53-16,0-1 1,1 1-1,0 0 0,1 0 0,0 0 0,1 1 0,0-1 0,1 1 0,0-1 0,0 2 1,1-1-1,0 0 0,0 1 0,1 0 0,0 1 0,0 0 0,17-13 0,-21 18 7,1-1-1,0 0 0,-1 1 0,1 0 0,0 0 1,0 0-1,1 0 0,-1 1 0,0 0 0,0 0 1,1 0-1,-1 0 0,1 1 0,-1-1 0,1 1 1,-1 0-1,1 1 0,-1-1 0,0 1 1,6 1-1,-7-1 43,1 1 0,0 0 0,-1 0 0,1 0 0,-1 1 1,0-1-1,0 1 0,0 0 0,3 3 0,-4-4-17,1 1 0,-1-1 0,0 0 0,1 0 0,0 0 0,-1 0 0,1 0 0,5 2 0,1 2 234,2 2 222,6 5-14450,-15-10 13522,0 0 1,0 0-1,0 0 0,1 5 0,0-2-925,6 6-434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1:06:57.2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0 4064,'0'0'10533,"0"9"-9568,0 9-10,-4 91 826,3-59-1451,2-39-240,-1 0 0,-1 0-1,0-1 1,-2 14 0,0-12-33,0 0 0,0 14-1,3-25 232,-6 11-2938,6-12 2350,-1 0 1,1-1-1,-1 1 1,0 0 0,1 0-1,-1-1 1,1 1-1,-1 0 1,1 0-1,-1-1 1,1 1 0,0-1-1,-1 1 1,1-1-1,-1 1 1,1 0-1,0-1 1,-1 1-1,1-1 1,0 1 0,0-1-1,-1 0 1,1 1-1,0-1 1,0 1-1,0-1 1,0 1-1,-1-1 1,1 0 0,0 0-1,0-24-2081,4-16-504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1:06:57.5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0 8896,'0'5'3296,"-9"-2"-1792,18 9-11040,1 5 7840,3 6 160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1:06:58.0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220 57 320,'0'-1'82,"0"0"1,-1 0-1,1 1 0,0-1 0,0 0 1,0 0-1,0 0 0,0 0 0,0 0 1,0 0-1,0 0 0,0 1 0,0-1 1,0 0-1,1 0 0,-1 0 1,0 0-1,1 0 0,-1 1 0,1-1 1,-1 0-1,0 0 0,1 1 0,0-1 1,-1 0-1,1 1 0,-1-1 0,1 0 1,1 0-1,-1 0 470,0 0-1,0 0 1,0 0 0,0-1-1,0 1 1,-1 0 0,1-1 0,0 1-1,-1-1 1,1 1 0,-1-1-1,1 1 1,0-2 0,-1 2-408,0 1 1,0-1 0,0 1-1,0-1 1,0 1-1,0 0 1,0-1 0,-1 1-1,1-1 1,0 1 0,0-1-1,0 1 1,0 0-1,0-1 1,-1 1 0,1-1-1,0 1 1,0 0-1,-1-1 1,1 1 0,0 0-1,0-1 1,-1 1 0,1 0-1,0 0 1,-1-1-1,0 1 1,-12-1 398,5 1-239,2 1-196,0 0 0,0 0 0,1 0 0,-1 0 0,0 1 1,1 0-1,-1 0 0,1 1 0,0-1 0,0 1 1,0 0-1,0 1 0,-5 4 0,-6 6-74,1 0 0,-17 21-1,22-24-50,1 1-1,0 1 0,-8 16 0,13-23 74,1 1 0,0 0 0,1-1 0,-1 1 0,1 0 0,1 1 0,-1-1 0,0 12-1,2-16-34,0 0 0,0-1 0,1 1 0,-1 0-1,1-1 1,-1 1 0,1-1 0,0 1-1,0-1 1,0 1 0,0-1 0,1 1 0,-1-1-1,1 0 1,-1 0 0,3 3 0,-1-2 67,1-1 1,-1 1 0,1 0 0,-1-1 0,1 0-1,0 0 1,0 0 0,0 0 0,5 1 0,5 0 194,1 0-1,-1-1 1,1 0 0,25-1 0,24 2 340,-3-1-3187,-58-3 1816,0 0 0,0 0 0,1-1 0,-1 1 0,0-1 0,-1 0 0,1 0 0,0 0 0,0 0 1,-1 0-1,1 0 0,3-5 0,-4 5 301,15-17-3873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1:06:59.2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0 4160,'3'1'1696,"-3"-1"-1578,1 0 1,-1 0-1,0 0 1,0 0-1,1 0 0,-1 0 1,0 0-1,0 0 0,1 0 1,-1 0-1,0 0 1,0 0-1,1 0 0,-1 0 1,0 0-1,0 0 0,1 0 1,-1 0-1,0 1 0,0-1 1,0 0-1,1 0 1,-1 0-1,0 0 0,0 1 1,0-1-1,1 0 0,-1 0 1,0 0-1,0 1 1,0-1-1,0 0 0,0 0 1,0 1-1,1-1 0,-1 0 1,0 0-1,0 1 1,0-1-1,0 0 0,0 0 1,0 1-1,0-1 0,0 0 1,0 0-1,0 1 0,0-1 1,0 0-1,0 0 1,-1 1-1,2 9 309,1 0 1,-1 0-1,4 11 0,3 14-147,-1 63 462,-5-59-513,-4 63 103,0-33-120,-7 190 865,6-222-886,2-15-114,-1 0 0,-10 40-1,10-50-75,2-10 44,-1 0-1,1-1 0,0 1 1,0-1-1,-1 1 1,1 0-1,-1-1 0,0 1 1,1-1-1,-1 0 1,0 1-1,0-1 0,0 1 1,-1 1-1,1-3 393,2 0-391,0 0 0,0 0-1,-1-1 1,1 1 0,0 0-1,0-1 1,-1 1 0,1-1-1,0 1 1,0-1 0,-1 1-1,1-1 1,-1 1-1,1-1 1,0 0 0,-1 1-1,1-2 1,11-17 92,-4 7-127,21-29-89,34-66 0,-30 48 42,-11 25-215,-13 21 219,0-1 0,9-21 0,-15 29-207,1-2-615,-4 8 827,0 0 1,0 0-1,0-1 1,-1 1-1,1 0 0,0 0 1,0 0-1,0 0 1,-1-1-1,1 1 1,0 0-1,0 0 1,0 0-1,-1 0 1,1 0-1,0 0 1,0 0-1,0 0 1,-1 0-1,1 0 1,0 0-1,0 0 1,-1 0-1,1 0 1,0 0-1,0 0 1,-1 0-1,1 0 1,0 0-1,0 0 1,0 0-1,-1 0 1,1 0-1,0 0 1,0 0-1,0 1 1,-1-1-1,1 0 1,-3 1-30,0 1 0,1-1 0,-1 1 0,0 0 0,1 0 0,0 0 0,-1 0 0,1 0 0,0 0 0,0 1 0,0-1 0,-2 5 0,-20 33 149,12-18 11,9-17-50,0 0 0,1 0 0,-1 0-1,-2 10 1,3-7 31,0 0-1,0 0 1,1 0-1,0 16 1,1-20-11,1 1 1,-1-1-1,1 1 1,0-1-1,1 0 1,-1 0 0,1 1-1,-1-1 1,1 0-1,4 6 1,3 4 468,20 23-1,-26-33-419,1 0-1,0-1 0,0 1 1,0-1-1,0 0 1,1 0-1,-1-1 1,1 1-1,0-1 0,5 2 1,2-1 11,0 0 1,-1 0-1,1-1 0,22 0 1,0 1-381,-32-3 22,-2-1-767,1-1 581,0 0-1,-1 0 1,0 0 0,1 0 0,-1 1 0,0-1-1,0 0 1,0 0 0,0 0 0,0 0-1,0 0 1,-1 0 0,1 1 0,-1-1 0,0-2-1,0 1-384,1 0-1,-1 1 1,0-1-1,1 0 1,0 0 0,0 1-1,0-1 1,0-3-1,7-12-1460,-1-2 427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07:06.5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335 1 2912,'1'-1'9731,"-8"2"-7025,-1 1-2055,0-1 0,0 1 0,0 0 0,0 1-1,-14 7 1,13-6-535,-23 9 555,1 2-1,-49 32 1,70-40-529,0 0 1,0 1-1,1 0 1,0 1-1,1 0 0,-1 1 1,2 0-1,0 0 1,0 0-1,-11 23 1,16-28-98,0 0 0,1 0 1,-1 1-1,1-1 0,0 1 1,1-1-1,-1 1 0,1-1 1,0 1-1,0-1 0,1 1 1,-1-1-1,1 1 0,1-1 1,-1 0-1,1 1 0,0-1 1,0 0-1,0 0 0,1 0 1,0-1-1,0 1 0,0 0 1,0-1-1,1 0 0,-1 0 1,1 0-1,0 0 0,1-1 1,-1 1-1,8 3 0,15 10-133,1-2-1,0-1 1,1-1-1,38 11 1,-62-23-607,0 0 0,0 0 0,-1 0 1,1-1-1,0 0 0,0 0 0,0 0 0,0 0 1,0-1-1,5-1 0,8-2-1987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1:07:00.2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409 1 4992,'-5'5'6744,"-5"6"-432,2-4-7422,-230 166 1467,223-164-234,8-5-148,1-1 0,-1 2-1,-10 8 1,16-12 243,2-1-145,1 1 0,-1-1-1,0 1 1,0-1-1,1 1 1,-1-1-1,0 1 1,0 0-1,0 0 1,2 1-1,9 7 90,1-6-42,0 0 0,25 3-1,-7-2-62,13 2-26,-23-4 15,37 9 0,-57-11-45,23 7 8,-1 1-1,30 13 1,-28-2 28,-24-18 54,-2 24 351,0-23-370,0 1-1,-1-1 0,1 1 1,-1-1-1,0 1 0,0-1 1,0 0-1,0 0 0,0 0 1,0 0-1,-3 1 0,-28 17 561,-84 28-466,0-2-1098,37-21-2627,72-24 2553,1 0-1,-1 0 0,0-1 1,0 1-1,0-2 0,1 1 1,-11-3-1,-5-1-3766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1:07:01.3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92 2 2720,'-9'-1'9460,"8"1"-9049,-7 8 2777,-6 19-5017,9-16 2881,-2 2-1009,0 1 0,2 0 0,0 1-1,0-1 1,-3 24 0,-7 77-299,13-91 202,2-17-152,-1 0 0,1 0 0,1 0 0,-1 0 0,1 0 0,0 0 0,1 0 0,0 0 0,0-1 1,4 10-1,-5-14-44,0 1 1,1 0 0,0-1 0,-1 0 0,1 1 0,0-1-1,0 0 1,0 0 0,0 0 0,0 0 0,1 0-1,-1-1 1,1 1 0,-1-1 0,1 1 0,-1-1 0,1 0-1,0 0 1,0 0 0,-1 0 0,1-1 0,0 1-1,0-1 1,0 0 0,0 1 0,0-1 0,3-1-1,-2 1 18,-1-1-1,1 1 1,-1-1-1,1 0 0,-1 0 1,1 0-1,3-2 0,0-1-487,1-1 0,11-10 0,-19 15 699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1:07:01.8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179 0 3904,'-16'3'1918,"0"-2"0,-23 0 1376,38 2-2867,0 0 0,0 0-1,0 0 1,-1 0 0,1 0-1,-1 0 1,0 0 0,-2 2-1,-9 23 1308,4-9-1100,5-9-424,1 0 0,-5 15 0,0 3-221,3-9 12,-6 36 1,1-2-37,3-23-326,1 0 0,-3 50 0,9-73-301,0 1 0,0-1 0,1 1 0,0-1 0,0 1 0,1-1 0,3 9 0,11 24-2116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1:07:02.9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10 3552,'-2'-10'8970,"5"16"-6911,-2-4-1936,1 0 0,-1 0 0,1 0 0,0 0 0,-1 0 0,1-1 0,0 1 0,0 0 0,3 1 0,14 13 274,-10-6-267,6 8 173,0 1 0,23 38 0,-30-43-148,-4-6-111,0 0 1,6 16-1,-8-18-42,2 4 35,-1 1 0,0 0 0,-1 0 0,0 0 0,0 18 0,2-5-279,10-43-13595,-9 15 13090,9-12-1098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1:07:03.5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3072,'2'5'8684,"3"-4"-7139,-4 0-574,1 0-545,19 17 1574,35 17-1499,-7-5 474,45 36 0,-79-54-842,-1 1 1,-1 0 0,0 0-1,-1 1 1,0 1 0,-1 0-1,11 20 1,26 65 63,-30-59-4826,-20-46 127,-1-3 2346,-2-7 873,-11-23-3170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07:07.2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391 2 3552,'-4'-1'276,"1"1"1,0 0 0,0-1-1,0 1 1,-1 0 0,1 1-1,0-1 1,0 1-1,-1-1 1,1 1 0,0 0-1,-3 2 1,-7 2 1532,-18 13 1,2-3-631,14-8-565,1 1-1,-1 0 0,1 0 1,1 2-1,0-1 0,0 2 1,1 0-1,-17 19 0,16-13-262,1 0-1,1 1 0,0 0 1,2 0-1,0 1 0,1 1 1,1 0-1,1 0 1,-7 37-1,0 12 137,2 0 0,-1 97 0,14-129-389,2 0-1,1-1 0,15 57 1,-17-82-326,1 1-1,0-1 1,0 0 0,1 0 0,1 0 0,0-1 0,0 0 0,1 0-1,16 17 1,-15-19-663,1 1 0,1-2-1,-1 1 1,1-1 0,1-1 0,-1 0-1,1 0 1,0-1 0,21 6-1,66 11-7703,-85-20 8076,37 7-1353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07:07.8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 31 7136,'-15'-26'2309,"13"22"-1028,4 4-522,3 5 76,-1 2 502,16 27 2834,-14-24-3645,1-1-1,0 1 1,9 8-1,42 39 1016,-27-28-1082,-2 1 0,49 64-1,-60-65-337,-2 0 0,0 0-1,14 44 1,21 100 298,-46-152-320,0 0-1,-2 1 1,-1-1 0,-1 0 0,0 1 0,-2-1 0,0 1 0,-1-1 0,-2 0 0,-6 23 0,3-18 21,-2 0 1,-1-1 0,-20 39-1,21-49-279,0 0-1,-1-1 0,-1 0 1,0 0-1,-1-1 1,-22 19-1,30-29-283,-1 1 1,0-1 0,0 0-1,0-1 1,0 1-1,-8 2 1,12-5 260,0 1 1,0-1-1,0 0 1,0 1-1,-1-1 1,1 0-1,0 0 1,0 1-1,0-1 1,0 0-1,0 0 1,0 0-1,-1-1 1,1 1-1,0 0 1,0 0-1,0-1 1,0 1-1,0 0 1,0-1-1,0 1 1,0-1-1,0 1 1,0-1-1,0 0 0,0 1 1,0-1-1,0 0 1,1 0-1,-1 0 1,0 1-1,0-1 1,1 0-1,-1 0 1,1 0-1,-2-2 1,2 1-108,0 1 0,-1 0 0,1 0 1,0-1-1,0 1 0,0 0 0,0 0 0,0-1 1,0 1-1,0 0 0,0-1 0,1 1 0,-1 0 1,0 0-1,1 0 0,-1-1 0,2-1 0,14-18-2852,-14 20 2969,20-24-3305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07:08.4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71 5632,'-6'-7'1443,"2"-1"-585,4 7-389,0 0 0,1 0 0,-1 0 0,1 0 0,-1 1 1,1-1-1,-1 0 0,1 0 0,-1 0 0,1 1 0,0-1 0,0-1 1,5-4 1013,0-1 1,13-10 0,-17 16-1309,0-1 1,1 1-1,-1-1 0,1 1 1,-1 0-1,1 0 0,0 0 1,-1 0-1,1 0 0,0 1 0,0-1 1,5 1-1,-7 0-136,1 0 1,-1 0-1,0 0 1,0 1-1,1-1 0,-1 0 1,0 1-1,0-1 1,0 1-1,0-1 0,0 1 1,0-1-1,1 1 1,-1 0-1,-1 0 1,1-1-1,0 1 0,1 2 1,12 19 110,-9-12-57,-2-5-41,-1 1-1,0-1 1,0 1 0,-1-1 0,0 1-1,0-1 1,0 1 0,0 0 0,-1 0-1,-1 9 1,1-6 19,-1-1 0,-1 0 0,1 0 0,-1 0 0,0 0 1,-7 15-1,3-14-4,1 0 1,-11 12 0,11-15 91,1 1 0,-1-1 0,1 1 0,0 0 0,-5 13 0,8-19-134,1 0-1,0 0 1,0 0 0,0 0-1,0 0 1,0 0 0,0 0 0,0 0-1,1 0 1,-1 0 0,0 0-1,1 0 1,-1 0 0,0 0 0,1 0-1,-1 0 1,1 0 0,-1 0-1,1 0 1,0 0 0,-1-1 0,1 1-1,0 0 1,0 0 0,0-1-1,-1 1 1,1-1 0,0 1-1,0 0 1,1-1 0,2 3-13,1-1 0,-1 0 0,1 0 0,8 2 1,3 0-208,-8-2-1175,1 1 0,0-2 0,16 2 0,-22-3 508,1 0 0,0 0 0,0 1 0,-1-1 0,1 1-1,-1 0 1,1 0 0,0 1 0,-1-1 0,0 1 0,1-1 0,-1 1 0,3 2 0,13 12-1863,4 7-235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07:10.8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435 60 3904,'1'-2'167,"0"-1"1,-1 1-1,1 0 0,-1-1 1,0 1-1,0 0 1,0-1-1,0 1 0,0-1 1,0 1-1,-1-1 0,0-3 1,1 5 101,-1 0 0,1 0 0,0 0 0,0 0 0,0 0 0,0 0 0,0 0 0,0 0 0,0 0 0,0 1 0,1-1 0,-1 0 0,0 0 0,0 0 0,1 0 0,-1 0 0,1 0 0,-1 0 0,1 1 0,-1-1 0,1 0 0,-1 0 0,1 1 1,0-1-1,-1 0 0,2 0 0,-1 9 2403,-2 2-2130,-1 0 1,0 0 0,0 0 0,-1 0 0,-1 0 0,-7 16 0,4-9-109,-34 66 1114,5-11-648,-42 122 286,0-2-692,9-47-8,-15 34 537,83-176-1032,-6 15 54,-11 18-1,35-54-736,-2 3 419,-1 0 25,1 1 1,0 0 0,31-21-1,59-28 311,-29 18-16,-68 40-38,12-8 132,1 0 0,39-16 0,-60 29-123,1 0 1,0-1-1,-1 1 0,1 0 0,0-1 1,0 1-1,-1 0 0,1 0 1,0 0-1,0 0 0,-1 0 0,1 0 1,0 0-1,0 0 0,0 0 1,-1 0-1,1 0 0,0 0 0,0 0 1,-1 1-1,1-1 0,0 0 1,0 1-1,-1-1 0,1 0 0,0 1 1,-1-1-1,1 1 0,-1-1 1,1 1-1,-1-1 0,1 1 0,-1 0 1,1-1-1,-1 1 0,1 0 1,-1-1-1,1 1 0,-1 0 0,0-1 1,0 1-1,1 0 0,-1 0 1,0-1-1,0 1 0,0 0 0,0 0 1,0 1-1,1 5 214,-1 0-1,-1 0 0,1 1 1,-3 8-1,2-6 9,-3 53 432,4-61-662,0 1 0,0-1 0,0 0 0,0 0-1,0 1 1,0-1 0,0 0 0,1 0 0,-1 0 0,1 0-1,0 1 1,-1-1 0,1 0 0,0 0 0,0 0 0,0 0-1,1-1 1,-1 1 0,0 0 0,1 0 0,-1-1 0,1 1-1,0-1 1,2 3 0,-1-3-35,0 0 0,0 1 0,0-1 0,0-1 0,0 1 1,0 0-1,0-1 0,0 1 0,0-1 0,0 0 0,0 0 0,1 0 0,-1 0 0,0-1 0,0 1 0,0-1 0,4-1 0,15-6-297,40-21 0,-7 2 44,56-22 233,51-20 495,-151 63-313,-4 3-39,-8 5 30,-41 25 309,-13 9 144,26-13-174,-38 39-1,55-49-314,0 1 0,1 0 0,1 1 1,0 0-1,-8 19 0,14-25-62,0-1 0,1 1 0,-2 13 0,4-18-39,0-1-1,1 1 1,-1-1-1,1 1 0,0-1 1,0 1-1,0 0 1,1-1-1,-1 1 0,1-1 1,2 6-1,-3-8-6,1 0-1,0 0 1,-1 0 0,1 0 0,0 0-1,0-1 1,0 1 0,0 0-1,0-1 1,0 1 0,0 0-1,0-1 1,0 1 0,0-1-1,0 1 1,1-1 0,-1 0-1,0 0 1,0 1 0,0-1 0,0 0-1,1 0 1,-1 0 0,0 0-1,0 0 1,0 0 0,1-1-1,-1 1 1,0 0 0,0-1-1,2 0 1,6-2-230,0 0 0,17-10 1,-20 10 69,119-72-1600,-37 20 1462,-68 42 206,-14 8 211,1 1-1,-1 0 1,1 0 0,0 1 0,7-3-1,-12 6-62,-1-1 1,1 1-1,-1 0 0,1-1 0,0 1 0,-1 0 0,1 0 0,0 0 0,-1 0 0,1 1 0,-1-1 0,1 0 0,0 1 0,-1-1 0,1 1 0,-1-1 0,1 1 0,-1 0 0,1-1 0,-1 1 0,0 0 0,1 0 0,-1 0 0,0 0 0,0 1 0,0-1 0,0 0 0,2 2 0,86 127 1667,-87-128-1704,0 0 0,0 0 1,-1 0-1,2 0 0,-1 0 1,0 0-1,0 0 0,0-1 1,1 1-1,-1-1 0,1 0 1,-1 0-1,1 0 0,0 0 1,-1 0-1,6 1 0,-6-2-38,1 0 0,-1 0 0,0-1-1,0 1 1,0 0 0,1-1-1,-1 1 1,0-1 0,0 0-1,0 1 1,0-1 0,0 0 0,0 0-1,0-1 1,0 1 0,-1 0-1,1-1 1,0 1 0,-1-1-1,1 1 1,1-4 0,15-16-377,9-13 312,-16 20 136,-9 13-39,0-1 0,-1 0 0,1 1 0,-1-1-1,0 0 1,0 0 0,0 0 0,0 0 0,0 0 0,0 0 0,0 0-1,0 0 1,-1 0 0,1 0 0,-1-1 0,0 1 0,0 0-1,0 0 1,0-4 0,1 4-10,-1 1 0,1-1 0,0 1 1,-1-1-1,1 0 0,0 1 0,0-1 0,0 1 0,0 0 0,2-2 0,4-7-101,-2 2 81,0 0 1,0 0-1,1 0 0,0 1 1,1 0-1,0 0 0,14-12 1,-20 19 29,0-1 1,-1 1-1,1 0 1,0-1-1,-1 1 1,1 0-1,0-1 1,0 1-1,-1 0 1,1 0 0,0 0-1,0-1 1,0 1-1,-1 0 1,1 0-1,0 0 1,0 1-1,0-1 1,-1 0-1,1 0 1,0 0-1,0 0 1,-1 1-1,2-1 1,-1 1 26,1 0-1,-1 0 1,0 0 0,0 0-1,0 0 1,0 1 0,0-1 0,0 0-1,0 0 1,-1 1 0,2 2 0,1 2 70,-1 0 0,0 0 1,-1 0-1,0 0 1,1 10-1,-1-1-4,-1 0 0,-1-1-1,-1 1 1,0 0 0,-4 14 0,3-17-85,-1-1 0,1 0 1,-2 0-1,0-1 0,0 1 1,-13 19-1,17-29-38,0 0 1,0 0-1,0 0 0,1 1 0,-2-1 0,1 0 1,0 0-1,0 0 0,0-1 0,0 1 1,-1 0-1,1 0 0,0-1 0,-1 1 0,1 0 1,0-1-1,-1 0 0,1 1 0,-1-1 0,1 0 1,-1 0-1,1 1 0,0-1 0,-1 0 1,1 0-1,-1-1 0,1 1 0,-1 0 0,1-1 1,-1 1-1,1 0 0,0-1 0,-1 0 1,1 1-1,0-1 0,-1 0 0,1 1 0,0-1 1,0 0-1,0 0 0,-1 0 0,0-2 1,-5-4-190,0-1 0,1 0 1,0 0-1,-9-15 0,14 21 196,1 1 30,0 1-1,-1 0 1,1 0-1,0 0 0,0 0 1,0 0-1,0-1 1,0 1-1,0 0 1,0 0-1,0 0 1,0 0-1,0-1 1,0 1-1,0 0 0,0 0 1,-1 0-1,1 0 1,0-1-1,0 1 1,1 0-1,-1 0 1,0 0-1,0 0 1,0-1-1,0 1 0,0 0 1,0 0-1,0 0 1,0 0-1,0 0 1,0-1-1,0 1 1,0 0-1,1 0 1,6-1 238,10 5 101,26 8-4966,63 9 1,-33-7 102,-55-9 1117,-4 5-2042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07:11.2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 36 2976,'-5'-8'573,"5"6"-334,-1 1 0,0-1-1,0 0 1,-1 1 0,1-1 0,0 0 0,0 1 0,-1 0 0,1-1 0,-1 1 0,-10-10 10090,17 15-9337,16 22-4560,-12-20-1274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07:13.4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1 820 3072,'-1'1'164,"1"0"0,0 1 0,1-1 0,-1 0 0,0 0-1,0 1 1,0-1 0,1 0 0,-1 0 0,1 0 0,-1 1 0,1-1 0,-1 0 0,1 0 0,0 0 0,-1 0 0,1 0 0,0 0 0,0 0-1,2 1 1,-2-1 46,1 0 0,0 0 0,-1 0 0,1-1-1,0 1 1,0-1 0,0 1 0,0-1 0,0 0-1,0 1 1,-1-1 0,4 0 0,4-1 390,-1 0 1,1-1 0,0 0-1,14-5 1,3-1-134,-1-2-1,-1 0 1,1-2 0,-2-1-1,0 0 1,0-2 0,36-32-1,-34 23-159,-2-1 0,38-52 0,25-63 345,10-12-69,26-48 824,-118 192-1319,0 0 176,1-1 0,3-12 0,-7 19-228,-1 0 0,1 0-1,-1 0 1,1 0 0,-1 1 0,0-1 0,0 0 0,0 0 0,0 0 0,0 0 0,0 0 0,0 0 0,-1 1 0,1-1 0,-1 0 0,0 0 0,1 0-1,-2-1 1,1 2-37,0 0-1,1 0 0,-1 0 0,0 1 0,0-1 0,0 0 1,0 1-1,0-1 0,0 1 0,0-1 0,0 1 0,0 0 0,0-1 1,0 1-1,-1 0 0,1 0 0,0 0 0,0 0 0,0 0 1,0 0-1,0 0 0,0 0 0,-1 0 0,1 0 0,0 0 1,0 1-1,0-1 0,0 1 0,0-1 0,-2 2 0,-2 0 43,-1 1-1,0 0 0,1 1 0,-6 4 0,2 0 52,0 0-1,1 0 0,0 1 0,0 0 0,1 1 0,0-1 0,1 2 1,0-1-1,1 0 0,0 1 0,-4 14 0,-2 10 67,2 1 0,-5 44 0,-13 111 248,25-173-367,0 1 1,1-1 0,0 1-1,2-1 1,0 1 0,2-1 0,-1 1-1,7 17 1,-8-33-29,-1-1 0,1 0 0,0 0 0,0 0 0,0 0 0,0 0 0,1 0 0,-1 0 0,1 0 0,-1 0 0,1 0 0,-1-1 0,1 1 0,4 2 0,-5-3-12,1-1 0,-1 1 1,1 0-1,-1-1 0,1 1 1,-1-1-1,1 0 0,0 1 1,-1-1-1,1 0 0,0 0 1,-1 0-1,1 0 0,0-1 1,-1 1-1,1 0 0,0-1 1,-1 1-1,1-1 0,-1 1 1,1-1-1,2-1 0,19-12-178,0 0 0,-2-2 0,0 0 0,31-31 0,-26 20 342,-1-2 1,35-52-1,-28 40 173,-55 124 699,19-68-917,-11 49 434,13-56-504,1-1 0,1 1 1,-1-1-1,1 1 0,0 0 0,3 10 1,-3-16-41,1 1 1,-1 0 0,1-1 0,0 1 0,0-1-1,0 0 1,0 1 0,1-1 0,-1 0 0,0 0 0,1 1-1,0-1 1,0 0 0,-1-1 0,1 1 0,0 0-1,0 0 1,1-1 0,1 2 0,0-1-18,0-1 0,0 0 0,0 0 0,-1 0 0,1 0 0,0 0 0,0-1 0,0 0 0,0 0 0,0 0 0,7-1 0,-2 0-101,0-1-1,0 0 1,0-1 0,0 0-1,0 0 1,-1-1 0,1 0 0,-1-1-1,15-11 1,-3-3-6,0-2-1,-2-1 1,0 0 0,18-32 0,-34 54 297,-2 6-67,-4 20-17,-1 5-36,5-21-30,-1-1 0,2 1 0,-1-1 0,1 0 0,4 13 0,-5-18-25,1-1 1,0 1-1,1-1 0,-1 1 0,1-1 1,-1 0-1,1 0 0,0 0 1,0 0-1,0 0 0,1 0 1,-1-1-1,1 1 0,-1-1 1,1 1-1,6 3 0,-7-6-32,0 1 0,0 0-1,0 0 1,0-1 0,0 1 0,0-1-1,1 0 1,-1 0 0,0 1-1,0-2 1,0 1 0,1 0 0,-1 0-1,0-1 1,0 1 0,0-1-1,0 1 1,0-1 0,1 0 0,-1 0-1,3-2 1,2-2-128,0 1 0,-1-2-1,1 1 1,6-8 0,0 0 116,-1-2 0,0 1 0,-1-2 0,-1 1-1,-1-1 1,8-18 0,-16 32 51,1-2 58,0 1 0,-1-1 0,1 0 0,1-7 0,0 15-93,0 0 0,0-1 0,0 1 0,0-1 0,1 0 0,5 4 0,9 4 41,1-1 0,0-1 0,1 0-1,0-1 1,0-1 0,0-1 0,1-1 0,26 3 0,-47-8-10,1 0 0,-1 0 0,0 0-1,1 0 1,-1 0 0,1 0-1,-1 0 1,0 0 0,1 0 0,-1 0-1,0 0 1,1 0 0,-1 1 0,0-1-1,1 0 1,-1 0 0,0 0 0,1 1-1,-1-1 1,0 0 0,1 0 0,-1 1-1,0-1 1,0 0 0,1 1 0,-1-1-1,0 0 1,0 1 0,0-1 0,1 0-1,-1 1 1,0-1 0,0 0 0,0 1-1,0 0 1,0 0 8,0 0-1,-1 0 1,1 0 0,-1 0-1,1 0 1,-1 0-1,1 0 1,-1 0 0,0-1-1,0 1 1,1 0 0,-2 1-1,-27 20 195,0-7-116,-24 16 99,48-27-175,0-1 0,0 1 0,1 0-1,0 0 1,0 0 0,0 1 0,0-1 0,-2 6-1,5-9-16,0 0-1,0 1 0,0-1 1,1 0-1,-1 1 0,1-1 1,-1 1-1,1-1 0,0 1 1,-1-1-1,1 1 0,0-1 1,0 1-1,0-1 0,0 1 1,0-1-1,1 1 0,-1-1 1,0 1-1,1-1 0,-1 0 1,1 1-1,-1-1 0,1 1 1,0-1-1,-1 0 0,1 0 1,0 1-1,0-1 0,0 0 1,0 0-1,0 0 0,0 0 1,0 0-1,2 1 0,1 0-19,0 1 0,-1-1-1,1 0 1,0 0-1,1-1 1,-1 1-1,0-1 1,0 0-1,1 0 1,7 0 0,5 0-86,0-1 0,1-1 0,-1-1 0,19-4 1,-27 4 54,0 0 1,0-1 0,-1 0-1,1 0 1,-1-1-1,0 0 1,0 0 0,0-1-1,10-9 1,-16 13 41,0 0-1,-1 0 1,1-1-1,-1 1 1,0 0 0,1-1-1,-1 1 1,0-1 0,0 0-1,0 1 1,0-1-1,0 0 1,0 0 0,-1 0-1,1 0 1,-1 0 0,1 1-1,-1-1 1,0 0-1,1 0 1,-1 0 0,0 0-1,0 0 1,-1 0 0,1 0-1,0 0 1,-1 0 0,1 0-1,-1 0 1,1 0-1,-1 0 1,0 1 0,0-1-1,0 0 1,-2-3 0,-1 1 28,1 0 1,-1 0 0,0 1-1,-1-1 1,1 1 0,0 0-1,-1 0 1,0 0 0,1 1-1,-1 0 1,-10-4 0,-20-5 173,6 2 8,-56-11 1,60 15 574,19 3 12,16 1-336,49 0 159,87-14 0,-117 11-1086,36-6-1837,-24 0-2997,-32 5 1142,-9 4 4039,0 1-1,0 0 1,0 0-1,0 0 0,0 0 1,0-1-1,0 1 1,0 0-1,0 0 0,0 0 1,0-1-1,0 1 1,0 0-1,0 0 0,0 0 1,0-1-1,0 1 1,0 0-1,-1 0 0,1 0 1,0-1-1,0 1 0,0 0 1,0 0-1,-1 0-253,1 0 254,0-1-1,0 1 1,0 0-1,0 0 0,-1 0 1,1 0-1,0 0 1,0 0-1,0 0 0,-1 0 1,1 0-1,0 0 1,0 0-1,0 0 0,-1 0 1,1 0-1,0 0 1,0 0-1,0 0 0,-1 0 1,1 0-1,0 0 1,0 0-1,-1 0 0,-17-2-2955,-14-5-118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4:52:36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34 3136,'-1'-2'185,"0"0"0,1 0 0,-1 0 0,0 1 0,0-1 0,-1 0 0,1 1 0,0-1 0,-3-2 1,4 4-139,0 0 0,0 0 0,-1 0 0,1 0 0,0 0 0,0 0 0,0 0 0,0 0 0,0 0 1,-1 0-1,1-1 0,0 1 0,0 0 0,0 0 0,0 0 0,0 0 0,0 0 0,-1 0 1,1-1-1,0 1 0,0 0 0,0 0 0,0 0 0,0 0 0,0 0 0,0-1 0,0 1 0,0 0 1,0 0-1,0 0 0,0 0 0,0-1 0,0 1 0,0 0 0,0 0 0,0 0 0,0 0 1,0-1-1,0 1 0,0 0 0,0 0 0,0 0 0,0-1 0,3-7 4243,-3 17-3649,1-1 1,0 0-1,0 1 0,1-1 1,4 10-1,19 46 310,-13-38-705,11 41-1,9 87 91,-7-29 11,-19-100-248,15 63 734,12 119 0,-32-201-798,0 29 152,-1-33-121,0 1 1,-1-1-1,1 0 1,-1 1-1,1-1 1,-1 0-1,0 1 0,0-1 1,0 0-1,0 0 1,-3 4-1,4-6-35,-1 1 1,1 0-1,-1-1 0,1 1 1,-1-1-1,0 1 0,1-1 1,-1 1-1,0-1 0,1 0 1,-1 1-1,0-1 0,0 0 1,1 0-1,-1 1 0,0-1 1,0 0-1,0 0 0,1 0 1,-1 0-1,-1 0 0,0 0 28,-1-1 0,1 1 0,0-1-1,0 0 1,0 1 0,0-1 0,-4-2-1,-2-2 115,1-1 0,-14-11 0,18 14-123,-2-2-39,0 0 1,1 0-1,-1-1 0,1 0 1,0 0-1,1 0 0,-1 0 1,1-1-1,1 1 0,-1-1 1,1 1-1,0-1 0,0 0 1,0-12-1,1 9-39,0 0 1,1 0-1,0 0 0,1 0 1,1-1-1,-1 1 0,1 0 1,1 1-1,4-12 0,7-10 111,1 2 0,2-1-1,1 2 1,1 0 0,23-25-1,-13 21 152,58-50 0,-55 53-126,9-7 141,2 2 0,80-51 0,-113 79-806,0 0-1,0-1 1,14-12 0,-19 17-665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07:13.8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0 122 8128,'14'-5'3008,"17"5"-2336,32-3-160,-18-2 2592,13 1-1793,1-7 97,17-6-864,19-3-864,13 0 160,0 4-3615,-10 4 2047,1 4-5472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07:27.3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1 2400,'-2'3'14237,"3"11"-11657,5 18-3248,6 25 1043,-6-22-100,18 52 0,-20-76-237,0 0 1,1 0 0,1-1 0,-1 0 0,1 0 0,1-1 0,0 0 0,15 16-1,-6-12 32,1 0 0,0-1-1,20 10 1,-19-12-119,-1 1-1,0 0 1,19 17-1,-32-23 91,1 0 0,-1 0 1,0 0-1,0 0 0,0 0 0,-1 1 0,1 0 1,-2 0-1,1 0 0,0 0 0,-1 0 0,-1 0 1,1 0-1,1 9 0,4 58 799,-5-36-319,13 57 1,-6-51-527,-4-18-338,2 1 0,0-1 1,19 43-1,-25-65-126,1 0 0,0 0 0,-1 0 0,1 0 0,4 3 0,-6-5 237,1-1-1,0 1 1,-1 0 0,1-1-1,0 1 1,-1-1 0,1 1 0,0-1-1,0 0 1,0 1 0,0-1-1,-1 0 1,1 1 0,0-1 0,0 0-1,0 0 1,0 0 0,0 0 0,0 0-1,0 0 1,0 0 0,0 0-1,-1 0 1,1 0 0,2-1 0,14-9-6312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07:29.2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119 32 1984,'0'-1'5762,"13"0"1653,-5 0-8864,0 1 2220,-7 2-134,-9 7-243,-7 6-244,1 0 0,0 1 0,1 0 0,1 1 0,0 0-1,2 1 1,0 1 0,1 0 0,-12 37 0,16-45-59,4-9-12,0 1 0,1-1 1,-1 0-1,0 1 0,1-1 1,-1 1-1,1 2 0,10-14 385,1-4-234,16-25-1,7-10-85,2 5-26,-5 6 343,41-39 0,-70 74-383,1 0 0,0 0 0,0 1 0,0-1 0,5-1 0,0-1 115,-8 4-154,1 0 0,0 0-1,-1 0 1,1 0 0,0 0 0,-1 0 0,1 0-1,0 0 1,-1 0 0,1 0 0,-1 0 0,1 0-1,0 1 1,-1-1 0,1 0 0,-1 1 0,2-1-1,1 2 80,17 2 161,0 2 0,0 0-1,0 1 1,-1 1 0,19 11 0,85 59 149,-82-54-357,-27-16 99,25 19 0,-38-26-138,-1 0-37,1-1 0,-1 0 1,0 1-1,0-1 0,0 1 0,0-1 1,0 1-1,0-1 0,0 0 0,0 1 1,0-1-1,0 1 0,0-1 0,0 1 1,0-1-1,0 1 0,0-1 0,0 1 0,0-1 1,0 0-1,-1 1 0,1-1 0,0 1 1,0-1-1,-1 0 0,1 1 0,0-1 1,-29 22 19,-1-2 0,-1 0 0,0-3 0,-2 0 0,-54 18 0,65-26 49,-21 6-26,-54 14-1,-11 2-58,94-29 74,1 0-1,-1-1 1,-20-2 0,14 1 141,19 0-226,3 0-32,40-23 240,218-85 75,-244 102-223,-1 0 0,0-1 0,21-13 0,-54 20-335,9-1 283,-17 2-30,0 2 1,0 1-1,-28 7 1,-32 5 155,-18-8-241,104-8 139,0 0 0,-1 0 0,1 0-1,0 0 1,-1 0 0,1 0 0,0 0 0,0 0-1,-1 0 1,1 0 0,0-1 0,-1 1 0,1 0-1,0 0 1,0 0 0,-1 0 0,1-1 0,0 1-1,0 0 1,-1 0 0,1 0 0,0-1 0,0 1-1,0 0 1,0 0 0,-1-1 0,1 1 0,0 0-1,0-1 1,0 1 0,0 0 0,0-1 0,0 1-1,0 0 1,0 0 0,0-1 0,0 1 0,0 0-1,0-1 1,0 1 0,0 0 0,0-1 0,0 1-1,0 0 1,0 0 0,0-1 0,0 1 0,1 0-1,-1-1 1,0 1 0,0 0 0,1-1 0,8-16-97,-8 15 108,9-12 27,23-25-1,4-5-2085,-8 5-4437,-12 23 3280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07:30.0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75 5 5056,'2'0'204,"-1"-1"1,0 0-1,1 1 1,-1-1-1,0 1 0,1 0 1,-1-1-1,1 1 1,-1 0-1,1 0 1,-1 0-1,0 0 1,1 0-1,-1 0 0,1 0 1,1 1-1,34 3 2001,-10 0 56,47 3 0,-313 1 1280,283-9-3372,-20 0-213,41 4-1,-46-1 61,-13-2-35,0 0 0,0 1 0,0-1 0,-1 2 0,1-1 1,0 1-1,-1-1 0,10 6 0,-14-7 19,-1 0 1,0 1 0,1-1-1,-1 0 1,1 0 0,-1 1-1,0-1 1,1 0 0,-1 0-1,0 1 1,1-1 0,-1 0-1,0 1 1,0-1 0,1 1-1,-1-1 1,0 0 0,0 1-1,0-1 1,0 1 0,1-1-1,-1 1 1,0-1 0,0 1-1,0-1 1,0 0 0,0 1-1,0-1 1,0 1 0,0-1-1,0 1 1,0-1 0,0 1-1,-1-1 1,1 0 0,0 1-1,0-1 1,0 1 0,-1-1-1,1 0 1,0 1 0,0-1-1,-1 1 1,1-1 0,0 0-1,-1 1 1,1-1 0,0 0-1,-1 0 1,1 1 0,0-1-1,-1 0 1,0 1 0,-25 13-25,25-14 12,-13 6-1070,-1 0 1,0-1-1,0-1 0,-27 4 1,30-7-1484,8 1 869,19 0-4640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07:47.3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208 0 2720,'0'0'10069,"0"2"-9781,0 16-42,-1 0 0,-1 0 0,0 0-1,-1 0 1,-1-1 0,-1 1 0,0-1 0,-2 0 0,-10 21 0,-8 4 568,-47 61 1,13-20 35,53-72-709,6-10-128,0-1 0,0 0 0,0 0 0,1 1 0,-1-1 0,0 0 0,0 0 0,0 0 0,0 1 0,0-1 0,0 0 0,0 0 0,0 1 0,0-1 0,0 0 0,1 0 0,-1 0 0,0 0 0,0 1 0,0-1 0,0 0 0,1 0 0,-1 0 0,0 0 0,0 0 0,0 1-1,1-1 1,1 0 79,0 1 0,0-1 0,1 0 0,-1 0 0,0 0 0,0 0 0,4 0-1,6-1-50,29 3-2,77 14 0,-104-14 33,0 0 50,0 0 1,-1-2 0,1 1-1,22-3 1,-33 1-191,-1 1-1,1-1 1,-1 0-1,1 0 1,-1 0 0,4-2-1,12-9-4014,-16 10 3257,0 0-1,1 0 1,-1 1-1,0-1 1,1 1-1,-1 0 1,1-1-1,0 1 1,-1 0-1,1 0 1,0 1-1,0-1 1,3 0-1,15 4-1754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07:48.1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257 3 2720,'0'-3'6762,"0"3"-6666,0 0 1,0 0-1,1 0 0,-1 1 0,0-1 0,0 0 0,1 0 0,-1 0 0,0 0 1,0 0-1,0 0 0,1 0 0,-1 1 0,0-1 0,0 0 0,0 0 0,1 0 1,-1 0-1,0 1 0,0-1 0,0 0 0,0 0 0,0 0 0,1 1 0,-1-1 1,0 0-1,0 0 0,0 1 0,0-1 0,0 0 0,0 0 0,0 1 0,0-1 1,0 0-1,0 0 0,0 1 0,0-1 0,0 0 0,0 0 0,0 1 0,0-1 1,-1 5 122,1 1-1,-1-1 1,0 0 0,0 0 0,-1 0 0,1 0 0,-1 0 0,0 0 0,-3 4 0,-6 9 80,-12 16 0,1-2 183,7-11-210,0-1 0,-24 25 0,21-27-89,1 2 0,-18 28 0,26-34-70,0 1 0,1 0 0,1 1 0,-10 28 0,17-29-11,0-13-49,5 4 390,-1-3-401,0 0 0,1-1 1,-1 0-1,1 0 1,-1 0-1,1 0 0,-1 0 1,1-1-1,0 0 0,0 0 1,0-1-1,0 1 1,0-1-1,0 0 0,7-1 1,8-1 104,-1-1 0,29-8 1,-27 6-193,124-30-1020,-116 28-1695,-23 5 832,1 0 1,-1 0-1,1 1 0,13-1 0,0 2-1928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07:48.8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148 8 2976,'3'-7'5703,"2"7"-1966,-1 8-1897,-6 15-927,-1 1 1,-1-1 0,-7 25 0,0 2-218,-3 7-38,-22 57 0,15-51-443,8-19-119,4-12-407,-2-1 0,-13 29 0,32-67-5950,-4 2 4908,0-1-1,-1 0 1,0 1 0,0-2 0,-1 1 0,4-10 0,-5 0-871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07:49.4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383 0 5408,'1'0'104,"0"0"1,-1 1-1,1-1 1,-1 0-1,1 0 0,-1 0 1,1 0-1,-1 1 1,1-1-1,-1 0 1,1 0-1,-1 1 0,1-1 1,-1 0-1,1 1 1,-1-1-1,0 1 1,1-1-1,-1 0 0,1 1 1,-1-1-1,0 1 1,0-1-1,1 1 1,-1-1-1,0 1 0,0 0 1,1 0-1,-2 1 131,1-1-1,0 1 0,0 0 0,-1-1 1,1 1-1,-1 0 0,0-1 1,1 1-1,-1-1 0,0 1 0,-2 2 1,-41 51 2538,33-41-2413,0 0 0,0-1 1,-1-1-1,-1 0 0,0-1 1,-29 19-1,1-5 248,-56 24 0,74-39-547,13-6 74,1 0 0,-1 1 0,1 0 0,-16 11 0,20-12-202,5-4 366,6 0-45,12-1 167,-1 0 1,19-5 0,24-2 89,19 1-55,60-2-166,-80 5-117,-30 1-2007,0 2-5406,-19 1 4718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07:50.2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419 0 4064,'-17'5'8999,"-35"15"-6852,-29 6-914,-7 2-679,80-24-614,0-1 1,0 0-1,0-1 1,0 0-1,-14 2 0,63 7 156,-6-6-178,-9-2 224,41 10 1,-38-1 91,-28-12-199,0 1-1,0-1 1,0 1-1,0-1 0,0 1 1,0 0-1,-1-1 0,1 1 1,0 0-1,0 0 1,-1-1-1,1 1 0,-1 0 1,1 0-1,0 0 1,-1 0-1,0 0 0,1 0 1,-1 0-1,0 0 0,1 0 1,-1 0-1,0 0 1,0 0-1,0 0 0,0 2 1,0-2 26,0 0 1,-1 0-1,0 0 0,1 0 1,-1 0-1,1 0 1,-1 0-1,0-1 0,0 1 1,0 0-1,1 0 1,-1-1-1,0 1 0,0 0 1,-2 0-1,-18 10 492,14-8-307,-25 10 63,0-1-1,-1-1 0,-1-2 1,1-1-1,-56 5 1,72-10-359,-3-1-4135,34-5-1671,0-2 3014,17 2-108,4 3-436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07:50.7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80 3552,'49'5'8676,"-8"-6"-6579,-33 1-2011,1-1 0,-1-1 0,1 0 0,-1 0 0,1-1 0,-1 0 1,0 0-1,0-1 0,-1 0 0,1 0 0,-1-1 0,0 0 0,10-9 0,-16 14-68,-1-1-1,1 0 0,0 1 1,-1-1-1,1 0 0,-1 1 1,1-1-1,-1 0 1,1 0-1,-1 0 0,0 0 1,1 1-1,-1-1 0,0 0 1,0 0-1,1 0 1,-1-1-1,0 2-7,0-1 0,-1 0 0,1 1-1,0-1 1,0 1 0,0-1 0,-1 1 0,1-1 0,0 1 0,0-1 0,-1 1 0,1-1 0,-1 1-1,1 0 1,0-1 0,-1 1 0,1-1 0,-1 1 0,1 0 0,-1-1 0,-2 0 31,1 0 1,0 0-1,-1 0 1,1 1-1,-1-1 1,1 1-1,-1-1 1,1 1-1,-1 0 1,0 0-1,-2 0 1,-4 2 84,0 0 0,0 1 0,1-1 0,0 2 0,-1-1-1,1 1 1,1 1 0,-1-1 0,1 1 0,-1 1 0,1-1 0,-8 10 0,13-13-53,0 1 1,0-1-1,1 1 0,-1-1 1,1 1-1,0 0 1,0 0-1,0-1 0,0 1 1,0 0-1,0 0 0,1 0 1,0 0-1,-1 0 0,1 0 1,0 0-1,1 0 0,-1 0 1,0 0-1,1 0 0,0 0 1,-1 0-1,3 3 0,0 3 151,1 0-1,0-1 0,1 0 0,-1 0 0,2 0 0,8 10 1,-11-15-216,-1 1 0,1-1 0,0 0 1,0-1-1,0 1 0,1 0 0,-1-1 0,1 0 1,-1 0-1,1 0 0,0 0 0,0 0 1,0-1-1,0 0 0,0 1 0,0-2 0,0 1 1,0 0-1,1-1 0,-1 0 0,0 0 1,0 0-1,6-1 0,16-7-1976,1-1 0,26-14 0,-30 13 432,13-6-2618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4:52:36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29 6144,'0'0'136,"-1"0"0,1 0-1,0 0 1,0-1 0,-1 1 0,1 0 0,0 0 0,0-1-1,-1 1 1,1 0 0,0-1 0,0 1 0,0 0 0,0 0 0,-1-1-1,1 1 1,0 0 0,0-1 0,0 1 0,0 0 0,0-1 0,0 1-1,0 0 1,0-1 0,0 1 0,0 0 0,0-1 0,0 1-1,0 0 1,0-1 0,1 0 0,-1 1 58,1-1 0,0 1-1,-1-1 1,1 1 0,0-1 0,-1 1-1,1-1 1,0 1 0,0 0 0,-1 0-1,1-1 1,0 1 0,1 0 0,36-4 2471,-29 4-1996,43-5 893,-28 2-1222,0 1 0,36 2-1,-26 1-285,-27-1-53,1 0-1,-1 0 1,1 1 0,-1 0 0,0 0-1,10 4 1,15 4-2599,-10-4-3149,-12-3 1335,3 2 999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07:51.1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189 9 7648,'-1'0'186,"1"-1"0,0 1 0,0-1 0,-1 1 0,1-1 0,0 1 0,-1-1 0,1 1 0,-1-1 0,1 1 0,-1-1 0,1 1 0,-1 0 0,1-1 0,-1 1 0,1 0 0,-1 0 0,1-1 0,-1 1 0,1 0 0,-1 0 0,1 0 0,-1 0 0,0 0 0,1 0 0,-1 0 0,1 0 0,-1 0 0,0 0 0,1 0 0,-1 0 0,1 0 0,-1 0 0,1 0 0,-2 1 0,-26 12 2137,8-3-783,-3-2-518,14-6-678,-1 1-1,1 0 0,0 0 1,0 1-1,0 1 0,0-1 1,1 1-1,-9 8 0,16-13-314,0 1 0,0 0 0,1 0 0,-1 0-1,0 0 1,1 0 0,-1 1 0,0-1 0,1 0-1,0 0 1,-1 0 0,1 0 0,0 1 0,-1-1 0,1 0-1,0 0 1,0 1 0,0-1 0,0 0 0,0 1-1,0-1 1,0 0 0,1 0 0,-1 0 0,0 1 0,1-1-1,-1 0 1,1 0 0,-1 0 0,1 0 0,0 0-1,-1 0 1,1 0 0,0 0 0,0 0 0,1 1 0,2 3 52,0 0 1,1-1 0,0 0 0,0 0 0,9 6 0,-8-7-206,-1 1 1,1-1 0,-1-1-1,1 1 1,0-1 0,0 0 0,0 0-1,0 0 1,0-1 0,0 0-1,0 0 1,1-1 0,-1 0 0,0 0-1,0 0 1,8-2 0,19-7-3499,38-15 1,-30 9-155,-5 4-1898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07:51.6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18 244 4736,'2'0'423,"-1"0"0,0 0 0,0 0 0,0-1 0,0 1 1,0 0-1,0-1 0,0 1 0,0-1 0,0 1 0,0-1 0,0 1 0,0-1 0,1-1 1,11-14 1988,-10 11-2194,0-1-1,-1 1 0,0 0 1,0-1-1,2-5 1,32-115 1024,-30 105-934,-5 15-103,1 1 0,-1-1 0,1 1 0,-1-8 0,-4 49 583,-2 1-1,-18 67 0,5-26-455,17-75-314,-39 220 1478,37-206-1284,1 1-1,-7 17 1,9-35-570,-1 1 0,1 0-1,0 0 1,-1 0 0,0 0 0,1 0 0,-1 0-1,0-1 1,1 1 0,-1 0 0,-1 1-1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07:52.2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12 181 5568,'-10'-2'1579,"9"3"-997,3 2-242,0-2 76,0 0-1,0 0 1,-1 0 0,1 0-1,0 0 1,0-1-1,1 1 1,-1 0 0,2-1-1,2 2 442,2-1-528,0 1-1,1-1 0,-1 0 1,0 0-1,1-1 0,-1-1 1,0 1-1,1-1 0,-1 0 0,0-1 1,0 0-1,0-1 0,0 1 1,0-2-1,7-3 0,-7 2-241,-1-1 0,0 0-1,0 0 1,-1-1 0,0 0-1,0 0 1,0-1 0,5-9-1,-1-1 93,-1 0 1,12-32-1,-17 32 18,-5 16 28,-3 11-39,-30 90 870,14-37-438,-74 180 918,71-166-1002,17-57-1569,22-43-18959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07:53.3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1 192 3328,'0'-1'1611,"6"2"-363,-5-1-979,1 0-1,-1 0 1,1 1-1,-1-1 1,1 1-1,-1-1 1,1 1-1,-1-1 1,0 1 0,3 1-1,0 2 543,0-1-337,-1 0 0,0 0 1,1-1-1,-1 1 0,1-1 0,0 0 0,0 0 0,0 0 0,7 2 0,-5-3 293,-5 0-679,0-1 0,0 0 0,0 1 0,0-1 0,0 0 0,0 1 0,0-1 0,0 0 0,0 0 0,0 0 0,1 0 0,-1 0 0,0 0-1,0 0 1,0-1 0,0 1 0,0 0 0,0 0 0,0-1 0,0 1 0,0-1 0,0 1 0,-1-1 0,1 1 0,0-1 0,0 0 0,0 1 0,0-1-1,-1 0 1,1 1 0,0-1 0,-1 0 0,1 0 0,0-1 0,4-9 18,-1 1-1,0-1 1,-1 0 0,0 0 0,-1 0-1,3-22 1,-2 9-115,-1 1 217,-1-34 0,-1 41-11,-13 104 70,-14 98 597,13-106-426,2-20-151,9-49-202,1-1 0,-2 0 0,-7 19 0,6-17-313,4-12 169,1 0 1,0 0-1,0 0 1,0 1-1,0-1 1,-1 0-1,1 0 1,0 0-1,0 0 1,0 1-1,0-1 1,0 0-1,0 0 0,0 0 1,0 1-1,0-1 1,-1 0-1,1 0 1,0 1-1,0-1 1,0 0-1,0 0 1,0 0-1,0 1 1,0-1-1,1 0 0,-1 0 1,0 1-1,0-1 1,0 0-1,0 0 1,0 0-1,0 1 1,0-1-1,0 0 1,0 0-1,1 0 1,-1 0-1,0 1 0,0-1 1,0 0-1,0 0 1,1 0-1,-1 0 1,0 0-1,0 1 1,0-1-1,1 0 1,-1 0-1,0 0 1,0 0-1,0 0 0,1 0 1,-1 0-1,0 0 1,0 0-1,1 0 1,-1 0-1,0 0 1,0 0-1,0 0 1,1 0-1,-1 0 0,0 0 1,0 0-1,0 0 1,1 0-1,1-1-399,-1 0 0,1 1 0,-1-1 0,0 0 0,1 0 0,-1 1 1,0-1-1,1 0 0,-1-1 0,1 0 0,15-19-2454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2:37:55.8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565 1748 992,'10'-4'2608,"-10"91"-2048,0 260 571,0-694-625,0 260 155,8 70 1419,-8 16-1957,0-1 0,0 1-1,0 0 1,0-1-1,0 1 1,-1-1-1,1 1 1,0-1 0,-1 1-1,1 0 1,-1-1-1,1 1 1,-1 0-1,-1-2 1,-13-19 690,10 15-611,-9-13 76,0 0 0,1-2 0,2 1 0,0-2 0,1 0 0,-7-24 0,13 32-144,-2-5 151,-7-36 0,7 23-80,-2 0-1,-17-48 1,5 23-152,16 41-51,1-1 0,0 0-1,1 1 1,1-1 0,2-19 0,-1 31-2,0-18 4,-4-121 141,2 115-118,-2 1-1,-13-55 1,10 59 5,-4-14-100,-19-44 0,25 72 88,-1-1 1,0 1-1,-1 0 0,0 0 1,-1 0-1,0 1 0,-17-17 1,1 7 86,-28-28-31,46 41-77,1 1 0,0-1 0,0 0 0,0-1 0,1 1 0,-4-11 0,-3-1-67,9 16 74,0 0 0,0 0-1,1 0 1,-1 0-1,1 0 1,0 0 0,0-1-1,0 1 1,0 0-1,0-1 1,0-3 0,0-3-40,0 0 1,0 0 0,-1 1 0,-4-12 0,3 11 28,0 0 0,1 0-1,0 0 1,0-13 0,-1-14 101,1 32-465,-1 9-152,-2 11 163,4-1 245,0-1 0,2 26-1,-1 6-26,-4-5 221,-13 52 1,3-21-224,9-36 614,-3 58 0,8-92 109,0-10-181,1 2-381,0 0-1,1 0 1,-1 0-1,1 1 1,0-1-1,1 0 1,4-8-1,-2 5-7,-1 1 0,3-13 1,11-86-4,-10 53-11,-3 17 68,-1-67 0,-1 5-67,-3 36 1,-1 29-825,2 42 816,0 0 0,0 0-1,1 0 1,0 0 0,4 9-1,0-1 20,-1 2 33,1-1 0,1 0 0,1-1 0,0 0 0,1 0-1,1 0 1,16 19 0,-18-26-314,1 1-1,0-1 0,0 0 0,0-1 0,1 0 0,0 0 0,1-1 1,-1-1-1,1 0 0,0 0 0,18 4 0,11 0-3625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2:37:57.9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455 1742 2144,'13'-7'2970,"-12"7"-2804,0 0-1,0-1 0,0 1 1,0 0-1,0-1 0,0 1 1,0-1-1,0 1 0,0-1 1,0 0-1,0 1 0,0-1 1,0 0-1,0 0 0,-1 0 1,1 0-1,0 0 0,0-1 1,0-1 26,0 0-1,0 0 1,0 0 0,-1 0 0,1 0 0,-1 0-1,0 0 1,0 0 0,0-4 0,-5-30 1223,5 35-1346,-15-94 1821,5 27-867,-23-85 0,-71-194-489,53 140-369,25 90-202,-1-7 319,20 99-159,-1 0 0,-18-39 0,4 11-44,5 20-120,13 27 28,0 0 0,-6-13 0,-21-52 2,24 58 15,6 11 9,-1 0-1,1 0 1,0 0 0,-1 0 0,0-5-1,-1-7-61,-1-13 205,-3-3-177,2 19-245,4 11 5,0 5-108,-2 55 75,-15 87 0,13-112 391,3-26-57,0 0 0,-1-1 0,-3 11-1,-4 9 549,8-20-90,0-8 11,1-14-55,24-93-561,-15 54-31,10-56-22,-14 88-20,2 2 0,0-1 0,10-21 0,-15 41 145,-1 0 1,0-1-1,1 1 0,0 0 1,-1 0-1,1 0 0,0 0 1,-1 0-1,1 0 1,0 0-1,0 0 0,0 0 1,0 0-1,0 0 0,0 1 1,0-1-1,0 0 0,0 1 1,0-1-1,0 0 1,1 1-1,1-1 0,-2 1 14,0 1 0,0-1 0,0 0-1,0 1 1,0-1 0,0 1-1,0-1 1,0 1 0,-1 0 0,1-1-1,0 1 1,0 0 0,0 0 0,-1-1-1,1 1 1,0 0 0,-1 0 0,1 0-1,-1 0 1,1 0 0,-1 0 0,1 0-1,-1 0 1,0 0 0,1 0-1,-1 2 1,11 35-71,-2 0 0,5 52 0,1 3-4090,-5-46 1958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2:37:59.1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562 1568 4480,'-3'-28'2680,"3"23"-2284,-1 1 0,1 0 0,-1-1 0,0 1 0,-1-7 0,-19-32 1475,5 9-958,-131-303 2649,115 265-3226,11 26-163,1-1-1,-15-61 0,-42-242 58,15 46-513,44 220 75,3 24-32,15 58 262,-1 1 0,0-1 0,1 0 0,-1 0 0,0 1 0,0-1 0,0 0 0,-2-2 0,3 4-29,0 0-1,0 0 1,-1-1-1,1 1 1,0 0-1,0 0 0,0 0 1,0-1-1,0 1 1,-1 0-1,1 0 1,0 0-1,0 0 0,0-1 1,-1 1-1,1 0 1,0 0-1,0 0 1,-1 0-1,1 0 1,0 0-1,0 0 0,0 0 1,-1-1-1,1 1 1,0 0-1,0 0 1,-1 0-1,1 0 1,0 0-1,0 0 0,-1 0 1,1 1-1,0-1 1,0 0-1,-1 0 1,1 0-1,0 0 0,0 0 1,-1 0-1,1 0 1,0 0-1,0 1 1,0-1-1,-1 0 1,1 0-1,0 0 0,0 0 1,0 1-1,0-1 1,-1 0-1,1 0 1,0 1-1,0-1 0,0 0 1,0 0-1,0 0 1,0 1-1,0-1 1,0 0-1,0 0 1,0 1-1,0-1 0,0 1 1,-4 18-378,-3 38 1,6-36 371,-7 32 0,-3-1 310,7-28 61,-2 1 0,-14 38 0,14-53 205,4-16 367,3-18-263,2 10-677,0 0 0,7-16 0,1-4-254,-6 17 62,1 0-1,1 1 0,1-1 1,15-23-1,-23 39 174,1-1-1,-1 1 1,1 0-1,0 0 1,0 0 0,0 0-1,0 1 1,0-1-1,0 0 1,0 0 0,0 0-1,0 1 1,0-1-1,0 1 1,0-1 0,0 1-1,2-1 1,-2 1 9,0 0 0,0 0 0,0 0 0,0 0 0,0 0 0,-1 0 0,1 0 0,0 1 0,0-1 0,0 0 0,0 1 0,0-1 0,0 0 0,0 1 0,-1-1 0,1 1 0,1 1 0,3 3-33,-1 0 0,0 0 0,0 0 0,0 1 1,4 7-1,-2-2 38,10 14-1798,19 45-1,-22-38-3348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2:38:00.3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347 1769 3808,'1'-1'179,"0"0"0,0-1 0,1 1 0,-1 0 1,0-1-1,1 1 0,-1 0 0,1 0 0,-1 0 0,1 0 0,-1 0 0,1 1 0,0-1 1,2 0-1,-3 0-17,1 1 0,-1-1 0,1 1 0,-1-1 0,0 0 0,1 1 0,-1-1 0,0 0 0,1 0 0,-1 0 0,0 0 0,0 0 0,0 0-1,0-1 1,0 1 0,0 0 0,0 0 0,0-1 0,0 1 0,-1-1 0,2-1 0,5-16 1155,-4 12-867,-1-1-1,0 1 1,0 0-1,0-1 1,0 0 0,-1-12-1,-4-69 1317,-21-132-1,5 115-1678,-5 1 0,-39-107 0,21 70 42,21 66 147,6 23-182,3 9-216,-25-62 1,-28-13 40,40 77 23,22 38 18,0-1-1,1 0 1,-1 0-1,1 0 1,0 0-1,0 0 1,1 0-1,0-1 1,-2-8-1,1 6 120,2 8-84,-1 0-1,1-1 1,0 1 0,0 0 0,0 0 0,-1-1 0,1 1 0,0 0 0,0-1 0,0 1 0,0 0 0,0 0 0,0-1 0,0 1 0,0 0 0,0-1 0,0 1 0,0 0 0,0-1 0,0 1 0,0 0 0,0-1 0,0 1 0,0 0-1,0 0 1,0-1 0,0 1 0,0 0 0,1-1 0,-1 1 0,0 0 0,0 0 0,0-1 0,0 1 0,1 0 0,-1 0 0,0 0 0,0-1 0,1 1 0,-1 0 0,0 0 0,1-1 421,4-10-248,-4 11-795,-3 6 467,-9 16 128,4-6 80,-15 22 0,15-28 367,5-9 227,4-17 227,0 9-955,7-23 76,20-47-1,6-16-261,-32 80 130,1 0 0,0 0 1,2 1-1,-1 0 0,1 0 0,13-20 1,-18 32 123,-1 0 0,0 0 1,0 0-1,0 0 0,0-1 0,0 1 1,0 0-1,0 0 0,1 0 1,-1 0-1,0 0 0,0-1 0,0 1 1,0 0-1,0 0 0,1 0 1,-1 0-1,0 0 0,0 0 0,0 0 1,1 0-1,-1 0 0,0 0 1,0 0-1,0 0 0,0 0 0,1 0 1,-1 0-1,0 0 0,0 0 1,0 0-1,1 0 0,-1 0 0,0 0 1,0 0-1,0 0 0,1 0 1,-1 0-1,0 0 0,0 0 0,0 0 1,0 1-1,1-1 0,-1 0 1,0 0-1,0 0 0,0 0 0,0 1 1,5 9-23,-3-7-55,42 116-60,11 22-4144,-54-139 4193,16 42-4512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2:38:02.1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211 1632 992,'37'5'414,"-35"-4"-455,0-1-1,0 1 1,1-1-1,-1 1 1,0 0-1,0 0 1,0 0-1,0 0 1,0 0-1,0 1 1,-1-1-1,1 1 1,0-1-1,1 3 1,10 18-171,-10-19 224,0 2 1,-1-1-1,0 0 1,1 0-1,-2 1 1,1-1-1,0 1 1,-1-1-1,0 1 1,1 10-1,-2 101 8292,2-117-7797,0 1-423,-1-1 1,0 0-1,1 1 0,-1-1 1,0 0-1,1 0 1,-1 0-1,0 0 0,0 0 1,0 0-1,0 0 1,0 0-1,0-1 0,0 1 1,0-2-1,10-23 679,-7 13-572,2-6 106,-2 0 0,0 0 1,2-38-1,-3 29 2,22-357 692,-26 302-883,-3 1 1,-25-136 0,9 137 374,-51-129 1,42 130-411,-39-91-190,54 137 283,-25-48 0,20 45 371,8 22-417,10 14-124,0-1 1,-1 1 0,1-1 0,0 0-1,0 1 1,0-1 0,0 0 0,-1-3-1,-2-9 29,3 12-24,0 0 1,0 0-1,0 0 1,1 0-1,-1 0 1,1-1-1,-1 1 0,1-3 1,-5-55 334,5 55-334,0 0 0,-1 1 0,0-1 0,-1-7 0,2 12-10,0 0-1,0 0 1,0 0-1,0 0 1,-1 0-1,1 0 1,0 0-1,0 1 1,0-1-1,0 0 1,0 0-1,0 0 1,0 0-1,0 0 1,0 0-1,0 0 1,0 0 0,0 0-1,0 0 1,-1 0-1,1 0 1,0 0-1,0 0 1,0 0-1,0 0 1,0 0-1,0 0 1,0 0-1,0 0 1,0 0-1,0 0 1,0-1-1,0 1 1,0 0-1,-1 0 1,1 0 0,0 0-1,0 0 1,0 0-1,0 0 1,0 0-1,0 0 1,0 0-1,0 0 1,0 0-1,0 0 1,0 0-1,0 0 1,0 0-1,0-1 1,0 1-1,0 0 1,0 0 0,0 0-1,0 0 1,0 0-1,0 0 1,0 0-1,0 0 1,0 0-1,0 0 1,-1 17-698,0 1 681,-1 0 0,-7 31 0,2-18 126,-7 32 602,7-38-228,-4 30 0,7-40 251,2-12-104,1-10-194,2-16-369,2 1-1,0 0 1,13-38 0,-8 28-144,-3 10 47,0 1-190,0 0 0,2 0 0,16-36 0,-23 57 208,0-1 0,1 0 0,-1 0-1,1 0 1,-1 1 0,1-1-1,-1 0 1,1 0 0,-1 1 0,1-1-1,0 0 1,0 1 0,-1-1-1,1 1 1,0-1 0,0 1 0,-1-1-1,1 1 1,0 0 0,0-1 0,0 1-1,0 0 1,0 0 0,0 0-1,-1-1 1,1 1 0,0 0 0,0 0-1,0 0 1,0 0 0,0 1-1,0-1 1,0 0 0,0 0 0,0 1-1,1 0 1,3 1-9,0 1 1,-1 0-1,1 1 0,-1-1 0,6 6 1,2 2 22,81 65-96,49 41-1296,-51-36-3864,-73-64 3563,30 22 1,-29-27-299,33 15 0,-49-25 1831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2:38:05.34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35 100 3328,'-2'0'9457,"5"5"-7410,5 25-272,-3-10-1012,-4-19-464,-1 1-226,1 0 0,0 0 1,-1 0-1,1-1 0,0 1 1,0 0-1,0-1 0,0 1 1,0-1-1,0 1 0,0-1 1,1 0-1,-1 1 0,0-1 1,3 2-1,-1-1-14,-1 1-50,0-1 1,0 1 0,0 0 0,-1 0-1,3 5 1,6 10 102,-8-15-88,1 1-1,-1 1 0,0-1 0,3 9 0,8 13 267,-7-17-193,0 1-1,5 12 1,3 5-35,-4-8 44,-1 1 0,0 1 1,-1-1-1,7 34 0,10 87 259,-23-124-267,0 0 0,-1 1 1,-1-1-1,0 0 1,-2 1-1,0-1 0,-1 0 1,-5 18-1,5-24-21,-1 0 0,-1-1 0,0 1 0,-1-1 0,0 0 0,-14 18 0,6-9 6,11-14-44,-1 0 0,1 0 0,-1-1 0,0 1 1,-1-1-1,-7 6 0,-28 21 212,39-31-238,1 0 1,0 0-1,0 0 0,0 0 1,0 0-1,-1 0 1,1 0-1,0 0 1,0 0-1,0 0 1,-1 0-1,1 0 1,0 0-1,0 0 0,0 0 1,-1 0-1,1 0 1,0 0-1,0 0 1,0 0-1,-1 0 1,1 0-1,0 0 1,0 0-1,0 0 0,0-1 1,-1 1-1,1 0 1,0 0-1,0 0 1,0 0-1,0 0 1,0-1-1,0 1 1,0 0-1,-1 0 0,1 0 1,0-1-1,-3-8 428,3-7-447,-1 12-8,1 0-1,0 0 0,0 0 0,1-8 0,3-16 61,6-20 127,42-103-417,-19 59 232,-21 59 54,0 1 1,2 1 0,2 0-1,24-37 1,-28 52-73,1 0 0,0 2 0,1-1 0,1 2 0,20-15 0,-2 5-48,56-29 0,-64 42 165,-21 8-63,0 1-1,0-1 1,0 0 0,0 0 0,0 0 0,0 0-1,5-5 1,-7 5-66,-1 2 10,9-4-44,-9 2 31,-1 1 16,1 0 99,-10 9-129,-3-4 53,0 0 0,-13 7 0,-15 7 109,19-11-108,1 0 0,-1 2 0,2 1 0,0 0 0,0 1 0,1 2 0,0-1 0,1 2 0,0 0 0,2 2 0,-1-1 0,2 2 0,0 0 0,1 0 0,1 1 0,1 1 0,-11 22 0,-4 18-35,-24 84 0,33-102-193,2-8 194,15-32 39,-3 6 11,1 0-1,0 0 1,0 0 0,1 1-1,-1-1 1,1 10-1,0-9-199,0-7 195,1-1 0,0 1 0,0 0 0,0-1 0,0 1 0,0 0 1,0 0-1,0-1 0,0 1 0,0 0 0,0-1 0,0 1 0,0 0 1,0-1-1,0 1 0,1 1 0,-1-1 16,1-1 1,-1 1 0,0 0-1,0 0 1,0 0-1,1 0 1,-1 0-1,0 0 1,0 0-1,0 0 1,-1-1-1,1 1 1,0 2-1,0-3-31,-1 1 0,1 0-1,0 0 1,0-1 0,0 1-1,0 0 1,0 0-1,0 0 1,0-1 0,0 1-1,0 0 1,0 0-1,1-1 1,-1 1 0,1 1-1,3 4 36,-3-4-30,-1-1 0,1 0 0,0 1 0,0-1 0,0 0 1,0 0-1,0 0 0,1 0 0,-1 0 0,0 0 0,3 2 0,-2-3 95,7 8 15,3-2-75,-8-7-39,-2 1-9,17 8-235,4 2 676,-22-10-402,0 0 1,0 0 0,0 0 0,0 0 0,0 0-1,0 0 1,1 0 0,-1 0 0,0 0 0,0-1-1,0 1 1,0 0 0,0-1 0,0 1 0,0-1-1,0 1 1,0-1 0,0 1 0,0-1-1,0-1 1,38-37 132,-31 32-130,-1-1-1,0 1 1,0-1-1,-1-1 1,0 1-1,0-1 1,-1 0 0,0 0-1,0-1 1,-1 0-1,-1 1 1,0-1 0,0-1-1,-1 1 1,0 0-1,0 0 1,-1-17 0,-1-27 41,-2-1 1,-3 1 0,-20-89-1,21 126-75,-2 0 0,0 0 1,-1 0-1,0 1 0,-2 0 0,0 0 0,0 1 0,-23-26 0,-35-41-71,48 54 104,13 19-69,0 0-1,-9-10 1,10 13-95,1 0 1,-1 0-1,-5-12 0,3 4-3962,1 0-5679,-2-8 3936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4:53:10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0 479 4224,'21'-6'5082,"-18"4"-4804,0 1-1,1-1 1,-1 0 0,0 0 0,0 0 0,0-1 0,-1 1-1,1-1 1,-1 1 0,1-1 0,3-5 0,17-31 1004,22-40-458,-36 61-720,51-119 1260,-49 106-1144,-1 1 0,10-54 0,-20 83-262,0 0-1,0 0 0,1 0 1,-1 0-1,0 0 0,0 0 1,1 0-1,-1 0 0,0 0 1,1 1-1,-1-1 1,1 0-1,0 0 0,-1 0 1,1 0-1,-1 1 0,1-1 1,0 0-1,0 0 1,0 1-1,-1-1 0,1 1 1,0-1-1,0 1 0,0-1 1,0 1-1,0-1 1,0 1-1,0 0 0,0 0 1,0-1-1,0 1 0,0 0 1,0 0-1,0 0 0,0 0 1,0 0-1,0 0 1,0 0-1,0 1 0,0-1 1,0 0-1,2 1 0,5 2 35,0 1 0,0-1-1,-1 2 1,11 5-1,-6-2 146,-5-4-148,-1 0 0,-1 0 0,1 0 0,-1 1 0,1 0 0,-1 0 0,0 0 0,-1 1 0,0 0-1,0 0 1,0 0 0,0 0 0,2 8 0,2 7 123,-1-1 0,7 43-1,-1-5 45,-11-53-101,-1-1 1,1 0-1,0 0 0,0 0 1,0 0-1,0 0 1,1-1-1,-1 1 0,1-1 1,0 1-1,0-1 1,0 0-1,1 0 0,-1-1 1,1 1-1,0-1 1,-1 1-1,1-1 0,0 0 1,0-1-1,1 1 1,-1-1-1,0 1 0,0-1 1,1-1-1,4 1 0,2 0 36,0 0-1,0-1 1,-1 0-1,1-1 1,0-1-1,-1 1 0,1-2 1,-1 1-1,20-9 1,3-6-7,0-2 0,-2-1 0,41-33 0,-70 51-78,49-37 60,67-68 0,-100 82-41,-18 24-30,0 0 0,1 1 0,-1-1 1,0 0-1,1 1 0,-1-1 0,0 0 0,0 0 0,0 1 0,0-1 0,0 0 0,0 0 0,0 1 0,0-1 0,0-1 0,0 2-6,0 0-1,-1-1 0,1 1 0,0 0 0,-1 0 1,1-1-1,0 1 0,-1 0 0,1 0 0,0 0 1,-1-1-1,1 1 0,-1 0 0,1 0 0,0 0 0,-1 0 1,1 0-1,-1 0 0,1 0 0,0 0 0,-1 0 1,1 0-1,-1 0 0,1 0 0,0 0 0,-1 0 1,1 1-1,-1-1 0,1 0 0,0 0 0,-1 1 0,-6 2-37,0 0-1,0 1 1,1 0-1,0 0 0,0 1 1,0-1-1,-7 8 0,-10 8-6,0 1 68,0 1 0,2 1-1,-23 33 1,37-47-32,2-3 12,0 1 1,1 0 0,0 0-1,0 1 1,0 0 0,-4 14-1,8-20 18,-1 0 0,1 1-1,-1-1 1,1 0-1,0 1 1,0-1 0,0 0-1,0 1 1,0-1-1,1 1 1,-1-1 0,2 3-1,-1-3 13,-1-1 0,1 1-1,0-1 1,0 0 0,0 0-1,0 1 1,0-1-1,0 0 1,1 0 0,-1 0-1,0 0 1,0 0 0,1 0-1,-1 0 1,1-1 0,-1 1-1,1 0 1,-1-1 0,1 1-1,1-1 1,3 1 68,-1 0 0,1-1 0,0 1 0,-1-1 1,1-1-1,0 1 0,-1-1 0,1 0 0,0-1 0,6-2 0,3-1 38,-1 0 1,23-14-1,-25 11-91,-1 0 0,0-1 1,0-1-1,13-14 0,-17 17-37,-1 0-23,0 0 0,0 0 0,0 0-1,-1-1 1,0 1 0,-1-1-1,0-1 1,0 1 0,0 0-1,-1-1 1,-1 0 0,1 0 0,-2 0-1,1 0 1,-1 0 0,0 0-1,-1 0 1,-1-17 0,1 25 15,0 1-1,0-1 1,0 1 0,0-1 0,0 1 0,-1-1 0,1 1-1,0-1 1,0 1 0,0-1 0,-1 1 0,1-1 0,0 1-1,0-1 1,-1 1 0,1-1 0,0 1 0,-1 0 0,1-1-1,-1 1 1,1-1 0,0 1 0,-1 0 0,1 0 0,-1-1-1,1 1 1,-2-1 0,2 1 2,-1 1 0,0-1 0,0 0 0,0 0 0,0 0 0,0 0 0,1 1 0,-1-1 0,0 0 0,0 1 0,0-1 0,1 0 0,-1 1 0,0-1 0,0 1 0,-3 3-9,0-1 0,0 1 0,0 0 0,-3 5 0,2-3 7,1 1-1,0 0 1,0 0 0,1 1 0,0-1-1,0 1 1,1-1 0,0 1 0,0 0-1,0 11 1,1-14 9,1-1 0,0 1 0,0 0-1,0-1 1,1 1 0,0-1 0,0 1 0,0-1-1,0 1 1,1-1 0,-1 1 0,1-1 0,0 0-1,1 0 1,-1 0 0,1 0 0,-1 0 0,1-1-1,5 5 1,-2-3 69,0-1 1,0 0-1,1 0 1,-1 0-1,1-1 0,0 0 1,0 0-1,0-1 0,0 0 1,0 0-1,1-1 0,-1 0 1,0 0-1,1-1 0,-1 0 1,1 0-1,-1 0 1,1-1-1,7-2 0,-4 0-23,0 1 0,0-2 0,0 1 0,-1-1-1,0-1 1,1 0 0,-2-1 0,1 0 0,-1 0 0,0-1-1,0 0 1,8-8 0,-7 4-31,0 1 0,-1-2 0,0 1 0,-1-1 0,9-18 0,42-83-11,-58 112-13,-1 1-1,0 0 0,0-1 0,0 1 0,0 0 0,0-1 1,0 1-1,1 0 0,-1-1 0,0 1 0,0 0 0,1-1 1,-1 1-1,0 0 0,0-1 0,1 1 0,-1 0 0,0 0 0,1-1 1,-1 1-1,0 0 0,1 0 0,-1 0 0,1 0 0,-1 0 1,0-1-1,1 1 0,3 9-161,-3 23-23,-1-29 169,0 49 104,-13 101 0,12-146-11,-1 1 30,1 1 0,-1 14 0,2-22-73,-1 0-1,1 0 1,0 0 0,0 0 0,0 0 0,1 0 0,-1 1 0,0-1-1,0 0 1,0 0 0,1 0 0,-1 0 0,1 0 0,-1 0-1,1-1 1,-1 1 0,1 0 0,-1 0 0,1 0 0,0 0-1,-1-1 1,1 1 0,0 0 0,0 0 0,0-1 0,0 1 0,0-1-1,-1 1 1,3 0 0,-1-1 16,0 0 0,0 0 1,0 0-1,1 0 0,-1 0 0,0-1 0,0 1 1,0-1-1,0 1 0,0-1 0,0 0 0,0 0 1,0 0-1,-1 0 0,1 0 0,0 0 1,2-2-1,5-5 73,16-17 0,-16 17-129,11-13-68,-7 7 7,2 0-1,19-15 0,-34 29 67,0-1 1,1 1-1,-1-1 1,1 1-1,-1 0 1,1 0-1,-1-1 1,1 1-1,-1 0 1,1 0-1,-1-1 1,1 1-1,-1 0 1,1 0-1,0 0 1,-1 0-1,1 0 1,-1 0-1,1 0 1,-1 0-1,1 0 1,0 0-1,0 1-4,-1-1 0,1 0 0,-1 1 0,0-1 0,1 0 0,-1 1 0,0-1 0,0 1 0,1-1 0,-1 1 0,0-1 0,0 0 0,0 1 0,0-1 0,1 1 0,-1-1 0,0 1 0,0-1 1,0 1-1,0 0 0,0 3-43,0 0 1,-1 0 0,1 0-1,-1 0 1,-1 5 0,-56 155 145,27-64 10,0 4 101,-46 105 0,69-192-42,-17 29 0,21-41-116,1 0-1,-1 0 1,0-1 0,0 1 0,-1-1 0,1 0 0,-1 0 0,0-1-1,-5 4 1,9-6-31,0-1 0,0 1 0,0 0 0,0-1 0,0 0 0,-1 1 0,1-1 0,0 1-1,0-1 1,0 0 0,0 0 0,-1 0 0,1 0 0,0 0 0,0 0 0,0 0 0,-1 0 0,1 0-1,0 0 1,0-1 0,0 1 0,0 0 0,0-1 0,0 1 0,-1-1 0,1 0 0,0 1 0,0-1 0,0 0-1,1 1 1,-1-1 0,0 0 0,0 0 0,0 0 0,1 0 0,-1 0 0,-1-2 0,1 0 4,-1 0 0,1-1 0,-1 1 0,1-1 0,0 1 0,0-1 0,1 1 0,-1-1 0,1 0 0,0 1 1,0-7-1,2-4-12,1-1 0,0 0 1,1 1-1,0-1 0,1 1 0,1 1 1,0-1-1,1 1 0,0 0 1,1 0-1,18-21 0,-10 16 29,1 0 0,0 1 0,2 1 0,0 0 0,1 2 0,32-19 0,173-71-721,-178 86 240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2:38:41.433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91 1984,'13'-4'5370,"-11"2"-5257,-1 0 0,1 0 0,-1 0-1,0-1 1,0 1 0,0 0 0,0-1-1,0 1 1,1-4 0,5-12 290,-7 17-399,0 1-1,0-1 1,0 1-1,1-1 1,-1 1-1,0-1 1,0 1 0,1 0-1,-1-1 1,0 1-1,1-1 1,-1 1-1,1 0 1,-1-1-1,1 1 1,-1 0 0,0 0-1,1-1 1,-1 1-1,1 0 1,-1 0-1,1 0 1,-1-1-1,1 1 1,0 0 0,0 0-1,0 0 189,1 0-43,7 0-51,-1 0 13,0 0-1,0 0 1,0 1 0,12 2-1,-15-2-58,0 0 1,1 0-1,-1-1 0,0 0 0,10-1 1,3 0-106,-7 1 74,0 0-1,0 1 0,0 0 0,21 5 1,44 10 37,20 9 123,-51-14 65,44 17-1,-81-26-203,0-1 0,0 1 0,0-2 1,0 1-1,0-1 0,0 0 0,8-1 0,11-1-139,-13 2 143,-9 0-28,0-1 1,0 1 0,0 1-1,0-1 1,-1 1 0,1-1-1,0 1 1,5 2 0,0 1 13,1-1 0,0 0 0,0-1 0,0 0 0,0 0 0,0-1 0,1-1 0,17-1 1,-3 0-24,60 10-35,265-9 362,-334-2-291,0 0 1,0 0-1,0-2 1,24-8-1,-17 5-60,27-4 0,53-9-1,54 8-107,596 12 166,-719 2 7,49 8 0,-49-5-7,50 2 1,-54-7-36,-11 1-2,0-1 0,34-5 0,49-8 428,-36 6-574,-23 3 41,51 3 1,-58 1 87,-15 1 13,0 2 1,-1 0 0,40 11-1,-16 2 4,-36-14-5,67 11 129,-66-13-105,0 0 0,0 0 1,-1 0-1,1-2 0,19-3 0,66-15 299,-34 9-424,-9 2 40,0 2-1,101 1 1,-141 6 119,8 1-23,0-2 0,1 0 1,-1-1-1,25-6 0,-32 5-48,-1 1 1,20-1-1,-21 3 33,0-1-1,0-1 1,13-3 0,-11 2-4,22-3 0,-7 2 34,-4 1-95,0 1-1,0 1 0,42 4 0,3 0 96,34 2 179,-54-3 150,-25-1-202,27-1 1,-43-1-110,0 0 0,0 0 1,0-1-1,0 0 0,-1 0 0,1-1 0,9-5 0,30-14-999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2:38:48.218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715 1783 1056,'10'4'1141,"24"11"-639,-33-14-454,1-1 28,1 1 0,-1 0 0,0 0 0,0 0 1,0 0-1,0 1 0,0-1 0,0 1 1,2 2-1,3 1 436,-4-3-277,3 4-128,-4-4-113,1 3 70,-2-4-3,-1 0 0,0 0-1,1 0 1,-1 0 0,0 0-1,0 0 1,0 0 0,0 0-1,0 1 1,0-1 0,0 0-1,0 1 1,-2 17 2009,2-19-2024,-13-5 964,-36-27-568,42 28 109,6 4-539,1 0-1,-1 0 1,1 0 0,-1-1-1,0 1 1,1 0-1,-1-1 1,1 1 0,-1 0-1,1-1 1,-1 1-1,1-1 1,-1 1 0,1-1-1,0 1 1,-1-1-1,1 1 1,-1-1 0,1 1-1,0-1 1,0 0-1,-1 1 1,1-1 0,0 1-1,0-1 1,0-1-1,-1 1 14,1 0 1,0 0-1,-1 0 0,1 0 0,-1 0 0,1 1 0,-1-1 0,1 0 0,-1 0 0,1 0 0,-1 1 0,0-1 0,-1-1 1,-6-8 108,6 4-31,1 5-76,1-1 1,-1 0 0,0 0-1,1 1 1,-1-1 0,1 0-1,0 0 1,-1-3 0,-8-18 350,6 3-230,1-1-1,0-35 1,1 48-149,0 0 0,0 1 0,-3-10 1,2 11 18,1 0 0,0 0 0,0-1 0,0 1 0,1 0 0,0-11 0,2 2 2,-1 0 0,-1-1 0,-2-16 0,0-11-148,-6-80 688,7 100-576,-2 0 0,-6-32 0,3 24 208,3 21-162,1 0 0,-2 0 0,-8-18 1,2 6-94,3 7 161,-2 0 0,-15-24 0,1 4-114,19 26 73,-1 0 0,2 0 0,-4-14 0,-5-11 61,3 10-115,2 1-1,-8-44 0,10 41 21,-1 0-1,-11-28 1,-10-26-187,-4-10 467,24 77-314,-1-8-26,5 15 53,1-1 0,-1 1 1,0 0-1,-7-10 1,6 9 18,-19-40 72,3 22-46,16 21-55,0-1 0,1 1 0,0 0-1,-4-7 1,-25-52-123,20 47-24,11 15 131,-1-1-1,1 1 1,0-1-1,-1 1 1,1-1-1,0 0 1,0 0-1,0 0 1,0 0-1,0 1 1,-1-5-1,2 5 4,0 0-1,0 0 1,-1 0-1,1 0 1,-1 0-1,1 0 1,-1 0-1,1 0 1,-1 1-1,1-1 1,-1 0-1,0 0 0,0 1 1,1-1-1,-3-1 1,2 2 12,1-1 0,-1 1 0,1-1 1,-1 1-1,0-1 0,1 0 0,-1 1 0,1-1 1,-1 0-1,1 1 0,0-1 0,-1 0 0,1 1 0,-1-2 1,1 1-9,0 1-1,0 0 1,0-1 0,0 1 0,0 0 0,0 0 0,0-1 0,0 1 0,0 0 0,-1 0 0,1-1 0,0 1 0,0 0 0,0 0-1,0-1 1,-1 1 0,1 0 0,0 0 0,0 0 0,0-1 0,-1 1 0,1 0 0,0 0 0,-1 0 0,1-1-1,0 1 0,-1 0 0,1 0 0,0 0 0,0-1 0,-1 1 0,1 0 0,0 0 0,0-1 0,-1 1 0,1 0 0,0-1 0,0 1 0,0 0 0,-1-1 0,1 1 0,0 0 0,0-1 0,0 1 0,0 0 0,0-1 1,0 1-1,0 0 0,0-1 0,-1 0 16,0 1 1,0-1 0,0 1 0,0-1 0,1 1 0,-1-1 0,0 0 0,0 0 0,1 1 0,-1-1-1,-1-1 1,-5-23-253,-2 10 230,8 2 55,0 1 1,-1 0-1,0 0 1,-5-12-1,3 6-32,-1-11-189,4 12 78,1 7-151,-5 22-727,5 26 742,-3 86 564,3-97-483,0-22 149,1-1 0,-1 1 1,-1-1-1,1 0 0,-1 1 0,1-1 1,-1 0-1,-2 7 0,1-5 62,0 1-1,0 0 1,-1 10-1,-1 5 39,-3-6-36,6-15-55,0 1 0,0-1 1,1 1-1,-1-1 0,0 1 0,1-1 0,-1 1 1,1-1-1,0 1 0,-1-1 0,1 3 0,-1-2-63,-11 17-10,11-17 67,-1 0-1,1 0 1,0 0-1,0 0 1,0 0 0,0 1-1,0-1 1,-1 4 0,2-4 0,-1-1 1,1 1 0,-1-1 0,0 1-1,0-1 1,0 0 0,0 0 0,0 1-1,0-1 1,0 0 0,0 0 0,0 0-1,0 0 1,-3 1 0,3-1 1,0 0 0,0 0 1,-1 0-1,1 0 0,0 0 1,0 0-1,0 1 0,0-1 1,0 0-1,0 0 0,0 1 1,1-1-1,-1 1 0,0 1 1,-7 17-37,6-16 29,0 0 0,1 0 1,-1 1-1,1-1 0,-1 6 0,2-9 17,5 8-336,-5-1 278,1-6 62,-1 0 0,0 0-1,0 1 1,0-1 0,0 0-1,0 0 1,-1 0-1,1 0 1,-1 0 0,1-1-1,-1 1 1,-1 4 0,1-5-18,1 1 1,-1-1-1,1 1 0,0-1 1,-1 1-1,1-1 1,0 1-1,0-1 1,0 1-1,0-1 1,0 1-1,1 2 1,-1 8 45,-1-6-47,0 1 0,1-1 0,-1 1 0,1 8 0,1 6 115,-1-20-63,-4 10-155,3-6 115,1-5 1,0 1 1,0 0-1,0-1 0,0 1 1,0 0-1,0-1 1,0 1-1,0 0 1,-1-1-1,1 1 1,0 0-1,0-1 0,-1 1 1,1-1-1,0 1 1,-1 0-1,1-1 1,-1 1-1,0 0-16,0 0 0,1 0 0,0 0 0,-1 0 0,1 0 1,0 0-1,-1 0 0,1 0 0,0 0 0,0 0 0,0 0 0,0 2 0,0-3 20,0 1 0,0 0 0,0 0-1,-1-1 1,1 1 0,0 0 0,0 0 0,0 0-1,-1-1 1,1 1 0,0 0 0,0 0 0,-1-1 0,1 1-1,-3 2 377,2-3-393,-1 1 0,0 0 1,0-1-1,0 1 0,1 0 1,-1 0-1,0 0 0,1 0 1,-1 1-1,1-1 0,-1 0 1,1 1-1,0-1 0,0 1 1,-2 1-1,3-2-39,-1-1-15,20-10-140,-10 5 175,1 0 0,-1-1 0,0 0 0,10-11 0,-8 9 16,-4 2 6,82-62-97,-75 59 90,0 1 0,1 0 0,0 1 0,29-9 0,47-9 43,103-16-1,-167 36 17,-21 3-17,1 1 0,0-1 0,10 1 0,-1-4 144,-3 1 44,-31-4 279,-5 8-671,21-1 162,2 1 16,0-1 0,0 1 0,-1 0-1,1 0 1,0 0 0,0 0 0,0-1 0,0 1 0,-1 0 0,1 0 0,0 0 0,0 0 0,-1 0 0,1 0-1,0 0 1,0 0 0,0 0 0,-1 0 0,1 0 0,0 0 0,0 0 0,-1 0 0,1 0 0,0 0 0,0 0-1,-1 0 1,1 0 0,0 0 0,0 0 0,0 0 0,-1 0 0,-5 4-62,1-1-1,0 1 1,-1 0-1,2 0 1,-1 1-1,0-1 1,1 1-1,0 0 1,-5 8 0,-19 19 75,12-16-1,0 1-1,-15 23 1,8-15 102,18-20-104,0-1 0,1 1 0,0 0 0,0 0-1,-5 9 1,-45 86-60,51-93 10,1 0 0,0 0 0,0 1 0,1-1 0,-1 11 0,0 3 133,0-12-91,2-1 1,-1 0-1,1 1 0,1-1 1,-1 0-1,1 1 0,1-1 1,-1 0-1,2 0 0,-1 0 1,1 0-1,0 0 0,0-1 1,1 1-1,8 11 0,5 9 188,-13-24-205,-1 1-1,0 0 1,0 0 0,-1 0 0,1 0 0,1 5 0,7 14-7,-7-16 37,1 0 0,-1 0 0,0 0 1,-1 0-1,1 1 0,-2-1 1,1 1-1,-1 0 0,-1 0 0,2 15 1,-7 124 13,-6-83 27,7 54-21,3-113-11,0-2-38,0 0 0,1 0 0,-1 0 0,1 0-1,0 0 1,0 0 0,3 5 0,-3-3-9,2 3 19,1 0 0,-1 0 1,2-1-1,-1 1 1,7 9-1,-8-15 0,1 3-6,0-1-1,1 0 1,0 0-1,0 0 1,10 7 0,17 17 119,7 2 43,-37-30-240,-2-1 47,1 0 37,-1 0 1,1 0-1,0 0 1,-1 1-1,1-1 0,-1 0 1,0 0-1,1 0 0,-1 1 1,1-1-1,-1 0 1,1 1-1,-1-1 0,0 0 1,1 1-1,-1-1 1,1 0-1,-1 1 0,0-1 1,0 1-1,1-1 1,-1 1-1,0-1 0,0 1 1,1-1-1,-1 1 0,0-1 1,0 1-1,0-1 1,0 1-1,0-1 0,0 1 1,0 0-1,0 1 16,0 0-1,0 0 1,0 0-1,0 0 1,0 0-1,0 0 0,-2 3 1,-4 6 26,5-9-57,0 0 1,0 0-1,0 0 1,0 0 0,0 0-1,1 0 1,-1 0-1,0 3 1,1-4 19,0 0 0,-1 0 0,1 0-1,0 0 1,-1 0 0,1-1 0,0 1 0,-1 0 0,1 0 0,-1 0 0,1 0-1,-1-1 1,0 1 0,1 0 0,-1-1 0,0 1 0,-1 1 0,-1 1 18,3-3-33,-1 0 0,1 1 1,-1-1-1,1 1 1,-1 0-1,1-1 0,-1 1 1,1-1-1,0 1 0,-1 0 1,1-1-1,0 1 1,0-1-1,0 1 0,-1 0 1,1-1-1,0 1 1,0 0-1,0 0 0,0-1 1,0 1-1,0 0 0,0-1 1,0 1-1,0 0 1,1-1-1,-1 1 0,0 0 1,0-1-1,0 1 1,1 0-1,-1-1 0,1 1 1,-1-1-1,0 1 0,1 0 1,-1-1-1,1 1 1,-1-1-1,1 1 0,-1-1 1,1 0-1,-1 1 1,1-1-1,0 0 0,-1 1 1,2-1-1,2 3 7,0-2 0,-1 1 1,1 0-1,0-1 0,0 0 0,8 1 0,74 4 282,-81-7-255,0 0-1,1 0 1,-1 0 0,8-4 0,-8 2-18,-4 2 38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2:38:49.322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1 178 1056,'6'-3'3905,"7"-1"-3123,-1 0-488,-6 1-147,-1 0 0,1-1-1,-1 0 1,0 1 0,0-2-1,-1 1 1,1-1 0,4-5-1,-3 3 62,0 1-1,0 0 0,12-9 0,17-13 65,-33 26-182,0 0-1,-1 1 0,1-1 0,0 0 0,-1 0 1,1 0-1,-1 0 0,1 0 0,-1 0 1,2-5-1,-3 6-46,1 0 1,-1 1 0,1-1 0,-1 0-1,1 0 1,-1 0 0,1 1 0,0-1-1,-1 0 1,1 0 0,0 1-1,1-2 1,-1 2-1,0-1-1,0 0 1,0 0-1,0 1 0,0-1 1,0 0-1,-1 0 1,1 0-1,0 0 1,0 0-1,-1 0 1,1 0-1,-1-1 1,1-1-1,4-7 902,-10 13-752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2:39:05.605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93 992,'13'-20'5295,"-14"19"-5220,1-1-1,0 1 1,0 0-1,0-1 0,0 1 1,0-1-1,0 1 1,0-1-1,0 1 1,1-1-1,-1 1 1,1 0-1,-1-1 1,1 1-1,-1 0 1,1-1-1,0 1 1,-1 0-1,1 0 1,0 0-1,0 0 1,0-1-1,0 1 1,3-2 148,-3 2-144,0-1 0,1 1 0,-1 0 0,0 0 0,1 0 1,-1 0-1,1 0 0,-1 0 0,3-1 0,-2 1-107,5-3 113,1 1 0,0 0 0,0 0 1,0 1-1,0 0 0,0 0 0,0 1 0,9-1 0,-7 1-62,5 0-3,0 1-1,22 2 1,4 0-57,-29-2 55,-1 0 0,1 1 1,0 0-1,-1 1 1,1 1-1,-1 0 0,0 0 1,18 9-1,20 7 403,-46-17-398,0-1 1,0 1-1,0-1 0,1 1 0,-1-1 0,0 0 0,1 0 0,-1-1 0,1 1 0,-1-1 1,5 0-1,-2 1 75,-6 0-96,1 0 0,-1-1 0,1 1 1,-1-1-1,1 1 0,0-1 0,-1 0 0,1 1 0,0-1 0,0 0 0,-1 1 1,1-1-1,0 0 0,0 0 0,-1 1 0,1-1 0,0 0 0,1 0 0,4 1 34,0 0 0,-1 0 0,1 0 0,0-1 0,10 0 0,-7 0-113,23 6 10,-24-5 51,-1 1-1,1-1 0,8 1 1,133 3 762,39-10-410,-106 4-64,56-5-288,-52 1 0,108 10 96,-59-1-37,-106-1-39,35 9 0,13 1-44,-10 0 98,-18-2-180,-44-11 192,12 3 284,35 1 1,325-4 941,-236-3-950,-57-5-277,-48 3-154,11-1-24,36-3 234,21 2-67,71-3-116,27 8 250,-184 2-185,-12 1-25,1-1 1,-1 0 0,0-1 0,10-1-1,14-3 23,1 1 1,34 1-1,-11 0 134,-3-1-23,77-6-115,-114 9 12,0 1-1,1 0 0,-1 1 0,22 4 1,-34-5-11,53 5-17,68-2-1,-107-3 47,-6 1-29,0 0 1,15 3-1,-15-2-3,0 0 1,15 0 0,240 5 485,-136 0-458,-57 4-139,-51-10 155,3 1 21,32 5-1,-26-3-37,1-1 1,0-1-1,36-4 0,-11 1 125,69-4-71,-38 3 9,64 1-39,-114 7 135,-26-4-135,1 0 0,14 0 1,105 1 493,386-3-171,-445 8-458,134 0 223,-89-4-74,-5 1-85,-101-5-2,-6 0 9,0 0-1,1 0 1,-1 0-1,0 0 1,0-1-1,-1 0 1,8-2-1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2:39:11.188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2273 28 832,'-28'-28'5276,"27"28"-5195,1 0 0,-2 0 1,2 0-88,-2 3 226,-1-1 0,1 0 0,0 0 0,-1 0 0,1 0 0,-1 0 0,-3 2 0,-17 14 975,-39 26-208,5-6-386,13-9-189,8-5-124,-1-3 0,-1-1 0,-74 28 0,102-45-269,-249 88 618,230-80-412,-55 12 1,75-20-170,-18 1 95,1-1 1,-1-1 0,-50-2 0,31-1-109,-190-16 173,180 11-144,28 3-56,-236-15-192,196 26 48,66-8 100,0 0 0,0 1-1,-1-1 1,1 1 0,0 0-1,0 0 1,0-1 0,-2 3-1,2-2 70,1 0-1,0-1 1,-1 1-1,1 0 1,-1-1-1,1 1 0,-1-1 1,1 1-1,-1-1 1,1 0-1,-1 0 1,1 0-1,-1 0 1,-1 0-1,3 2 44,0-2-77,0 0-1,0 1 1,0-1 0,0 0-1,0 0 1,0 1 0,-1-1-1,1 0 1,0 0 0,0 0-1,0 1 1,1-1 0,-1 0-1,0 0 1,0 1 0,0-1-1,0 0 1,0 0 0,0 0-1,0 1 1,0-1 0,0 0-1,0 0 1,1 0 0,-1 1 0,0-1-1,0 0 1,0 0 0,44 35 99,-38-30-59,1-1-1,0-1 1,0 1-1,0-1 1,1 0-1,-1-1 1,1 0 0,-1 0-1,1-1 1,11 1-1,26 0 7,1-2-1,73-10 1,-81 6 67,28-3-6,45-5-15,-35 6 165,130-29 0,67-43 152,-226 64-316,-16 5-94,-1-1 1,0-1 0,-1-2-1,46-27 1,2-11-60,-51 35 58,-19 13-58,-1-1 0,0 0-1,7-6 1,-10 8 16,0 0 1,-1 0 0,1 0-1,0 0 1,1 0 0,-1 0-1,0 1 1,0 0 0,1-1-1,4 0 1,-7 2-23,-2 6-516,1-3 562,-1 0 0,0 0 0,1 0 0,-1-1 0,-1 1 0,1 0 0,0-1 0,-1 1 0,1-1 0,-4 4 0,-26 28 115,20-23-88,3-3 13,-1-1 0,-1 0 0,1 0 0,-20 9 1,17-9-26,-3 0 50,0 0 0,0-1 0,0 0 1,-21 4-1,-68 9 42,52-10-91,-39 9-162,19-3 116,-111 9-1,83-17 254,-55 2-244,46-6 231,-79-3-180,77-18 144,59 8-93,-230-64 16,251 65-35,-90-34 37,18 6-140,78 25 189,22 11-140,0-1 0,0 0 0,0 1 0,0-1 0,0 1 0,0 0 0,0 0 0,0 0 0,-5 0 0,2-1-64,12 5 64,14 10 8,1-1 0,1-1 0,0-1 0,0-1 0,1-1 0,39 9 0,146 14 338,-23-16 43,362-17 0,-297-4-161,4-1 29,-109-11-205,-106 13 34,-23 1-65,0 0 1,0 0-1,24-11 0,22-7 42,-48 18-51,-1-1 0,15-8 0,2-1-2,-25 12 12,0-1-1,0 0 0,-1 0 1,7-6-1,-6 5-10,-1 1 0,1-1 1,9-4-1,12-11 85,-25 18-182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09:25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543 79 2080,'5'4'6954,"-6"-6"-6792,0 0-1,0 0 0,0 0 0,-1 0 1,1 1-1,0-1 0,-1 0 0,1 1 1,-1-1-1,0 1 0,1-1 0,-1 1 1,0 0-1,0 0 0,0-1 0,-4 0 1,-23-10 202,-1 2 0,0 2 0,0 0 0,-1 2 0,0 1 0,0 2 0,-33 0 0,49 3-274,0 1 1,0 1-1,1 0 1,-1 1 0,-25 8-1,35-10-90,-1 1 0,1 0 0,0 1 0,0-1 0,0 1 0,0 0 0,0 1 0,1-1 0,-1 1 0,1 0 0,0 0 0,0 0 0,0 1 0,1-1 0,0 1 1,-1 0-1,-3 9 0,5-10 12,1 0 1,0 1-1,1-1 1,-1 0 0,1 0-1,0 0 1,0 0 0,0 1-1,0-1 1,1 0 0,0 4-1,3 7 181,10 25-1,-7-21-24,-4-10-63,1 0 1,0-1-1,0 1 1,1-1 0,0 0-1,0-1 1,1 1 0,0-1-1,0 0 1,10 8 0,-13-13-49,0 1 1,0-1 0,0 0-1,0 0 1,0-1-1,1 1 1,-1-1 0,0 1-1,1-1 1,-1 0-1,1 0 1,0-1 0,-1 1-1,1-1 1,-1 0 0,1 0-1,0 0 1,-1 0-1,1 0 1,0-1 0,-1 0-1,1 0 1,-1 0-1,1 0 1,-1 0 0,0-1-1,1 1 1,-1-1-1,5-4 1,-8 6-62,1-1-1,0 1 1,0-1-1,-1 1 1,1-1-1,-1 0 1,1 1-1,-1-1 1,1 0-1,-1 0 1,1 1-1,-1-1 1,1 0-1,-1 0 1,0 0-1,0 0 1,1 1-1,-1-1 1,0 0-1,0 0 1,0 0-1,0 0 1,0 0-1,0 0 0,0 1 1,0-1-1,0 0 1,-1 0-1,1 0 1,0 0-1,-1 0 1,1 1-1,0-1 1,-1 0-1,1 0 1,-1 1-1,1-1 1,-1 0-1,1 1 1,-1-1-1,0 0 1,1 1-1,-1-1 1,-1 0-1,1 0-17,0 1-1,-1-1 1,1 1-1,0-1 1,-1 1-1,1 0 1,0 0-1,0-1 1,-1 1-1,1 0 0,0 0 1,-1 0-1,1 0 1,0 1-1,-1-1 1,1 0-1,0 1 1,-1-1-1,1 0 1,0 1-1,0 0 0,0-1 1,0 1-1,-2 0 1,-26 20-231,16-8 186,0 1 0,2 0-1,0 1 1,0 0-1,-16 32 1,13-22 82,-2 2-12,1 1 1,-10 31-1,21-50 46,1 1-1,0 0 1,0 0-1,1 0 1,1 0-1,0 0 1,0 1-1,1-1 1,0 0 0,2 12-1,-1-18-2,-1 0-1,1-1 0,0 1 1,1-1-1,-1 1 1,1-1-1,0 1 0,-1-1 1,1 0-1,1 0 1,-1 0-1,0 0 1,1 0-1,5 4 0,-4-4 12,0 0 0,0-1 0,0 1 0,1-1 0,-1 0 0,1-1 0,0 1 0,-1-1 0,1 0 0,6 1 0,1-1 44,1-1-1,-1 0 1,0 0 0,0-2-1,0 1 1,0-2-1,0 0 1,16-6-1,63-22 176,83-34-141,-134 47-190,41-17-61,-68 30 87,-1 1-1,1-2 0,-1 1 1,-1-2-1,1 0 0,15-12 0,-25 18 9,0-1-1,-1 1 0,1 0 1,0-1-1,0 1 0,0 0 0,0 0 1,0 0-1,0 0 0,1 1 1,-1-1-1,0 1 0,0-1 1,0 1-1,1 0 0,-1 0 1,0 0-1,0 0 0,1 0 0,3 1 1,-4 0 9,0 0 1,0 0-1,-1 0 1,1 0 0,0 0-1,-1 0 1,1 1-1,-1-1 1,0 1-1,1-1 1,-1 1 0,0-1-1,0 1 1,0 0-1,0-1 1,0 1 0,0 0-1,-1 0 1,1 0-1,0 0 1,-1 0-1,0 0 1,1 0 0,-1 2-1,2 12 53,-2-1 0,0 1 0,0 0 0,-1-1 0,-5 22-1,6-37-17,-1 1 0,1 0 0,0 0 0,0-1 0,0 1 0,-1 0 0,1 0 0,0 0-1,0 0 1,0-1 0,0 1 0,0 0 0,0 0 0,1 0 0,-1-1 0,0 1 0,0 0-1,1 0 1,-1-1 0,0 1 0,1 0 0,-1 0 0,1-1 0,0 2 0,-1-2-3,1 0-1,0 0 1,0 0 0,0 0 0,-1 0 0,1 0 0,0 0 0,0 0-1,-1-1 1,1 1 0,0 0 0,0 0 0,-1-1 0,1 1 0,0 0 0,-1-1-1,1 1 1,0-1 0,-1 1 0,1-1 0,-1 1 0,2-2 0,34-32 275,-25 23-267,0 0 1,1 1-1,1 0 1,15-9-1,-17 12-18,-4 3-89,-1 0 1,1 0 0,0 1 0,1-1 0,-1 2 0,0-1 0,1 1 0,9-2 0,-16 4 64,0 0 0,0 0 0,-1 0 0,1 1 0,0-1 0,0 0 0,0 0 0,0 1 0,0-1 0,-1 0 0,1 1 0,0-1 0,0 0 0,-1 1 0,1-1 0,0 1 0,-1 0 0,1-1 0,0 1 0,-1-1 0,1 1 0,-1 0 0,1 0 0,0 0 0,6 23-179,-1-3 197,-3-16 19,0-1-1,1 1 1,-1-1-1,1 0 1,-1 0-1,1 0 1,1 0-1,-1 0 1,0-1 0,1 0-1,0 0 1,0 0-1,0-1 1,0 1-1,0-1 1,0 0-1,0-1 1,1 1-1,6 0 1,3 0 59,0 0 0,0-1 0,0-1-1,0 0 1,0-1 0,17-3 0,-21 2-52,0 0 1,0 0-1,0-1 1,-1 0-1,1-1 0,-1 0 1,1 0-1,-2-2 1,11-5-1,-11 4 10,0 0 0,-1 0 1,0-1-1,0 0 0,-1 0 0,0-1 0,0 0 1,-1 0-1,-1-1 0,1 1 0,-1-1 0,6-19 1,-10 26-91,1 0 1,-1 0 0,0 0 0,-1 0-1,1 0 1,0 0 0,-1 0 0,1 0-1,-1-1 1,0 1 0,0 0 0,-1 0-1,1 0 1,-1 0 0,1 0 0,-2-4-1,2 7 38,0 0 1,0-1-1,-1 1 0,1 0 0,0-1 0,0 1 0,-1 0 0,1-1 0,0 1 0,0 0 0,-1-1 0,1 1 0,0 0 0,-1 0 1,1-1-1,0 1 0,-1 0 0,1 0 0,0 0 0,-1 0 0,1-1 0,-1 1 0,1 0 0,0 0 0,-1 0 0,1 0 0,-1 0 1,0 0-1,-11 7-250,-8 15 85,12-10 167,0 1 1,1 0-1,0 1 0,1 0 0,0 0 0,-5 22 0,10-28 17,-1 1-1,1 0 1,0 0 0,1-1-1,0 1 1,1 10 0,0-16-1,-1 1 1,1 0-1,0 0 1,1-1 0,-1 1-1,0-1 1,1 1-1,0-1 1,0 0 0,0 1-1,0-1 1,1 0-1,-1 0 1,1-1 0,0 1-1,0-1 1,3 3-1,-3-3 21,-1-1-1,1 1 1,0-1-1,0 0 1,0 0-1,0 0 0,0 0 1,1-1-1,-1 1 1,0-1-1,0 0 1,0 0-1,0 0 0,1 0 1,-1 0-1,0-1 1,0 1-1,0-1 1,5-2-1,6-2 178,-1 0-1,26-16 1,-24 13-165,-9 5-39,104-60 59,-94 53-52,-1-1-1,1-1 0,-2-1 0,20-20 1,-26 22-161,-8 10 140,1 0-1,0 0 0,-1 0 0,1 0 0,0 0 0,-1 0 1,1 1-1,0-1 0,0 0 0,0 0 0,-1 1 1,1-1-1,0 0 0,0 1 0,0-1 0,0 1 0,0-1 1,1 1-1,-1 0 0,0-1 0,0 1 0,0 0 0,0 0 1,0 0-1,2 0 0,0 0 2,-1 0 0,0 1-1,0-1 1,0 1 0,0 0 0,0-1-1,0 1 1,0 0 0,0 0 0,0 0 0,0 1-1,-1-1 1,1 0 0,0 1 0,-1-1-1,1 1 1,-1-1 0,1 1 0,-1 0-1,0 0 1,0-1 0,0 1 0,0 0 0,2 4-1,-1 0-2,1 1 0,-1 1-1,0-1 1,1 8-1,-1-6 14,0 0 1,5 13-1,-6-19 10,0 1 1,1 0-1,0-1 0,-1 1 1,1-1-1,1 1 1,-1-1-1,1 0 0,-1 0 1,1 0-1,0 0 1,0-1-1,0 1 0,0-1 1,0 1-1,1-1 1,3 2-1,4-1 35,0 0 1,0-1-1,0 0 1,0-1-1,0 0 0,0 0 1,0-1-1,1-1 1,-1 0-1,0 0 0,0-1 1,0-1-1,-1 0 1,1 0-1,0-1 0,-1 0 1,0-1-1,0 0 1,10-8-1,167-132 33,-170 132-110,8-6 163,-24 18-177,0 0 0,0 1-1,0-1 1,0 0 0,0 0 0,-1 0 0,1 0 0,0 0-1,0-1 1,-1 1 0,1 0 0,-1 0 0,1 0 0,-1 0 0,1-2-1,-23 14-302,-6 10 301,0 1-1,1 2 1,1 1-1,1 0 1,-24 33-1,29-25 33,19-31 31,0 0 1,0 0-1,0 0 0,0 1 1,1-1-1,-1 0 1,0 0-1,1 0 1,0 0-1,0 1 0,0-1 1,0 0-1,0 4 1,1-5 4,-1 0 0,1 0 1,-1 0-1,1 0 1,0 0-1,-1 0 0,1 0 1,0-1-1,0 1 0,0 0 1,0 0-1,0-1 1,0 1-1,0-1 0,0 1 1,0-1-1,0 1 0,0-1 1,0 0-1,0 0 1,0 1-1,0-1 0,0 0 1,2 0-1,28-1 343,-28 1-312,6-1 20,0-1-1,-1 0 1,1 0-1,0-1 0,15-8 1,38-24 125,-46 25-104,-1-1-1,15-12 1,-25 19-107,-1 0 0,0-1 1,0 1-1,0-1 0,-1 0 0,0 1 0,0-2 0,0 1 0,0 0 0,2-9 0,-4 13-9,-1-1-1,1 1 1,-1 0-1,0-1 1,1 1-1,-1-1 1,0 1-1,0-1 1,0 1-1,0 0 1,0-1-1,0 1 1,-1-1-1,1 1 1,0-1-1,-1 1 1,1 0-1,-1-1 1,0 1-1,1 0 1,-1-1-1,0 1 1,0 0 0,0 0-1,1 0 1,-1 0-1,-1 0 1,1 0-1,0 0 1,0 0-1,0 0 1,0 0-1,-1 1 1,1-1-1,0 0 1,-1 1-1,1-1 1,0 1-1,-1 0 1,1-1-1,-1 1 1,1 0-1,0 0 1,-1 0-1,-2 0 1,1 0 27,0 0 0,0 0 1,0 1-1,0-1 0,0 1 0,0-1 0,0 1 1,0 0-1,0 1 0,0-1 0,1 0 0,-1 1 1,-4 3-1,5-4-8,1 0-1,0 0 1,0 1 0,-1-1 0,1 0-1,0 1 1,0-1 0,0 1 0,1 0-1,-1-1 1,0 1 0,1 0 0,-1-1-1,1 1 1,-1 0 0,1 0 0,0-1 0,0 1-1,0 0 1,0 0 0,0-1 0,0 4-1,10 47 68,-8-43-50,-1 1-1,-1-1 0,0 0 1,-1 16-1,0 2 105,0-11-97,-1 0 1,-1-1 0,-1 1-1,-7 22 1,-4 17 28,-3 24 67,-4 0 0,-36 89 0,55-161-87,1-1 0,-1 0 0,-1 0 1,1-1-1,-1 1 0,0-1 0,0 0 0,0 0 1,-6 5-1,6-7-2,1 0-1,-1-1 1,0 0 0,0 0-1,0 0 1,0 0-1,0 0 1,0-1 0,0 0-1,-1 0 1,1 0 0,0 0-1,-1-1 1,-6 0 0,10 1-8,-1-1 0,1 0 0,0 0 0,-1 0 0,1 0 0,0 0 0,-1-1 1,1 1-1,0 0 0,-1-1 0,1 1 0,0-1 0,-1 1 0,1-1 0,0 1 0,0-1 1,0 0-1,0 0 0,0 0 0,0 1 0,0-1 0,0 0 0,-2-2 0,3 1-8,0 1 0,0 0 0,-1-1-1,1 1 1,0-1 0,0 1 0,0-1 0,0 1-1,1 0 1,-1-1 0,0 1 0,0-1 0,1 1-1,-1 0 1,1-1 0,0 1 0,-1 0 0,1 0-1,0-1 1,-1 1 0,3-1 0,20-32 54,35-39 0,-9 14 21,-32 36-14,25-25 1,-28 34-69,8-9 42,1 2 1,43-32 0,-32 29-31,-14 9 0,1 1 0,35-18 0,92-39 249,-138 65-239,0-1-1,0 0 0,0-1 0,10-11 1,-6 7-81,-2 0 40,-1-1 0,0-1 0,-1 0 0,0 0 0,-1-1 0,12-28 0,-19 39-37,-1 3 47,0 0-1,-1 0 1,1-1 0,0 1-1,-1 0 1,1 0 0,-1 0-1,0 0 1,1-1 0,-1 1-1,0 0 1,0 0 0,0-1-1,0 1 1,0 0 0,0 0-1,0-3 1,0 4 2,0 0 0,0 0-1,0 0 1,0 0 0,-1 0 0,1 0 0,0 0-1,0 0 1,0 0 0,0 0 0,0 0 0,0 0 0,0 0-1,0 0 1,0 0 0,0 0 0,0 0 0,0 0-1,0 0 1,0 0 0,-1 0 0,1 0 0,0 0-1,0 0 1,0 0 0,0 0 0,0 0 0,0 0-1,0 0 1,0 0 0,0 0 0,0 0 0,0 0 0,0 0-1,0 0 1,-1 0 0,1 0 0,0 0 0,0 0-1,0 0 1,0 0 0,0 0 0,0 0 0,0 0-1,0 0 1,0 1 0,0-1 0,0 0 0,0 0 0,0 0-1,0 0 1,0 0 0,0 0 0,0 0 0,0 0-1,0 0 1,0 0 0,-5 9-265,-3 10 54,2-1 213,0-1 0,2 1-1,0 0 1,0 1 0,2-1-1,-1 21 1,3-38 28,1 1 0,-1 0 0,0 0 0,0-1 1,1 1-1,-1 0 0,0 0 0,1-1 0,0 1 0,-1 0 0,2 1 0,3 7 303,-4-10-291,0 1 1,-1-1-1,1 0 1,0 0-1,0 1 1,0-1-1,-1 0 1,1 0 0,0 0-1,0 0 1,0 0-1,0 0 1,-1 0-1,1-1 1,0 1-1,0 0 1,0 0-1,-1-1 1,1 1 0,0 0-1,0-1 1,-1 1-1,2-1 1,1-1 22,1 1 1,-1-1 0,0 0 0,0 0-1,5-4 1,8-12 132,21-33 0,-24 31-348,23-25 1,-34 43 121,-1 0 0,1 1 0,0-1 0,-1 1 0,1 0 0,0 0 1,0 0-1,0 0 0,0 0 0,3-1 0,-5 1 22,1 1 1,-1 0 0,1 0 0,-1 0-1,1 0 1,-1 0 0,1 0 0,-1 0-1,1 0 1,-1 0 0,0 0 0,1 1-1,-1-1 1,1 0 0,-1 0-1,1 0 1,-1 1 0,1-1 0,-1 0-1,1 1 1,0 0-4,-1-1 0,1 1 1,-1 0-1,1 0 0,-1-1 0,1 1 0,-1 0 0,0 0 0,0 0 1,1 0-1,-1 0 0,0 0 0,0 0 0,0 1 0,0 14-27,0 0 0,-2 0 0,0-1-1,0 1 1,-2 0 0,-5 17-1,-2 9 129,-23 128-23,-14 56 68,45-213-76,-1-1 0,0 0 0,-1-1 0,0 1 0,-1-1 0,-12 18 0,18-28-44,-1 0 1,0 1-1,0-1 0,0 0 0,0 0 0,0 0 0,-1-1 0,1 1 0,0 0 0,0 0 0,0-1 1,-1 1-1,1 0 0,0-1 0,-1 0 0,1 1 0,-1-1 0,1 0 0,0 1 0,-1-1 1,1 0-1,-1 0 0,1 0 0,-1-1 0,1 1 0,0 0 0,-1 0 0,1-1 0,-1 1 1,1-1-1,-2 0 0,-1-1 18,0 0 0,0 0 0,0-1 0,0 0 0,1 1 0,-1-1 0,1-1 0,-6-5 0,8 7-11,0 1 0,1-1 0,-1 0 0,0 0 0,1 0 0,-1 0 0,1 1 0,0-1 0,-1 0 0,1 0-1,0 0 1,0 0 0,0 0 0,0 0 0,1 0 0,0-3 0,8-27 261,0 9-3,16-26 0,-20 39-196,3-3 86,-1 0-1,2 1 1,0 0 0,0 1 0,13-12-1,-14 16-197,0 0 1,1 0-1,-1 0 0,2 1 0,-1 0 0,1 1 0,14-6 0,-23 10 33,10-1-537,-10 11-2227,-2 4 929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09:30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11 973 3808,'-2'0'193,"2"0"-145,-1 0-1,1 0 1,0 0 0,0 0 0,-1 0 0,1-1 0,0 1 0,0 0-1,-1 0 1,1 0 0,0 0 0,0 0 0,0 0 0,-1 1-1,1-1 1,0 0 0,0 0 0,-1 0 0,1 0 0,0 0 0,0 0-1,-1 0 1,1 0 0,0 1 0,0-1 0,0 0 0,-1 0-1,1 0 1,0 0 0,0 1 0,0-1 0,0 0 0,0 0 0,-1 0-1,1 1 1,0-1 0,0 0 0,0 0 0,0 1 0,0 0 1098,5-7 1617,27-5-779,38-19 0,-45 17-1601,-1-1 0,0-1 1,-1-1-1,-1-1 0,0-1 1,-2-1-1,20-22 0,-20 16-125,-1-1 0,-2-1-1,0 0 1,-2-1 0,13-32 0,-21 43-111,-4 7-156,1 0 0,1 0 0,-1 0 1,2 1-1,-1 0 0,12-14 0,-17 23 5,0 0-1,1 0 1,-1-1 0,0 1-1,0 0 1,1 0-1,-1 0 1,0 0 0,0 0-1,0 0 1,1 0 0,-1 0-1,0 0 1,0 0-1,1 1 1,-1-1 0,0 0-1,0 0 1,1 0 0,-1 0-1,0 0 1,0 0-1,0 0 1,1 1 0,-1-1-1,0 0 1,0 0 0,0 0-1,0 0 1,1 1-1,-1-1 1,0 0 0,0 0-1,0 0 1,0 1 0,0-1-1,0 0 1,0 0-1,0 1 1,1-1 0,-1 0-1,4 12-24,5 25-20,-2 1-1,-2 1 1,1 50 0,-15 118 251,8-200-146,0 0-1,-1 1 1,0-1-1,-4 11 1,2-8 247,4-10-272,0 1-1,0-1 1,0 1-1,-1-1 1,1 0-1,0 1 1,0-1-1,0 1 0,-1-1 1,1 0-1,0 1 1,-1-1-1,1 0 1,0 1-1,-1-1 1,1 0-1,0 1 1,-1-1-1,1 0 0,0 0 1,-1 1-1,1-1 1,-1 0-1,1 0 1,-1 0-1,1 0 1,0 1-1,-1-1 1,1 0-1,-2 0 0,1-1 23,0 1-1,-1 0 1,1-1-1,0 1 1,0-1-1,0 0 1,-1 1-1,1-1 0,0 0 1,0 0-1,-2-1 1,1-1-42,0 1 0,0 0 1,0-1-1,1 0 0,-1 1 1,0-1-1,1 0 0,0 0 1,-2-5-1,-9-17-87,8 18 5,1 2-26,0 0-1,-1 0 0,0 0 0,0 1 0,0-1 0,0 1 1,-6-5-1,5 8-352,16 3 841,33 6 297,-38-7-576,0-1 0,0 1 0,0 0 0,6 2 0,-6-1-29,0-1 0,-1 0 1,1 0-1,7 0 0,2-1 225,29-3-1,-37 1-254,-1 1 0,0-1 0,0 0 1,0 0-1,0-1 0,0 0 0,6-4 0,23-15 82,-1-2 1,-1-2-1,-2-1 1,51-55-1,-33 30-540,-46 52 183,-2 6-21,-2 9-39,-10 20 244,-1 0 0,-2 0 0,-19 33 0,-22 56 100,30-47-166,-28 153 0,39-172 209,9-40 102,1 0 0,0 1 0,-1 33 0,18-127 684,1 26-832,37-88 1,-40 113-45,1 1-1,1 1 1,1 0 0,1 1 0,29-32 0,-16 25 1,-2 1-24,23-30 0,157-245-440,-204 299 443,5-8-29,14-19 1,-19 28 10,0-1 1,0 1-1,0 0 0,0 0 1,0 0-1,1 0 1,-1 1-1,1-1 0,-1 0 1,1 1-1,0 0 1,-1 0-1,1 0 1,4-1-1,-6 2 10,0 0 0,1 0 0,-1 0 1,0 0-1,0 0 0,1 1 0,-1-1 0,0 0 0,0 1 0,1-1 0,-1 1 1,0 0-1,0-1 0,0 1 0,0 0 0,0 0 0,0-1 0,0 1 1,0 0-1,0 0 0,-1 0 0,1 0 0,0 0 0,0 0 0,-1 1 0,1-1 1,-1 0-1,1 0 0,-1 0 0,1 0 0,-1 3 0,3 4-33,-1 1-1,-1-1 1,1 13 0,1 10-18,-3 0 0,0-1 0,-7 45 0,3-57 136,-1-1 0,0 0 0,-11 23 0,15-37-53,-1-1 0,1 0 0,0 1 0,-1-1 0,0 0 0,1 0 0,-1 0 0,0 0 0,0 0 0,0 0 0,0 0 0,0-1 0,-1 1 0,1-1 0,0 0 0,-1 1 0,1-1 0,-1 0 0,0-1 0,1 1 0,-1 0 0,1-1 0,-1 1 0,-5-1 0,-1 0-54,1 0-1,-1-1 1,1 0-1,-1 0 1,1-1-1,0 0 1,-12-5 0,18 6 30,0 0 1,0 0-1,1 0 1,-1 0-1,0-1 1,0 1-1,-1-2 1,2 1-49,1 3 14,9 7 65,-2-4-39,-1-1 0,0 1 0,1-1 0,-1-1 0,1 1-1,0-1 1,10 2 0,-9-2-42,2 0 103,-1-1 0,1 0-1,-1 0 1,1-1 0,-1 0-1,1 0 1,-1-1 0,1 0 0,-1-1-1,0 0 1,0-1 0,0 0-1,0 0 1,0-1 0,0 0-1,15-10 1,43-27 21,10-13 3,79-64-218,-136 101-19,-9 9 199,-1-1 1,0 0 0,11-14 0,-19 20-38,0 1 1,0 0 0,-1-1 0,1 0 0,-1 1 0,0-1 0,0 0 0,0 0 0,0 0 0,0 1 0,0-1 0,-1 0 0,1 0 0,-1 0 0,0 0 0,0 0 0,0 0-1,0 0 1,-1 0 0,0-4 0,1 7-10,-1-1-1,1 0 0,-1 1 0,1-1 0,0 0 1,-1 1-1,1-1 0,-1 1 0,0-1 1,1 1-1,-1-1 0,1 1 0,-1-1 1,0 1-1,1 0 0,-1-1 0,0 1 1,0 0-1,1 0 0,-1-1 0,0 1 1,1 0-1,-1 0 0,0 0 0,0 0 0,0 0 1,1 0-1,-1 0 0,-1 0 0,-26 6 77,27-6-59,-8 3-33,-1 1 0,1 0 1,1 0-1,-1 1 0,1 0 1,-1 1-1,2 0 1,-1 0-1,1 0 0,-1 1 1,-9 13-1,-6 10-40,-33 53 0,52-77 29,0 0 24,1 0 0,-1 0 0,1 0 0,0 0 0,0 0 0,1 1 0,0-1 0,0 1 0,0 0 0,0 10 0,2-14 41,1 0 0,-1 0 0,1-1 0,0 1 0,0 0 0,0-1 1,1 1-1,-1-1 0,0 1 0,1-1 0,3 4 0,-3-3 19,1 0 0,-1 0 0,1 0-1,0 0 1,0-1 0,1 1 0,5 2 0,-3-2 22,-1-1 0,2 0 1,-1 0-1,0-1 1,0 0-1,0 0 0,1-1 1,10 0-1,2-1 73,29-7 1,-10 2-68,55-16 103,-82 19-205,-1 1 0,0-2 1,-1 1-1,1-1 0,16-10 1,13-5 93,-23 11-70,-2 0-1,1-1 1,23-19-1,-24 17 28,17-15 11,-24 19-27,1 0 1,0 1 0,1 0 0,0 0-1,0 1 1,12-6 0,-2 2-23,-17 7 10,0 1-1,0 0 1,0 0 0,1 0-1,-1 0 1,0 0-1,1 0 1,-1 0 0,0 1-1,1-1 1,-1 1-1,1 0 1,-1-1-1,5 2 1,-6-1-79,-6-4 122,2 3-50,0 0 0,-1 0 0,1 0 0,-1 0 0,1 1 0,-1-1 0,1 1 0,-1 0 0,0 0 0,1 0 0,-1 1 0,1-1 0,-1 1 0,1 0 0,-1 0 0,1 0 0,0 0 0,-1 1 0,1-1 0,0 1 0,0 0 0,-5 4 0,-1 2-13,2 0 0,-1 1-1,1-1 1,0 1-1,-7 15 1,11-20 15,1 1 0,0 0 0,-1 0-1,2 0 1,-1 0 0,1 0 0,0 0 0,0 0 0,0 1-1,1-1 1,0 0 0,0 1 0,0 5 0,3 10 13,-3-18 12,0 1 0,0-1 0,1 1 0,0 0 1,0-1-1,2 7 0,-2-8 6,0 1 0,1 0 0,-1 0 0,1-1 0,0 1 0,0-1-1,0 0 1,0 0 0,2 3 0,-2-4-5,0 0 0,0 0-1,0 0 1,0 0 0,0 0 0,0-1-1,0 1 1,0-1 0,0 1-1,0-1 1,0 0 0,0 0 0,3 0-1,6-1 52,0 0 0,0-1-1,-1 0 1,1-1-1,17-7 1,-11 3-17,11-2-15,-1-1 0,-1-2-1,0-1 1,0-1 0,-1 0 0,-1-3-1,-1 0 1,43-40 0,58-90 89,-42 24 50,-42 58-277,50-85 71,-77 123-128,-1 0 0,-2 0 0,14-54 0,-23 81 133,-1-1 1,0 0 0,0 1 0,0-1 0,0 1-1,1-1 1,-1 0 0,0 1 0,0-1-1,0 0 1,-1 1 0,1-1 0,0 0 0,0 1-1,0-1 1,-1 0 0,1 1 18,0-1 0,0 1 0,-1 0-1,1 0 1,0 0 0,0 0 0,0 0 0,-1 0 0,1 0 0,0 0-1,0 0 1,-1 0 0,1 0 0,0 0 0,0 0 0,-1 0 0,1 1-1,0-1 1,0 0 0,0 0 0,-1 0 0,1 0 0,0 0-1,0 0 1,0 0 0,-1 1 0,1-1 0,0 0 0,-18 19-174,16-17 171,-9 12-33,2 0 1,0 0-1,1 1 0,0 0 1,1 1-1,-5 17 0,0-2 54,6-13 9,-6 23 0,0 4-97,5-22 109,1 1-1,1 0 0,-4 45 1,2 10 4,-2 32 54,13-55 19,-4-51-77,1 0 1,-1 0-1,2 0 0,-1 0 1,0 0-1,1 0 0,0 0 1,0-1-1,1 1 1,-1-1-1,1 1 0,4 4 1,-5-8-8,-1-1 1,1 0-1,-1 1 1,1-1-1,-1 0 1,1 0-1,0 0 1,-1 0-1,1-1 1,-1 1 0,1 0-1,-1-1 1,1 1-1,-1 0 1,0-1-1,3-1 1,0 1 40,1-1-43,0-1 0,0 1 1,0-1-1,-1 1 1,1-2-1,-1 1 0,0 0 1,0-1-1,0 1 1,3-6-1,35-47 5,-31 40 75,0-1-85,1 0 0,11-26 0,-20 35-24,1-1 1,-1 0 0,-1 1 0,1-1-1,-2 0 1,1 0 0,0-17 0,-2 10-169,-1 11 105,1 5 40,2-2 15,4 0 5,-1 1-1,1-1 1,0 1 0,0 0-1,-1 1 1,10-1-1,66 5 60,-72-3-66,0 1 0,15 4 0,-5 0-18,-15-6 28,-1 1 1,0 0-1,0 0 1,0 1-1,0-1 0,0 1 1,0-1-1,0 1 1,-1 0-1,1 0 1,-1 0-1,1 0 1,-1 1-1,0-1 1,1 1-1,-2-1 1,1 1-1,0 0 1,0 0-1,-1 0 1,1 0-1,-1 0 1,0 0-1,1 6 1,1 5-56,-1 0 1,-1 0-1,0 0 1,-3 22 0,2-7 146,-1-20-63,1-1 1,1 1-1,0 0 0,0 0 1,1 0-1,4 15 1,-5-22-9,0-1 1,0 1-1,0 0 1,0 0-1,0-1 1,1 1 0,-1 0-1,0-1 1,1 1-1,-1-1 1,1 0-1,-1 1 1,1-1-1,0 0 1,0 0-1,-1 0 1,1 0-1,0 0 1,0-1 0,0 1-1,0 0 1,0-1-1,0 0 1,0 1-1,0-1 1,0 0-1,0 0 1,0 0-1,0 0 1,1 0-1,-1-1 1,0 1 0,0-1-1,3-1 1,0 0 9,-1 0 1,1-1-1,0 0 1,-1 0-1,0 0 1,1-1 0,-1 1-1,-1-1 1,1 0-1,6-8 1,-4 5-17,7-12 25,0 0-1,-1 0 1,-1-1 0,16-38-1,-9 17-29,-14 30 11,4-6-537,-8 17 519,0 0 0,0 0 1,0 0-1,0 0 0,0 0 0,0 0 0,0 0 0,0 0 0,0 0 0,0 0 0,0 0 0,0 0 0,0 0 0,0 0 0,0 0 0,0 0 0,0 0 0,0 0 0,0 0 0,0 0 0,0 0 0,1 0 0,-1 0 0,0 0 0,0 0 0,0 0 0,0 0 0,0 0 0,0 0 0,0 0 0,0 0 0,0 0 0,0 0 0,0 0 0,0 0 0,0 0 0,0 0 0,0 0 0,0 0 0,0 0 0,0 0 0,0 0 0,0 0 0,0 0 0,0 0 1,0 0-1,0 0 0,0 0 0,0 0 0,0 0 0,0 0 0,-1 11-95,-20 109 4,19-107 105,1 0 0,0 23 1,1-32 38,0 0 0,0 0 1,0-1-1,1 1 0,-1 0 1,1-1-1,0 1 0,0-1 0,1 1 1,-1-1-1,1 0 0,0 1 1,3 4-1,-3-8-27,-1 0 1,1-1-1,0 1 0,-1-1 1,1 1-1,-1-1 0,1 0 1,-1 0-1,0 1 0,2-2 1,10-10 14,-2 1 1,1-1 0,-1-1 0,-1 0 0,0-1 0,10-20-1,20-26 64,-25 43-42,-10 10-82,1 0 1,-1 0 0,0 0 0,7-14-1,3-13-365,-12 34 222,-2 5 26,-1 10-4,-4 9 116,1 1 1,1 26 0,2-41 43,1 0-1,0-1 1,0 1 0,1-1 0,0 0-1,1 1 1,0-1 0,7 14 0,-9-21 11,0 0 0,0 0 0,0 0 0,0 0 0,1 0 0,-1 0 1,1-1-1,-1 1 0,1 0 0,0-1 0,0 1 0,-1-1 0,1 0 0,0 1 1,1-1-1,-1 0 0,0 0 0,3 1 0,-2-2 15,0 0 0,0 0-1,0 0 1,0 0 0,1 0-1,-1 0 1,0-1 0,0 0 0,0 0-1,-1 1 1,1-2 0,0 1 0,5-3-1,10-6 7,0-1-1,-1-1 1,32-27-1,40-51-136,-75 74 99,-11 12-47,0 0-1,0 0 1,0 0 0,1 1 0,-1-1 0,1 1-1,0 0 1,0 0 0,6-3 0,-9 6 31,-1 0 0,1 0 0,-1 0 0,0 0 0,1 0 0,-1 0 0,1 0 0,-1 0 0,0 0 0,1 0 0,-1 0 0,1 0 0,-1 0 0,0 1 0,1-1 0,-1 0 0,1 0 0,-1 0 0,0 1 1,0-1-1,1 0 0,-1 0 0,0 1 0,1-1 0,-1 0 0,0 1 0,0-1 0,1 0 0,-1 1 0,0-1 0,0 0 0,0 1 0,0-1 0,1 1 0,-1 0 0,5 18-135,-4-15 66,3 13 96,-2 0 0,0 1 0,-1-1 0,-1 22 0,0-16 290,0-23-303,0 1 0,0-1 0,0 0 0,0 0 0,0 0-1,0 0 1,0 0 0,0 0 0,0 0 0,0 0 0,1 0 0,-1 0-1,0 1 1,0-1 0,0 0 0,0 0 0,0 0 0,0 0 0,0 0-1,0 0 1,1 0 0,-1 0 0,0 0 0,0 0 0,0 0 0,0 0-1,0 0 1,0 0 0,0 0 0,1 0 0,-1 0 0,0 0 0,0 0-1,0 0 1,0 0 0,0 0 0,0 0 0,0 0 0,0-1 0,1 1-1,-1 0 1,0 0 0,0 0 0,0 0 0,0 0 0,0 0 0,0 0 0,0 0-1,0 0 1,0 0 0,0-1 0,11-7 133,10-12-98,-1-5-125,-11 12 79,0 1 0,1 0 0,1 1 0,0 0 0,14-11 0,-25 22 2,1-1-1,-1 1 1,0 0-1,1-1 1,-1 1-1,0 0 1,1 0 0,-1 0-1,0 0 1,1-1-1,-1 1 1,1 0-1,-1 0 1,0 0-1,1 0 1,-1 0-1,1 0 1,-1 0-1,1 0 1,-1 0-1,0 0 1,1 0 0,-1 0-1,1 0 1,-1 0-1,0 1 1,1-1-1,0 0-5,-1 1 0,1 0-1,-1-1 1,1 1 0,-1-1-1,1 1 1,-1 0 0,0-1-1,1 1 1,-1 0 0,0 0 0,0-1-1,1 1 1,-1 1 0,1 30-235,-1-27 215,0 103 252,0-107-206,0 0-1,0 0 1,0-1 0,0 1-1,0 0 1,0 0-1,1 0 1,-1 0 0,0 0-1,0 0 1,1 0-1,-1 0 1,0-1 0,2 3-1,-2-3-13,0 0 0,1 0 0,-1 0 0,0 1 0,1-1 0,-1 0 0,0 0 0,1 0 0,-1 0 0,0 0 0,1 0 0,-1 0 0,0 0 0,1 0-1,-1 0 1,0 0 0,1 0 0,-1 0 0,0 0 0,1 0 0,-1 0 0,0 0 0,0 0 0,1 0 0,-1-1 0,0 1 0,1 0 0,3-3 5,0 0 1,0 0-1,-1 0 1,6-6-1,0 0 55,17-13 86,36-25 0,-50 39-179,1 1-1,0 0 0,0 1 1,1 0-1,21-6 0,-32 11 18,1 0 0,0 1-1,0-1 1,0 1 0,0 0 0,0 0-1,0 0 1,0 1 0,0-1-1,0 1 1,0 0 0,-1 0 0,1 0-1,0 0 1,-1 1 0,1 0-1,6 4 1,0 1 90,0 1 0,-1 0 0,0 1 0,9 12-1,8 7 278,-18-20-274,0 0 0,1 0 0,0-1 1,0-1-1,0 1 0,17 7 0,-21-12-93,0 0 0,0-1-1,0 1 1,1-1 0,-1 0 0,1 0 0,-1-1 0,0 0-1,1 0 1,-1 0 0,1 0 0,-1-1 0,1 0 0,-1 0-1,9-3 1,-6 1-651,0-1 1,0 1-1,0-2 0,10-6 0,12-13-5756,-17 14 3657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09:31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92 5824,'5'-20'2624,"3"20"-2272,2-4 1984,3 4-1344,22-5 2400,10 2-1889,18-5 513,5 8-1184,13-9-128,-4 6-416,21-9-128,-3 4-96,13-4-2016,-10 7 1056,-4 2-5055,-7 3 3295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09:33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273 645 2560,'4'-6'4988,"-10"3"-1016,-5 1-3564,1 0 1,-1 1-1,0 0 1,0 1-1,0 1 1,0-1-1,1 2 1,-19 3-1,17-2-293,0 1-1,0 0 0,0 1 1,1 0-1,-1 1 1,1 0-1,-14 11 1,21-14-31,-25 21 364,28-23-424,-1 1 0,1-1 0,0 0 1,-1 1-1,1 0 0,0-1 0,0 1 1,0 0-1,0-1 0,1 1 0,-1 0 1,0 0-1,1 0 0,-1 3 0,1-4-3,0 0-1,0 0 0,0 0 0,0-1 1,1 1-1,-1 0 0,0 0 0,1 0 0,-1 0 1,0-1-1,1 1 0,-1 0 0,1 0 0,-1-1 1,1 1-1,0 0 0,-1-1 0,1 1 0,0-1 1,-1 1-1,1-1 0,0 1 0,0-1 0,0 1 1,-1-1-1,3 1 0,22 4 297,-21-4-246,20 2 151,0-1 0,0-1 0,0-1 0,0-1 0,0-1 0,0-1 0,46-12 0,-62 12-167,-1 0-1,1 0 1,-1 0 0,0-1 0,0 0 0,0-1 0,0 1 0,-1-1-1,0 0 1,0-1 0,7-8 0,-11 11-67,0 0-1,0 0 1,0 0 0,0 0 0,-1 0-1,1 0 1,-1-1 0,0 1-1,0-1 1,0 1 0,-1 0 0,1-1-1,-1 0 1,1 1 0,-1-1 0,-1 1-1,1-1 1,0 1 0,-1-1 0,0 1-1,1-1 1,-1 1 0,-1-1-1,1 1 1,0 0 0,-1 0 0,-2-4-1,2 4-41,0 0 0,0 0 0,-1 0 0,1 1 0,-1-1 0,0 1-1,0 0 1,1-1 0,-1 1 0,-1 0 0,1 1 0,-5-3 0,-3 0-71,0 0 1,-18-3-1,8 7 110,19 0 21,-1 0 0,1 0 0,0 1 0,-1-2 0,1 1-1,-1 0 1,-3-1 0,5 1 8,1-1 1,0 1-1,0 0 0,0 0 0,0 0 1,0 0-1,0-1 0,-1 1 0,1 0 1,0 0-1,0-1 0,0 1 0,0 0 1,0 0-1,0 0 0,0-1 1,0 1-1,0 0 0,0 0 0,0-1 1,0 1-1,0 0 0,0 0 0,0 0 1,0-1-1,1 1 0,-1 0 0,0 0 1,0 0-1,0-1 0,0 1 0,0 0 1,0 0-1,1 0 0,-1 0 1,0-1-1,0 1 0,0 0 0,0 0 1,1 0-1,-1 0 0,0 0 0,0-1 1,1 1-1,13-14 499,-10 11-447,36-36 746,42-51 0,30-54-33,-79 101-627,-18 22-98,-2 0-1,19-40 1,8-15-268,-38 73 101,1-1 1,-1 1 0,0 0-1,1 0 1,5-5-1,-8 8 86,1 0 1,-1 0-1,0-1 0,1 1 0,-1 0 0,0 0 0,1-1 0,-1 1 0,1 0 0,-1 0 0,1 0 0,-1 0 0,0 0 0,1 0 0,-1 0 1,1 0-1,-1 0 0,1 0 0,-1 0 0,0 0 0,1 0 0,-1 0 0,1 0 0,0 1 3,0-1 0,-1 1 0,1 0 0,-1-1 0,1 1 0,-1-1 0,1 1 0,-1 0 0,1 0 0,-1-1 0,1 1 1,-1 0-1,0 0 0,0 0 0,1-1 0,-1 3 0,2 7-57,0 0 0,-1 0 1,0 1-1,-1 18 0,-8 45 176,4-39-186,-10 75 114,-5-1 0,-38 127 0,30-152 93,-3-1 0,-4-2 0,-55 96 0,84-167-36,-1-1 0,0 0 0,-1 0 1,-8 8-1,13-15-56,0 0-1,0 0 1,0 0 0,0 0 0,-1 0 0,1-1-1,-1 1 1,1-1 0,-1 0 0,0 0 0,0 0 0,1 0-1,-1 0 1,0 0 0,0-1 0,0 1 0,0-1 0,-5 0-1,8 0-13,-1 0-1,0 0 1,1-1-1,-1 1 1,0 0-1,1 0 1,-1 0-1,1-1 1,-1 1-1,0 0 1,1-1-1,-1 1 1,1-1-1,-1 1 1,1-1-1,-1 1 1,1 0-1,-1-1 1,1 0-1,0 1 1,-1-1-1,1 1 1,0-1 0,-1 1-1,1-2 1,-1 0 12,1 0 0,-1-1 1,1 1-1,0 0 0,0 0 1,0 0-1,0-5 0,1 0 32,0 0-1,1 1 1,4-14-1,0 8 8,0 1 0,0 1-1,2-1 1,-1 1 0,1 0 0,0 1-1,1-1 1,15-11 0,11-6 312,38-23 1,-68 47-340,163-96 624,-13 9-4073,-140 78 108,-6 4 1020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09:35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119 820 2816,'-12'8'953,"7"-5"1502,37-23 663,-20 10-2742,0-1 1,0 0-1,18-24 1,-13 11 22,-2-1 1,17-34-1,-5 8 8,7-11 310,48-63 1,39-26 300,-84 109-348,61-92-1,-94 127-558,0 0 1,-1-1-1,3-9 0,-3 11-34,-2 1-18,0 5-64,-1-1 0,1 0 0,-1 0 0,0 0 0,1 0 0,-1 0 0,0 0 0,0 1 0,0-1 0,1 0 0,-1 0-1,0 0 1,0 0 0,0 0 0,-1 0 0,1 0 0,0 0 0,0 0 0,-1 0 0,1 1 2,0-1 0,0 1 1,0 0-1,0 0 0,0 0 1,0 0-1,0 0 0,0 0 0,0 0 1,0 0-1,0 0 0,0 0 1,0-1-1,-1 1 0,1 0 0,0 0 1,0 0-1,0 0 0,0 0 1,0 0-1,0 0 0,0 0 0,0 0 1,0 0-1,-1 0 0,1 0 1,0 0-1,0 0 0,0 0 0,0 0 1,0 0-1,0 0 0,0 0 1,0 0-1,-1 0 0,1 0 1,0 0-1,0 0 0,0 0 0,0 0 1,0 0-1,0 0 0,0 0 1,0 0-1,0 0 0,-1 1 0,1-1 1,0 0-1,0 0 0,0 0 1,0 0-1,0 0 0,0 0 0,0 0 1,0 0-1,0 0 0,0 0 1,0 1-1,-14 7-154,1 0 1,0 2 0,-20 17-1,-31 38 266,49-49-29,-9 12 125,-40 57 1,-11 37 255,36-56-112,-214 297 1624,238-343-1800,-2 1 202,-21 39 0,37-59-355,1 0 0,-1 0 1,1 0-1,-1 0 0,1-1 0,-1 1 1,1 0-1,0 0 0,0 0 1,-1 0-1,1 0 0,0 0 0,0 0 1,0 0-1,0 0 0,0 0 0,0 0 1,0 0-1,1 0 0,-1 2 1,1-3 8,-1 1 0,1 0 0,-1-1 0,1 1 0,0-1 0,-1 1 0,1-1 0,0 1 0,-1-1 0,1 1 0,0-1 0,0 0 0,-1 1 0,1-1 0,0 0 0,0 0 0,-1 0 0,1 1 0,1-1 0,5 0 131,0 0-1,0 0 1,-1-1-1,12-2 1,-17 3-156,20-4 58,0-2-1,0-1 1,-1 0 0,0-2 0,0 0 0,20-13 0,-6 1-72,-1-2 1,41-37 0,-10 1 160,58-71-1,42-74-67,-145 181-44,-7 8 67,17-28 0,-22 33-99,-6 9-39,0 0 0,0-1 0,0 1 0,0-1 0,0 1-1,0-1 1,-1 1 0,1-1 0,0 1 0,-1-1 0,0 0-1,1 1 1,-1-1 0,0-2 0,1 49-253,8 63-1,-3-76 317,9 34 0,-11-54-15,0 0-1,1 0 1,0-1-1,1 1 1,13 19-1,-16-27 7,1 0 1,0-1-1,-1 1 0,1-1 1,0 0-1,1 0 0,-1 0 1,0 0-1,1-1 0,0 0 1,0 0-1,-1 0 1,7 1-1,-4-1 4,0-1 0,0 0 1,0 0-1,1 0 0,-1-1 1,0 0-1,0-1 0,13-1 0,-11-1-4,0 0-1,0-1 0,0 1 1,-1-2-1,1 1 0,-1-1 1,0 0-1,-1-1 0,1 0 1,-1 0-1,0-1 0,8-9 1,6-11 32,-1 0 1,17-32-1,-30 47-47,14-29-38,-14 26 30,-6 14-1,1-3-20,0 1 0,-1-1 0,1 1 0,-1-1 0,1 1 0,-1-1 1,0 0-1,0 1 0,-1-1 0,1 0 0,-1 0 0,0 0 0,0 1 1,-1-7-1,1 10 8,0-1 0,0 1 0,0-1 1,0 1-1,0-1 0,0 1 0,0 0 1,-1-1-1,1 1 0,0-1 1,0 1-1,0-1 0,-1 1 0,1 0 1,0-1-1,-1 1 0,1 0 0,0-1 1,-1 1-1,1 0 0,0-1 0,-1 1 1,1 0-1,-1 0 0,1-1 1,0 1-1,-1 0 0,1 0 0,-1 0 1,1 0-1,-1 0 0,1-1 0,-1 1 1,1 0-1,0 0 0,-1 0 0,-1 1-3,0-1 0,0 1 0,0-1 0,0 1 0,0 0 0,0 0 0,0 0 0,0 0-1,-1 1 1,-3 2-26,0 0 0,0 1-1,1 0 1,-7 7 0,7-3 38,0-1 1,0 0-1,1 1 1,0 0-1,0 0 0,1 0 1,1 1-1,-4 18 1,4-12 26,1 0 0,1 0 0,0 0 0,3 24 0,-2-33-17,0-1 1,1 0-1,-1 0 1,1 0-1,0-1 0,1 1 1,-1 0-1,1-1 0,0 0 1,8 10-1,-9-12 10,0-1 1,1 1-1,-1-1 0,1 0 0,0 0 0,0 0 1,0 0-1,0 0 0,0 0 0,0-1 1,1 0-1,-1 1 0,0-1 0,1 0 0,-1-1 1,1 1-1,-1-1 0,1 1 0,-1-1 0,6-1 1,5 0 60,-1-2 0,1 0 1,-1 0-1,0-2 0,0 1 1,14-8-1,0-2-52,43-30-1,-48 28 46,0-1 1,-2-2-1,0 0 0,-1-1 1,18-24-1,-21 22-161,-2-2-1,20-37 1,-33 59 54,0 0 0,-1 0 1,1 0-1,0 0 1,-1 0-1,1 0 0,-1 0 1,0 0-1,1-3 0,-1 4 16,0 0 1,-1 0-1,1 0 0,0 0 0,0 0 0,0 0 0,-1 1 0,1-1 0,0 0 0,-1 0 0,1 0 0,-1 1 0,1-1 0,-1 0 0,1 0 1,-1 1-1,0-1 0,1 0 0,-1 1 0,0-1 0,-1 0 0,2 1 9,-1 0 1,0 0-1,0 0 1,0 0-1,0 0 1,0 0-1,0 0 1,0 0-1,1 0 0,-1 1 1,0-1-1,0 0 1,0 1-1,0-1 1,1 0-1,-1 1 1,0-1-1,0 1 0,1-1 1,-1 1-1,0 0 1,1-1-1,-2 2 1,-2 2-34,0-1 24,-1 2 1,1-1-1,0 0 0,0 1 0,1 0 0,-1 0 0,1 0 0,0 0 0,-3 10 0,0-1 38,1 0 1,-5 29-1,9-34 30,-1 1 0,2 0 1,-1 0-1,2 0 0,-1 0 1,1 0-1,1 0 0,-1-1 1,2 1-1,-1-1 0,2 1 1,4 9-1,-6-14 20,0-1 0,0 0 1,1 0-1,-1 0 0,1 0 1,0-1-1,0 1 0,1-1 1,-1 1-1,1-1 0,0 0 0,0-1 1,0 1-1,0 0 0,0-1 1,0 0-1,1 0 0,-1-1 1,1 1-1,-1-1 0,1 0 0,0 0 1,-1 0-1,1-1 0,0 0 1,0 0-1,5 0 0,-1-2-32,-1 1-1,1-1 1,-1-1-1,1 1 0,-1-2 1,0 1-1,8-5 1,6-5-1227,24-18 1,-38 25-404,0-1 0,0 0 0,8-10 0,0 0-1422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4:53:12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143 575 3552,'0'0'1147,"0"-7"655,-7 3 1686,5 4-3377,1 0 0,-1 0-1,1 0 1,-1 0 0,1 0 0,-1 0 0,1 0 0,-1 1-1,1-1 1,-1 1 0,1-1 0,-1 1 0,1-1-1,0 1 1,-2 1 0,0-1-28,-5 3-28,0 1 1,1 0 0,0 0-1,0 1 1,0 0-1,1 0 1,0 1-1,-6 7 1,3-4-12,9-10-38,-21 26 112,20-25-100,0 1 0,0-1 0,0 1 0,0-1-1,0 1 1,1 0 0,-1-1 0,0 1 0,1 0 0,0 0 0,-1-1 0,1 1 0,0 0 0,0 0 0,0 1 0,0-2 4,0 0 0,0-1 1,0 1-1,1-1 1,-1 1-1,0-1 0,1 1 1,-1-1-1,0 1 0,1-1 1,-1 1-1,0-1 1,1 1-1,-1-1 0,1 1 1,-1-1-1,1 0 1,-1 1-1,1-1 0,-1 0 1,1 0-1,0 1 0,-1-1 1,1 0-1,-1 0 1,1 0-1,0 0 0,-1 0 1,1 0-1,17-1 325,7-6-133,-1 0-1,0-2 0,-1-1 1,0-1-1,0 0 0,22-17 1,-38 24-150,0-1 0,-1 1 1,0-1-1,0-1 0,0 1 1,-1-1-1,0 0 0,7-10 1,-10 12-60,1 0 1,-1-1 0,-1 1 0,1 0 0,-1-1-1,1 1 1,-1-1 0,-1 1 0,1-1 0,0 1-1,-1-1 1,0 0 0,0 1 0,-1-1 0,-1-7 0,2 10-37,-1 0 0,1 0 0,-1 0 0,0 0 1,1 0-1,-1 0 0,0 0 0,0 1 1,0-1-1,-1 0 0,1 1 0,0-1 1,-1 1-1,1-1 0,-1 1 0,1 0 1,-1-1-1,1 1 0,-1 0 0,0 0 0,0 0 1,0 0-1,0 1 0,1-1 0,-1 0 1,0 1-1,-4-1 0,3 1-21,0 0 1,1-1-1,-1 1 0,0 1 1,0-1-1,0 0 0,0 1 1,0 0-1,0 0 0,0-1 0,0 2 1,1-1-1,-1 0 0,0 0 1,1 1-1,-1 0 0,-3 3 1,2-2-21,1 0 19,0-1 1,1 1 0,-1-1-1,1 1 1,-1 0-1,-1 3 1,4-6 53,0 1-1,0-1 0,-1 1 1,1-1-1,0 1 0,0 0 1,0-1-1,0 1 1,0-1-1,0 1 0,0 0 1,0-1-1,0 1 0,0-1 1,0 1-1,0 0 1,0-1-1,1 1 0,-1-1 1,0 1-1,0-1 1,1 1-1,-1-1 0,0 1 1,1-1-1,-1 1 0,0-1 1,1 1-1,-1-1 1,1 0-1,-1 1 0,0-1 1,1 1-1,-1-1 0,1 0 1,0 0-1,-1 1 1,1-1-1,-1 0 0,1 0 1,-1 0-1,1 1 1,0-1-1,0 0 0,2 0 53,-1 1-1,1-1 1,-1 0-1,1 0 1,-1 0-1,1 0 1,-1 0-1,1 0 1,-1-1-1,1 1 1,2-2-1,29-11 449,-15 2-230,-1-1 0,0 0 0,21-19 0,48-51 455,-59 55-547,-3 1-66,-1 0 1,-1-1-1,-2-1 0,0-1 1,-2-1-1,-2-1 0,18-41 1,-17 32-98,-11 33-334,-3 11 104,-1 17-17,-6 53 71,-20 111-1,16-140 189,-63 306 288,49-276 48,-3 0 0,-52 109 0,72-176-265,-3 6 121,-15 24 1,19-35-154,1 0 0,0 0 0,0 0 0,-1-1-1,0 1 1,0-1 0,1 1 0,-1-1 0,0 0 0,-1 0 0,1-1 0,0 1 0,-4 1 0,5-3-36,1 1 1,-1-1-1,0 1 0,1-1 0,-1 0 0,0 0 1,1 0-1,-1 0 0,0 0 0,0 0 1,1 0-1,-1 0 0,0-1 0,1 1 1,-1-1-1,1 1 0,-1-1 0,0 0 1,1 0-1,-1 1 0,1-1 0,0 0 0,-1 0 1,1 0-1,0-1 0,0 1 0,-1 0 1,1 0-1,0-1 0,0 1 0,0-1 1,1 1-1,-1-1 0,0 1 0,0-3 0,-1 0-8,1 0-1,0 0 0,0-1 0,0 1 0,1 0 0,-1-1 1,1 1-1,0-1 0,0 1 0,1 0 0,-1-1 0,1 1 1,2-7-1,0 3-15,1-1 1,0 1 0,1 0 0,0 1-1,0-1 1,0 1 0,1 0-1,0 0 1,1 0 0,-1 1 0,14-10-1,4-1-18,1 2 0,37-18-1,75-28 294,-64 39-2268,-53 17-1818,34-2 1,-22 6 555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09:39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1046 4064,'4'-5'6679,"-4"6"-6572,11-1 1240,3-4-882,1 0 0,0-1 0,-1-1 0,0 0 0,-1-1 0,14-9 0,-22 14-392,23-15 128,-1 0 0,-1-2 0,0-1 0,-2-1 1,0-1-1,31-38 0,-50 55-196,-1 0 0,0 0 0,0-1 0,-1 1 0,0-1 0,0 0 0,0 0 0,-1 0 0,0 0 0,0-1 0,0 1 0,-1-1 0,0 1 0,1-8-1,-2 13-29,0 0 0,0-1 0,0 1 0,0 0 0,-1 0-1,1 0 1,0-1 0,0 1 0,-1 0 0,1 0-1,-1 0 1,1 0 0,-1 0 0,1 0 0,-1 0-1,0 0 1,1 0 0,-1 0 0,0 0 0,0 0 0,-1-1-1,0 1 8,1 1 0,-1-1-1,1 0 1,-1 1-1,0-1 1,1 1-1,-1 0 1,0-1-1,1 1 1,-1 0 0,0 0-1,1 0 1,-3 1-1,-3 0 18,0 0 0,1 1-1,-1 0 1,1 0 0,-1 1-1,-5 3 1,1 0 45,1 1-1,0 0 1,0 0-1,1 1 1,-13 13 0,3 1 153,-18 27 0,30-39-51,1 0 0,0 1-1,0 0 1,1 0 0,-6 21-1,10-28-63,-1 1 0,1-1-1,1 0 1,-1 1 0,0-1 0,1 1-1,0-1 1,0 1 0,0-1-1,1 1 1,0-1 0,-1 0 0,1 1-1,1-1 1,-1 0 0,1 1-1,0-1 1,4 7 0,-4-9-15,0 0 0,0 0 0,0-1 0,0 1 0,0-1 0,1 0 0,-1 1 0,0-1 0,1 0 0,-1 0 0,1 0 0,-1-1 0,1 1 0,0-1 0,-1 1-1,1-1 1,0 0 0,3 0 0,5 0 140,1-1 0,19-4 0,-8-1-131,0 0-1,0-2 1,-1 0-1,-1-2 1,1 0-1,38-26 1,-5-5 85,53-50 1,-57 47-98,67-46 1,-51 47-51,56-39 63,-96 59-87,0-1 1,-1-1-1,-2-1 1,31-42-1,-35 39-74,-2-1-1,21-43 1,17-64-319,-43 102 318,-12 33 77,1-3-124,1 0 0,-2 1 0,1-1 1,0 0-1,-1 0 0,0 1 0,0-1 0,-1 0 0,1 0 0,-1 0 0,0-1 0,-1-6 0,1 12 118,0 0 0,0-1 0,-1 1 1,1 0-1,0 0 0,0 0 0,0-1 0,0 1 0,0 0 0,-1 0 1,1-1-1,0 1 0,0 0 0,-1 0 0,1 0 0,0 0 0,0 0 0,0-1 1,-1 1-1,1 0 0,0 0 0,-1 0 0,1 0 0,0 0 0,0 0 0,-1 0 1,1 0-1,0 0 0,0 0 0,-1 0 0,1 0 0,0 0 0,-1 0 1,1 0-1,0 0 0,0 0 0,-1 0 0,1 0 0,0 1 0,0-1 0,-1 0 1,1 0-1,0 0 0,0 0 0,-1 1 0,-14 10-137,-9 14 94,0 1 0,2 1 0,2 1 0,-21 34 0,7-9 134,-10 11-69,-40 80 0,76-126 57,0 1 0,0 0 1,-6 29-1,12-38 17,0 1 0,1-1-1,0 1 1,1-1 0,0 1 0,1-1-1,0 1 1,3 13 0,0-10 0,0-1 0,1 0 0,0 0 0,1 0 0,1-1 0,0 0 0,0 0 0,14 15-1,-10-14 15,1 0-1,1-1 0,0 0 0,0-1 0,1-1 0,21 13 0,-30-21-61,0 1 0,0-1 1,1 0-1,-1 0 0,0 0 1,1-1-1,0 0 0,-1 0 0,1-1 1,-1 1-1,1-1 0,0 0 1,-1-1-1,1 1 0,0-1 1,-1 0-1,1-1 0,-1 1 0,0-1 1,1 0-1,-1 0 0,6-4 1,-3 1 1,0-1 1,0 1-1,-1-1 1,1-1-1,-1 1 1,-1-1-1,1-1 1,-1 1 0,0-1-1,-1 0 1,0-1-1,6-12 1,-7 11-23,4-6-23,-1-1 0,0 0 0,5-25 0,-12 41-26,1 0 0,-1 0 0,0 0 0,0 0 0,0 0 0,0 0 0,0-1 0,0 1 0,0 0 0,0 0 0,-1 0 0,1 0 0,0 0 0,-1 0 0,1 0 0,-1 0 0,1 0 0,-1 0 0,1 0 0,-1 0 0,1 1 0,-1-1 0,0 0 0,0 0 0,-1-1 0,1 2 15,0 0 1,0-1-1,0 1 1,-1 0-1,1 0 0,0-1 1,0 1-1,0 0 0,-1 0 1,1 0-1,0 1 1,0-1-1,0 0 0,-1 0 1,1 1-1,0-1 0,0 1 1,0-1-1,0 1 1,0-1-1,0 1 0,0 0 1,-2 1-1,-1 1 3,-1 1-1,1-1 0,0 1 1,1 1-1,-1-1 1,1 0-1,0 1 1,0-1-1,0 1 1,0 0-1,-2 9 1,-2 4 29,-6 38 1,11-50 23,2 4-5,-1-1 1,1 1-1,0-1 1,1 1-1,0-1 1,0 0-1,1 1 1,5 12-1,-1 4 128,-4-21-138,-1 0-1,1 0 0,0 0 0,0-1 0,1 1 0,-1-1 0,1 1 1,0-1-1,1 0 0,-1 0 0,0 0 0,7 5 0,-8-7 11,1 0-1,-1-1 0,0 1 1,1 0-1,-1-1 1,1 0-1,0 1 1,-1-1-1,1 0 0,0-1 1,0 1-1,-1 0 1,1-1-1,0 0 1,0 1-1,0-1 0,0 0 1,0 0-1,0-1 1,-1 1-1,1-1 0,0 1 1,4-2-1,12-8 2,0-1 0,-1 0 0,27-22 0,-25 18 11,79-64 27,-54 41-12,-21 18-49,59-43-111,-73 57 98,-1 1-1,1 0 1,0 0 0,0 1-1,0 1 1,0-1-1,16-2 1,-21 5-20,0 0 0,0 1-1,0-1 1,1 1 0,-1 0 0,0 0 0,0 1-1,1 0 1,-1-1 0,0 2 0,0-1 0,5 2-1,-6 1-12,-3-3-128,-21 10-385,12-8 533,1 0-1,0 1 0,0 0 1,1 0-1,-13 10 0,-28 31 178,32-30-224,7-8 71,1 1 0,0 0 0,0 1 0,0 0 0,1 0 0,-6 12 0,10-17-3,1 0 0,-1 1 0,1-1 0,0 0 0,0 0-1,0 1 1,1-1 0,0 0 0,0 1 0,0-1 0,0 1-1,0-1 1,1 0 0,0 1 0,0-1 0,0 0 0,0 0-1,4 8 1,-2-7 13,0 1-1,0-1 0,1 0 0,-1 0 0,1-1 0,0 1 1,0-1-1,1 0 0,-1 0 0,1 0 0,0-1 0,7 5 1,-9-6 3,1 0 1,0-1 0,0 1-1,0-1 1,0 0 0,0 0-1,0-1 1,0 1 0,0-1-1,0 0 1,0 0 0,0 0 0,0 0-1,0-1 1,1 1 0,-1-1-1,0 0 1,-1 0 0,7-3-1,0-1 28,-1-1-1,1 0 1,-1-1-1,0 1 1,-1-2-1,10-9 0,42-53 119,-54 62-168,26-31 76,161-184 140,-41 57-611,-124 129 204,-1-1 0,39-75 0,3-41-879,-66 148 848,-2 6 207,-1-1 0,0 1 0,0 0 0,0 0 1,1 0-1,-1-1 0,0 1 0,0 0 0,0 0 0,0-1 0,0 1 0,1 0 0,-1 0 0,0-1 0,0 1 1,0 0-1,0-1 0,0 1 0,0 0 0,0 0 0,0-1 0,0 1 0,0 0 0,0-1 0,0 1 1,0 0-1,0 0 0,0-1 0,-1 1 0,1 0 0,0-1 0,0 1 0,0 0 0,-1-1 0,1 1 2,0 0 0,-1 0 0,1 0-1,-1 0 1,1 0 0,0 0 0,-1 0 0,1 0-1,-1 0 1,1 0 0,0 1 0,-1-1-1,1 0 1,-1 0 0,1 0 0,0 0-1,-1 1 1,1-1 0,0 0 0,-1 0 0,1 1-1,0-1 1,-1 1 0,1-1-4,-7 7 4,1 0-1,0 0 0,0 0 0,1 1 0,-1 0 0,-3 10 1,-3 3-40,-76 109 149,-28 48 52,104-155-123,1 1 0,1 0 0,1 0 0,1 1 0,-6 39 0,11-47 59,0 0 0,2 0 1,0 1-1,1-1 0,1 0 0,1 0 0,0 0 1,1 0-1,7 22 0,-6-29 35,-1 0 0,2 0 0,-1-1 0,1 0 0,9 12 0,-13-18-81,1-1 0,0 0 0,0 0 0,0 1 0,0-1 0,0-1-1,1 1 1,-1 0 0,0-1 0,1 1 0,-1-1 0,1 0-1,0 1 1,-1-1 0,1 0 0,0-1 0,0 1 0,0-1-1,-1 1 1,1-1 0,0 0 0,0 0 0,6 0 0,2-3-7,1 0 1,-1-1 0,0 0-1,-1 0 1,1-1 0,-1-1-1,1 0 1,-2 0 0,1-1-1,12-11 1,3-6 32,0 0 0,25-35 0,-30 32-32,-2-1 0,20-38 0,-31 47-107,-7 17 57,0 0 1,1 0-1,-1 1 0,1-1 1,-1 0-1,1 1 1,0-1-1,0 1 0,0-1 1,0 1-1,0-1 1,0 1-1,1-2 0,-1 2 8,1 0-1,-1 0 1,0 1 0,0-1-1,0 1 1,1-1-1,-1 1 1,0-1-1,1 1 1,-1 0-1,0-1 1,1 1 0,-1 0-1,1 0 1,-1 0-1,0 0 1,1 1-1,-1-1 1,0 0-1,1 0 1,-1 1 0,0-1-1,2 2 1,-1-1-21,0 0 1,0 1 0,0-1 0,0 1-1,-1-1 1,1 1 0,-1 0 0,1 0 0,-1 0-1,0 0 1,0 0 0,1 0 0,-1 0-1,-1 0 1,1 0 0,0 1 0,0 2-1,0 3-44,0 0-1,0 0 1,-2 14-1,0-1 105,1-9-32,1-1 1,2 19 0,-2-26 51,0 0 0,0 0 0,0 0 1,1 0-1,-1-1 0,1 1 0,0 0 1,0-1-1,1 1 0,4 5 0,-6-8-28,0 0-1,0 0 0,0 0 1,1-1-1,-1 1 1,0 0-1,0-1 0,1 1 1,-1-1-1,0 1 1,0-1-1,1 0 0,-1 1 1,0-1-1,1 0 0,-1 0 1,1 0-1,-1 0 1,0 0-1,3-1 0,29-8 115,-27 7-140,30-14 43,-1-1 0,47-29 1,-3 0-23,-50 31-13,45-26-18,-72 39-412,-7 5 229,1 2 120,-2 2 55,-1 0 0,1 0 0,1 1 0,0 0 0,0 0 0,0 0 0,1 0 1,-6 18-1,8-18 41,0 1 0,0 0 0,1 0 0,1 0 0,0 14 0,1-18 9,-1 0 0,1 0-1,0 0 1,1 0 0,-1 0 0,1 0 0,0-1 0,0 1 0,0 0 0,1-1-1,4 6 1,-6-9-3,0 0 0,0 0-1,0 0 1,0 0 0,0 0-1,0 0 1,0-1-1,0 1 1,0 0 0,0-1-1,1 1 1,-1-1 0,0 1-1,0-1 1,1 0 0,-1 1-1,0-1 1,0 0 0,1 0-1,-1 0 1,0 0-1,1 0 1,-1 0 0,0 0-1,1 0 1,-1-1 0,0 1-1,0-1 1,1 1 0,-1-1-1,0 1 1,0-1 0,0 1-1,0-1 1,0 0-1,2-1 1,1-1-1,1-1-1,-1 0 1,0 0-1,0 0 1,0 0-1,-1-1 1,4-5 0,-7 10-21,42-75 183,-38 67-215,-1 0 1,0 0-1,0-1 0,-1 1 1,0-1-1,-1 1 1,1-16-1,-2 22 13,0-1 0,0 1 0,-1-1 0,1 1 0,-1-1 0,0 1 0,0-1-1,0 1 1,0 0 0,0 0 0,0-1 0,0 1 0,-1 0 0,1 0 0,-1 0 0,0 0 0,1 1-1,-1-1 1,-2-1 0,-1-1-18,1 1 0,-1 1 1,0-1-1,1 1 0,-1 0 0,0 0 0,-9-2 0,4 3-94,17 1 299,48-2 60,74-14 1,-68 7-222,-32 6 16,0 0 0,0 2-1,31 3 1,-34-1-17,-23-2-3,0 1-1,1 0 1,-1 0-1,0 0 1,0 1 0,1-1-1,-1 1 1,0-1 0,0 1-1,0 0 1,0 1 0,1-1-1,-2 0 1,1 1-1,0 0 1,0-1 0,0 1-1,-1 0 1,4 4 0,-4-5 28,-1 0 0,0 0 0,0-1 1,0 1-1,1 0 0,-1-1 0,0 1 1,1-1-1,-1 1 0,1-1 1,-1 0-1,0 0 0,3 0 0,23 0 218,-14-1-279,-12 1 22,0 0 0,-1-1 1,1 1-1,0 0 1,0 0-1,-1 0 1,1 0-1,0 0 0,-1 0 1,1 1-1,0-1 1,-1 0-1,1 0 0,0 0 1,-1 1-1,1-1 1,0 0-1,-1 1 1,1-1-1,-1 0 0,1 1 1,0-1-1,-1 1 1,1-1-1,-1 1 0,0-1 1,1 1-1,0 0 1,-1 1-1,0 0 0,0 0 1,-1-1-1,1 1 0,0 0 1,-1 0-1,1-1 0,-1 1 0,0 0 1,1-1-1,-1 1 0,-2 1 1,-14 30-154,6-14 257,1 0 1,-14 37-1,15-28 0,4-16 2,1 1-1,-3 16 1,6-25-69,1-3 0,0-1 1,0 1-1,-1-1 1,1 1-1,0-1 1,0 1-1,0-1 0,0 1 1,0-1-1,0 1 1,0-1-1,0 1 1,0-1-1,0 1 0,0 0 1,0-1-1,0 1 1,1 0-1,13-11 423,66-70-319,-48 52-111,2 2-1,0 0 0,67-36 1,-99 61-33,-1 0-24,1 0 1,0 0 0,0 0-1,0 1 1,0-1 0,0 0-1,0 1 1,4-1 0,-6 1 11,1 1 1,-1 0 0,1-1-1,-1 1 1,1-1-1,-1 1 1,0 0 0,1-1-1,-1 1 1,0 0 0,0 0-1,1-1 1,-1 1 0,0 0-1,0 0 1,0-1 0,0 1-1,0 0 1,0 0 0,0-1-1,0 2 1,0-1-4,-5 97 430,2-66-128,1 0 0,5 56 0,-2-80-236,1 0 0,0 1 0,0-1 0,4 9-1,-4-12 8,0-1 0,0 0 0,0-1-1,1 1 1,-1 0 0,1-1 0,0 1-1,0-1 1,5 5 0,-7-7-46,1 0 0,-1-1 0,0 1 0,0 0 0,1-1 1,-1 1-1,0-1 0,0 0 0,1 1 0,-1-1 0,0 0 0,1 0 0,-1 0 1,1 0-1,-1 0 0,0 0 0,1 0 0,-1-1 0,0 1 0,1 0 0,-1-1 0,0 1 1,0-1-1,1 1 0,-1-1 0,0 0 0,0 0 0,0 1 0,0-1 0,2-1 1,2-3-358,0 0 1,0 0 0,0-1 0,5-6-1,-9 10 194,49-70-4777,-24 35 2795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09:40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9 137 7712,'-8'-17'3520,"16"14"-3072,2-2 2432,3 5-1664,27-7 1695,10-1-1663,35-9 320,4 9-928,19-7-352,-8 2-192,16 1-96,-8 4 0,5-7-6335,-10 6 3455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09:45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0 2720,'5'4'9413,"-6"-2"-9183,0 1 0,1-1 0,-1 0 0,0 1-1,-1-1 1,1 0 0,-2 3 0,-6 10 102,6-5-16,0-1 0,1 1 0,-2 18 0,3-17-87,-1 1 0,-5 16 1,-1 0 325,0 1 0,-3 38 0,-1 62 96,1-10-413,-14 63 247,-18 184-58,28-217-257,6-72 249,2 116 0,7 12-296,1 25 261,4-176-233,2-1 0,16 61 0,-18-83-118,-1-1 0,-2 1 1,-2 59-1,-2-28-70,2-4 210,10 78 1,4-10-61,-9-63-216,-2 58 208,-3-83-1047,19-38 985,-6 0-120,1 0 1,16-4-1,-2 1 25,8-2-40,-32 4 88,0 1 0,1-1 0,-1 1 0,0 0-1,6 1 1,-7-1 7,0 1 1,1-1-1,-1 0 0,0 0 0,0 0 0,0 0 0,0-1 1,1 1-1,-1-1 0,0 0 0,0 0 0,5-2 0,-4 2 13,0 0-1,1 1 1,-1-1-1,1 1 1,-1 0-1,0 0 1,6 1-1,7 0-203,46-1 306,-62 0-133,0 0 1,0 0-1,0-1 1,0 1-1,0 0 1,0-1-1,-1 1 1,1-1-1,0 1 1,0-1-1,-1 1 1,1-1-1,0 0 1,-1 1-1,1-1 1,0 0-1,-1 0 1,1 1-1,-1-1 1,1 0-1,0-1 1,0-1 14,0 1 1,0-1-1,0 0 1,-1 1-1,1-1 1,0 1-1,-1-1 1,0-4-1,5-36-160,-4 39 122,-1 1-1,1-1 1,0 1-1,0-1 1,0 1-1,2-6 1,6-18 30,-4 8-86,13-28 0,-11 29 114,0 0 0,5-28 0,12-66-212,31-173 364,-47 239-131,8-97-116,4-19 118,-10 98 37,3-93 0,-12-67-124,-3 102-51,2-155 175,-5 203-84,2 54 101,1 0 1,2-31-1,1 3-230,3-21 330,-2 39 103,-2-51-1,-2 25-18,2 18-288,-5-188 852,4 219-823,-1-1-1,-4-15 1,4 17-24,0 1 0,0 0 0,1-1 0,0 1 0,0-1 1,1 0-1,-1 1 0,2-9 0,0 6-271,-1-1 1,0-15-1,-1 7-3811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09:47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 1728,'-4'-3'7530,"14"5"-7302,-1 0 0,0-1 0,1 0 0,-1 0 0,17-2 0,-10 1-209,61 5-2440,-46-5 1301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09:47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3808,'0'0'1728,"13"0"-1504,-4 0 1216,1 0-832,6 0 672,7 0-736,1 0-224,-3 3-192,3-3-320,2 5 96,-8-2-320,4 2 256,-4-1-1984,1-1 1184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09:47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4384,'5'0'2016,"17"-12"-1760,-13 7 1120,0 5-800,1-8 128,3 8-416,-5-3-416,6 3 64,-4-4-1120,3 4 640</inkml:trace>
  <inkml:trace contextRef="#ctx0" brushRef="#br0" timeOffset="1">531 4 5216,'13'-4'2368,"15"4"-2048,-19 0 1440,4 0-1024,-3 0 192,3 0-544,1 0-256,-1 4-64,-5-1-928,2 2 480,-2-2-3136,6 2 1920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09:48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6240,'26'-11'2816,"6"11"-2464,-19-5 736,2 5-672,2-4-384,1 4-32,0-5-1472,1 10 832</inkml:trace>
  <inkml:trace contextRef="#ctx0" brushRef="#br0" timeOffset="1">689 26 8640,'31'-14'3904,"6"14"-3392,-24-3 1408,0 3-1152,-4-3-96,6 3-417,-2-5-894,0 5 351,6 0-3360,-3 5 2016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09:48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6720,'26'-11'3040,"16"7"-2624,-29-1 1024,5 10-864,-5-10 192,6 5-448,-6-3-992,5 3 352,-4-5-3968,-1 10 2368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09:50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41 2656,'-10'0'11717,"25"5"-9936,0-3-1472,-1-1-1,0 0 1,1-1-1,-1-1 1,28-5-1,-27 4-58,18-2 78,55-7 694,-60 10-704,120-12-252,-135 12-419,-10 0-184,0 1 0,0 0 0,0-1 0,-1 1 0,1-1 0,4-1 0,5-3-524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09:51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 2976,'-8'2'8793,"8"-1"-8467,-11 12 2237,-5 16-1573,8-9-702,2 0 0,0 1 0,1 0 0,1 0 1,1 0-1,0 21 0,-7 38 249,-9 54 160,10-65-530,-2 18 119,5 0 1,4 95-1,4 128 437,-3-166-470,1-83-349,-13 288 554,3-191-202,4-98-197,3 79 0,4 77-80,-1-118-92,0-89 110,1 0 0,3 13-1,-3-13-991,1 0-1,-1 14 0,-1-21-475,9-5-2764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4:53:19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22 3328,'0'-1'109,"1"0"0,-1 1 0,0-1 0,1 0 0,-1 0 0,1 1 0,0-1 0,-1 0 1,1 1-1,0-1 0,-1 0 0,1 1 0,0-1 0,-1 1 0,1 0 0,0-1 0,0 1 0,0-1 0,-1 1 0,1 0 0,0 0 0,0-1 1,0 1-1,0 0 0,0 0 0,0 0 0,0 0 0,-1 0 0,1 0 0,1 1 0,-2-1-12,0 0 1,1 0-1,-1 0 0,0 0 0,0 0 0,0 0 0,0 0 1,1 1-1,-1-1 0,0 0 0,0 0 0,0 0 1,0 0-1,1 0 0,-1 0 0,0 0 0,0 0 1,0 0-1,1 0 0,-1 0 0,0 0 0,0 0 1,0 0-1,1 0 0,-1 0 0,0 0 0,0 0 0,0 0 1,1 0-1,-1-1 0,0 1 0,0 0 0,0 0 1,0 0-1,1 0 0,-1 0 0,0 0 0,0-1 1,0 1-1,0 0 0,0 0 0,0 0 0,0 0 1,1-1-1,-1 1 0,0 0-15,0-1 0,-1 1 1,1 0-1,0-1 0,0 1 0,0 0 1,-1-1-1,1 1 0,0 0 0,0-1 1,-1 1-1,1 0 0,0 0 0,0-1 1,-1 1-1,1 0 0,0 0 1,-1 0-1,1-1 0,0 1 0,-1 0 1,1 0-1,0 0 0,-1 0 0,1 0 1,-1 0-1,1 0 0,0-1 0,-1 1 1,-10 0-1,0-1 1,0 1 0,-1 1-1,1 0 1,-16 3 0,15 0-40,1-1 1,0 2 0,0-1-1,0 2 1,1-1 0,0 2-1,0-1 1,-10 9 0,4-1 27,1 1 0,0 1 0,-18 24 0,27-32-69,1-1 0,0 1-1,1 0 1,-1 0 0,2 0 0,-1 0 0,1 1 0,0-1 0,-1 11 0,3-14 5,0 0 0,1 0-1,0 0 1,0 0 0,0 0 0,1 0 0,0 0 0,0 0 0,0 0 0,0-1 0,1 1 0,0 0 0,0-1 0,0 1 0,0-1 0,1 0 0,6 8 0,-4-6 61,0-1 0,0 0 0,1 0 0,-1-1 0,1 0 0,0 0 0,1 0 0,-1-1 0,1 1 0,-1-2 0,1 1 0,0-1 0,0 0 0,0 0 1,1-1-1,-1 0 0,0 0 0,0-1 0,1 0 0,11-1 0,-11 0 18,0 0 0,0 0 0,-1-1-1,1 0 1,-1-1 0,1 0 0,-1 0 0,0 0 0,0-1 0,0 0 0,0 0 0,-1-1 0,1 0 0,-1 0-1,-1-1 1,1 1 0,-1-1 0,8-11 0,-7 6-12,0 0 0,-1 0-1,0 0 1,-1 0 0,-1-1 0,5-21 0,-5 7-62,0 0 1,-2-26 0,-1 42-80,-1 0-1,0 1 1,-4-16 0,5 22-1,-1 0 0,1 1 0,-1-1 0,0 0 0,0 1 0,-1-1 0,1 1 0,0-1 0,-1 1 0,1 0 1,-1 0-1,0-1 0,0 1 0,0 0 0,0 1 0,-3-3 0,5 4 56,-1-1-1,1 1 1,-1 0 0,1 0 0,0 0-1,-1 0 1,1 0 0,-1 0 0,1 0 0,-1 0-1,1 0 1,-1 0 0,1 0 0,0 0-1,-1 1 1,1-1 0,-1 0 0,1 0-1,0 0 1,-1 0 0,1 1 0,-1-1 0,1 0-1,0 1 1,-1-1 0,1 0 0,0 0-1,-1 1 1,1-1 0,0 1 0,0-1-1,-1 0 1,1 1 0,-7 15-143,6-9 187,1 0-1,-1 0 0,1 0 1,0 0-1,1 0 0,0 1 1,0-1-1,0 0 0,1 0 1,3 7-1,2 4 250,0 1 1,15 24-1,-12-25-103,1-1 0,0-1-1,1 0 1,1-1 0,0 0-1,28 24 1,-34-34-129,-1 1 1,1-2 0,1 1-1,-1-1 1,1 0 0,-1-1-1,1 0 1,0 0 0,0 0-1,0-1 1,1-1 0,-1 1-1,0-1 1,1-1-1,-1 1 1,1-1 0,-1-1-1,16-2 1,7-7-1239,4 2 303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09:52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1 3392,'0'0'4053,"0"13"-1344,0 69-671,-14 115-1,-8 3-910,12-106-825,-34 427 1121,38-440-1283,3-46-88,-15 161 189,7-88-60,-10 63 817,11-98-636,-3 90 1,10-85-346,-8 108 163,5-128-215,-5 39 284,9-69-439,2-24-201,0 0-1,0 0 1,-1 0 0,1 0-1,-1 0 1,0 0 0,0 0-1,-2 4 1,2-7-211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09:53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1 2144,'0'1'1001,"0"-1"-946,0 0 0,0 0-1,0 0 1,0 0-1,0-1 1,0 1 0,0 0-1,0 0 1,1 0 0,-1 0-1,0 0 1,0 0-1,0-1 1,0 1 0,0 0-1,4 1 3340,-7 14-216,2-13-2564,-4 7-218,1-1-1,-2 0 1,1 0-1,-1 0 1,0-1 0,0 1-1,-14 10 1,3 0 18,-49 49 44,-134 108 1,188-167-2736,5 0 629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09:53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383 1 4992,'0'-1'133,"-1"1"0,0 0 0,1 0 0,-1 0 0,1 0 0,-1 0 1,1 0-1,-1 0 0,0 0 0,1 0 0,-1 1 0,1-1 0,-1 0 0,1 0 0,-1 0 1,1 1-1,-1-1 0,1 0 0,-1 0 0,1 1 0,-1-1 0,1 1 0,-1-1 0,1 0 0,0 1 1,-1-1-1,1 1 0,-1-1 0,1 1 0,-12 20 2655,8-12-2156,-7 9 295,-1-1 1,-1 0-1,0-1 1,-31 28-1,-69 47 346,81-67-1167,-34 34-540,25-16-4108,40-40 3978,-5 5-453,17 1-6303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09:54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389 1 7968,'-13'9'2578,"-18"15"0,-29 33 250,57-54-2690,-166 195 2385,153-178-2507,-13 18-28,-8 12-1347,9-21-2966,25-26 2106,7-4 246,0 0 426,8 1-687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09:54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475 1 6240,'-5'6'2130,"4"-4"-1844,0 0 1,-1-1-1,1 1 1,0 0-1,0 0 1,0 1-1,0-1 1,1 0-1,-1 0 1,0 0-1,1 3 1,-1 1 119,-1-1 1,1 1-1,-1-1 1,0 0-1,0 0 1,-1 0-1,1 0 1,-7 9-1,-3 1 549,-16 18-1,-22 16 385,-58 44 0,23-21-1158,42-35-3760,36-30 1996</inkml:trace>
  <inkml:trace contextRef="#ctx0" brushRef="#br0" timeOffset="1">421 353 8480,'-11'7'1290,"0"0"1,1 1 0,0 1-1,-18 17 1,-61 71 2293,47-54-3094,3 2 1,1 2 0,-40 67-1,71-102-609,-28 52-1158,16-20-2846,18-43 3850,1 0 0,-1 0 0,1 0 0,0 0 0,-1 0 0,1 0 0,0 0 0,0 0 0,0 0 0,-1 0 0,1 0 1,0 0-1,0 0 0,1 0 0,-1 0 0,0 0 0,0 0 0,0 0 0,1 0 0,-1 0 0,0 0 0,2 2 0,7 4-2265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09:54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1 7136,'0'8'3232,"-4"20"-2816,-6-13 2048,7 2-1440,-15 6 640,5 2-961,-16-2 545,8 5-704,-16 1 96,11-6-384,-11 2-256,15-2 0,-4-3-1568,11 0 864,2-8-3711,13-4 2431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09:55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446 1 6976,'-2'1'297,"0"0"0,0 0 0,0 0 0,0 1 1,0-1-1,0 1 0,1-1 0,-1 1 0,1-1 0,-1 1 1,1 0-1,-1 0 0,1 0 0,0 0 0,0 0 1,-1 3-1,-13 20 2059,-25 24 175,-95 123 516,-29 37-3567,146-187 59,-11 16-3356,18-20-1011,6-5 2076</inkml:trace>
  <inkml:trace contextRef="#ctx0" brushRef="#br0" timeOffset="1">303 549 10048,'-23'23'4544,"-14"6"-3936,20-18 1279,3 6-1151,-8-1-224,9 4-320,-11-8-1728,11 3 833,0-7-4353,8 1 2784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09:58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0 1152,'-6'3'1430,"-1"-2"1,1 1-1,-1-1 0,-10 2 10406,27-1-11658,1-1 0,-1 1 0,21-2 1,0 2-44,18 2 29,-29-1-107,-1-1 0,1-1 0,-1 0 0,1-2 0,32-5 0,-29 2 482,-12 3-977,-10 19-11598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09:59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3392,'0'0'4202,"0"17"-1172,0 103 671,0 62-2346,6-145-182,70-195-950,-60 127-110,-9 18-201,1-1 1,12-15 0,-17 25 55,0 0 0,1 0 0,0 0 0,0 0 0,0 1 0,0-1 0,0 1 0,1 0 0,-1 1 0,8-4 0,-11 5 43,0 1 0,0 0 0,0 0 0,0-1 0,0 1 0,0 0 0,0 0 0,0 0 0,0 0 0,0 0 0,0 0 0,0 1 0,0-1 0,0 0 0,0 0 0,0 1 0,0-1 0,0 0 0,0 1 0,-1-1 0,1 1 0,0-1 0,0 1 0,0 0 0,-1-1 0,1 1 0,0 0 0,-1 0 0,1-1-1,0 1 1,-1 0 0,1 0 0,-1 0 0,1 0 0,-1 0 0,0 0 0,1 1 0,1 5 106,0-1-1,-1 0 1,1 1 0,-1 8-1,0-14-102,0 34 488,-1 0 0,-7 62-1,6-88-470,0-2-24,-1 13 449,2-20-451,0 0 1,0 0-1,0 0 0,0 0 1,0 0-1,0 1 0,0-1 1,0 0-1,0 0 0,0 0 0,0 0 1,0 0-1,0 0 0,0 0 1,0 0-1,0 0 0,0 1 1,0-1-1,0 0 0,0 0 1,0 0-1,0 0 0,1 0 0,-1 0 1,0 0-1,0 0 0,0 0 1,0 0-1,0 0 0,0 0 1,0 0-1,0 0 0,0 1 1,0-1-1,0 0 0,1 0 0,-1 0 1,0 0-1,0 0 0,0 0 1,0 0-1,0 0 0,0 0 1,0 0-1,0 0 0,1 0 1,6-8 107,38-66-1101,-24 38 850,43-55 0,-49 76 138,-8 35 843,-4-3-446,0 1 0,-2-1 0,0 25 1,1 13 136,0 13-80,-3-39-418,1-27-193,-1 0 0,1 1-1,-1-1 1,0 0-1,1 0 1,-3 4 0,1-2-2352,5-4 1159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0:00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373 32 3392,'2'-6'1524,"-2"6"-1430,0 0-1,0 0 1,0 0 0,0 0-1,0 0 1,0-1-1,0 1 1,0 0-1,1 0 1,-1 0 0,0 0-1,0-1 1,0 1-1,0 0 1,0 0 0,0 0-1,0-1 1,0 1-1,-1 0 1,1 0-1,0 0 1,0 0 0,0-1-1,0 1 1,0 0-1,0 0 1,0 0 0,0 0-1,0 0 1,0-1-1,-1 1 1,1 0-1,0 0 1,0 0 0,0 0-1,0 0 1,0 0-1,0 0 1,-1 0 0,1 0-1,0-1 1,0 1-1,0 0 1,0 0-1,-1 0 1,-2-3 974,2 1-807,-1 1 0,1 0 0,0-1 0,-1 1 0,1 0-1,-1 0 1,1 0 0,-1 0 0,1 0 0,-1 1 0,0-1 0,1 0 0,-1 1-1,-3-1 1,-1 0 22,-1 1 0,1-1 0,-1 1 0,0 1 0,1 0-1,-12 2 1,7-1-7,-2 1-53,1 0-1,-1 1 0,0 1 1,1 0-1,0 0 0,0 1 1,-16 12-1,12-6-11,0-1-1,1 2 1,1 0-1,-19 23 1,25-27-107,1 0 1,0 1-1,1 0 0,0 0 0,0 1 1,1 0-1,0 0 0,1 0 0,0 0 0,-3 19 1,7-27-67,0 0 1,0 0 0,-1 0-1,2 0 1,-1 0-1,0-1 1,0 1 0,1 0-1,0 0 1,0 0-1,0 0 1,0 0 0,0-1-1,0 1 1,1 0 0,1 2-1,-1-2 19,1 0-1,0 0 0,0 0 1,0 0-1,1-1 0,-1 1 1,1-1-1,-1 0 0,1 0 1,4 2-1,5 1 95,0-1 0,1-1-1,-1 0 1,1-1 0,25 2 0,81-5 553,-40-7-3584,-70 6 747,-1-2 687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4:53:23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1104 3552,'1'-2'208,"1"1"-1,-1-1 1,1 0 0,0 1-1,0-1 1,0 1 0,0-1-1,0 1 1,0 0 0,0 0-1,0 0 1,0 0 0,1 0-1,-1 0 1,0 1 0,3-1-1,15-6 1692,-7 1-1429,0-1 1,-1-1-1,0 0 0,-1 0 0,0-1 1,0-1-1,-1 0 0,12-15 0,5-10 230,31-52-1,-5 4 139,-49 76-852,-3 5-10,0 1 0,0-1 0,0 0 1,0 0-1,1 1 0,-1-1 1,0 0-1,1 1 0,-1-1 0,1 1 1,0 0-1,-1-1 0,3 0 1,-3 3 16,-1 0 1,1 0 0,-1 0-1,0 0 1,1-1 0,-1 1-1,0 0 1,0 1 0,1-1-1,-1 0 1,0 0 0,0 0 0,0 0-1,0 0 1,-1 1 0,1 1 5,-2 33 50,-2 0-1,-8 37 0,4-32 26,0 3 72,-23 66 0,-26 41 191,-43 146 1004,93-274-1071,-9 23 1570,23-81-464,4-2-1255,-2 3 11,21-49-1,87-169-73,-47 73-191,-51 125-20,2 2-1,1 1 1,34-54 0,-50 95 60,0 1 0,11-12 0,-14 18 45,1 0-1,-1 0 1,0 0-1,1 0 1,0 0-1,-1 1 1,1-1 0,8-2-1,-12 5 38,1-1 0,0 1 0,0 0 0,0 0-1,-1 0 1,1 0 0,0 0 0,0-1 0,0 2 0,0-1 0,0 0 0,-1 0 0,1 0-1,0 0 1,0 0 0,0 1 0,-1-1 0,1 0 0,0 1 0,0-1 0,1 1-1,-1 1-2,0-1-1,1 0 0,-1 1 0,0-1 0,0 0 0,0 1 0,0 0 0,0-1 0,1 4 0,1 2-1,-1 1 0,0-1 0,0 1 0,0 7-1,-1 11-52,-2 45 0,0-42 31,0-6 88,-1 0-1,-1 1 1,-7 27-1,9-45-7,-1 1 0,0-1 0,0 0 0,-1 0 0,1 0 0,-1-1 0,-1 1 0,1 0 0,-1-1 0,0 0 0,0 0 0,-1 0 0,1-1 0,-1 0 0,0 1 0,-7 3 0,11-7-22,-1 0-1,1-1 1,-1 1-1,1-1 1,-1 1-1,0-1 1,1 1-1,-1-1 1,0 0-1,1 0 1,-1 0-1,0 0 1,1 0-1,-1 0 1,0-1-1,-2 0 1,1 0 6,0 0 0,0 0 1,0-1-1,0 0 0,0 1 0,0-1 1,1 0-1,-4-3 0,1 0-78,0 0 0,1-1-1,-1 1 1,1-1 0,0 0-1,1 0 1,-5-9 0,17 25-73,-1-1 0,2 0 0,-1-1 1,12 8-1,-14-12 137,1 0-1,0 0 1,0-1 0,0-1 0,1 1 0,-1-1-1,1-1 1,-1 0 0,1 0 0,0 0 0,16-2 0,7-2 33,56-13 1,-79 14-23,22-6 26,0-1-1,-1-1 1,-1-2 0,1 0 0,-2-3 0,0 0-1,-1-1 1,0-2 0,-2-1 0,0-1 0,-1-1 0,23-26-1,24-43 16,-71 90-71,0 0 0,0 0-1,-1 0 1,1 0-1,0 0 1,0 0 0,-1 0-1,1 0 1,0 0-1,0 0 1,0 0 0,-1 0-1,1 0 1,0 0-1,0 0 1,-1 0 0,1 0-1,0 0 1,0 0 0,0 0-1,-1 0 1,1 0-1,0 0 1,0-1 0,0 1-1,-1 0 1,1 0-1,0 0 1,0 0 0,0 0-1,0-1 1,0 1-1,-1 0 1,1 0 0,0 0-1,0-1 1,0 1-1,0 0 1,0 0 0,0 0-1,0-1 1,0 1 0,0 0-1,-1 0 1,1 0-1,0-1 1,0 1 0,0 0-1,0 0 1,0-1-1,1 1 1,-1 0 0,0 0-1,0 0 1,0-1-1,0 1 1,-6 7-80,0-1 1,1 2-1,0-1 1,0 0-1,-5 14 0,2-7 31,-6 11 74,1 0 0,1 1-1,1 0 1,2 0 0,-8 34 0,16-56-6,1 1 0,0-1 0,0 1-1,0-1 1,0 1 0,0-1 0,1 1 0,0-1 0,0 1 0,0-1 0,4 9 0,-4-11 1,0 0 1,0-1 0,0 1-1,0 0 1,0 0-1,0-1 1,1 1-1,-1-1 1,1 1-1,-1-1 1,1 0 0,-1 1-1,1-1 1,0 0-1,0 0 1,0 0-1,0 0 1,-1-1-1,1 1 1,0 0 0,0-1-1,0 1 1,0-1-1,1 0 1,-1 0-1,0 0 1,4 0-1,-4-1 12,0 1 0,1-1 0,-1 0-1,0 0 1,0-1 0,1 1-1,-1 0 1,0-1 0,0 1 0,0-1-1,-1 0 1,1 1 0,0-1-1,-1 0 1,1 0 0,-1 0 0,1 0-1,0-3 1,3-5 87,0 1 0,6-18 0,-5 8-88,-2 0 1,0 0 0,-1 0-1,-1 0 1,0-1 0,-2 1-1,-2-22 1,2 33-87,-1 1 0,0-1-1,0 1 1,-1-1 0,0 1 0,0 0-1,0 0 1,-7-12 0,9 18 51,-1 1 0,1-1 0,0 1 0,0-1 0,-1 1 0,1-1 0,0 1 0,-1-1 1,1 1-1,-1-1 0,1 1 0,0-1 0,-1 1 0,1 0 0,-1-1 0,1 1 0,-1 0 0,0-1 0,1 1 0,-1 0 0,1 0 0,-1 0 0,1-1 0,-1 1 0,0 0 0,1 0 0,-1 0 0,0 0 1,1 0-1,-1 0 0,1 0 0,-1 0 0,0 0 0,1 0 0,-1 1 0,1-1 0,-1 0 0,1 0 0,-1 1 0,0-1 0,1 0 0,-1 1 0,1-1 0,-1 0 0,1 1 0,-1-1 0,1 1 0,-1 0 1,0 0-3,0 0 1,0 1 0,0-1 0,0 1 0,0-1-1,1 1 1,-1-1 0,0 1 0,1 0 0,-1-1 0,1 1-1,0 0 1,-1-1 0,1 1 0,0 0 0,0-1-1,0 1 1,1 2 0,0 1 7,0-1 0,1 0 0,0 1 1,0-1-1,0 0 0,0 0 0,1 0 0,-1 0 0,1-1 0,4 5 0,-5-6 20,-1-1 0,1 1-1,0 0 1,0 0 0,0-1-1,0 1 1,0-1 0,1 0 0,-1 0-1,0 0 1,1 0 0,-1 0-1,1 0 1,-1-1 0,1 1-1,-1-1 1,1 1 0,-1-1-1,4 0 1,2-2 70,-1 1 0,0-1 0,0 0 0,0-1 0,0 0 0,12-6 0,35-29 205,-30 21-178,42-31 85,-11 8-221,78-44 1,-128 81 8,-2 1-40,-1 1 1,0 0-1,1 0 0,-1 0 0,1 0 1,-1 0-1,1 0 0,4 0 1,-6 1 36,0 0 1,0 0 0,0 1 0,0-1-1,0 0 1,0 1 0,-1-1 0,1 1-1,0-1 1,0 1 0,0-1 0,-1 1 0,1 0-1,0-1 1,-1 1 0,1 0 0,-1 0-1,1-1 1,-1 1 0,1 0 0,-1 0 0,1 0-1,-1 0 1,0 0 0,1 0 0,-1-1-1,0 1 1,0 0 0,0 2 0,4 17-17,-2 1 1,0 0 0,-1 0-1,-1 0 1,-5 35-1,2-10 165,0-17-27,0-1-1,-2 0 1,-1-1-1,-12 34 1,17-58-62,0 0 0,0-1 0,0 1 0,0 0 1,-1 0-1,-1 2 0,2-4-24,1-1 1,-1 1-1,0 0 0,0-1 1,1 1-1,-1-1 1,0 1-1,0-1 0,0 1 1,0-1-1,0 1 0,1-1 1,-1 0-1,0 1 0,0-1 1,0 0-1,0 0 1,0 0-1,0 0 0,0 0 1,0 0-1,0 0 0,-2 0 1,0-1 7,-1 0 0,1 0 1,-1-1-1,1 1 1,0-1-1,-1 0 1,1 1-1,0-1 0,0-1 1,0 1-1,1 0 1,-1-1-1,0 1 0,1-1 1,-3-3-1,-4-6-29,1-1 0,-9-18 0,12 22-5,0 0 12,-6-13-50,-2 0 0,-16-21 1,25 37 22,-5-8-66,9 14 85,0 0 1,0 0 0,0 0 0,0 0-1,0 0 1,0 0 0,0 0-1,0 0 1,0 0 0,0 0 0,0 0-1,0 0 1,0 0 0,0 0 0,0 0-1,0 0 1,0 0 0,0 0-1,0 0 1,0 0 0,0 0 0,0 0-1,0 0 1,0 0 0,1 0 0,-1 0-1,0-1 1,0 1 0,0 0-1,0 0 1,0 0 0,0 0 0,0 0-1,0 0 1,0 0 0,0 0 0,0 0-1,0 0 1,0 0 0,0 0-1,0 0 1,0 0 0,9 2-211,14 6 174,6 7-5,2-1 0,0-1 1,0-2-1,52 12 0,-77-22 69,-1-1 0,1 1 0,0-1 1,-1 0-1,1-1 0,0 1 0,-1-1 0,1 0 0,-1-1 0,1 1 1,-1-1-1,0 0 0,0 0 0,0-1 0,0 0 0,0 0 0,0 0 1,5-5-1,20-19 79,-1-2 0,34-45 0,-45 53-115,1 1 1,1 1-1,1 0 0,37-25 0,-47 34-17,3 0-208,-14 10 227,1 0 1,-1 0 0,0 0 0,0-1-1,0 1 1,0 0 0,0 0-1,0 0 1,0 0 0,0 0 0,0 0-1,1 0 1,-1 0 0,0 0-1,0 0 1,0 0 0,0 0 0,0 0-1,0 0 1,0 0 0,0 0-1,1 0 1,-1 0 0,0 0 0,0 0-1,0 0 1,0 0 0,0 0-1,0 1 1,0-1 0,0 0 0,0 0-1,1 0 1,-1 0 0,0 0-1,0 0 1,0 0 0,0 0 0,0 0-1,0 0 1,0 0 0,0 1-1,0-1 1,0 0 0,0 0 0,-1 6-175,-6 7 80,-2 2 73,0 1-1,2 0 1,0 1 0,0 0-1,2 0 1,-6 26 0,6-9 99,0-1-1,1 54 1,4-79-43,0 0-1,1 0 1,0 0 0,0 0-1,1 0 1,0 0 0,4 10-1,-5-17-3,0 1 0,-1 0 0,1 0 0,0-1 0,0 1 0,0-1 0,1 1 0,-1-1 0,0 1-1,1-1 1,-1 0 0,0 0 0,1 0 0,0 0 0,-1 0 0,1 0 0,0 0 0,-1 0 0,1 0 0,0-1 0,0 1 0,0-1 0,-1 0-1,1 1 1,0-1 0,0 0 0,0 0 0,0 0 0,0 0 0,0 0 0,-1-1 0,1 1 0,0 0 0,0-1 0,0 0 0,-1 1 0,1-1-1,2-1 1,5-2 37,0-1-1,0 0 0,-1-1 1,1 0-1,13-13 0,38-42 53,60-78 50,-94 108-190,-2 0 0,-1-2 1,-1 0-1,-2-2 0,-2 0 0,23-61 1,32-126 109,-51 144-77,-10 41-180,-2-1 0,6-47 0,-16 72-94,-4 9-62,3 5 307,0-1-1,0 1 1,0 0-1,0 0 0,0-1 1,0 1-1,0 0 0,0 0 1,0 0-1,0 0 1,0 0-1,0 0 0,0 2 1,-3 3-12,0 0 1,1 1-1,0-1 1,0 0-1,-3 13 1,2-6-5,-40 129-99,-31 175-1,61-242 224,4 0 0,0 97 0,10-171-78,-1 4 33,1 1 0,0 0 0,0-1 0,1 1 0,0 0 0,0-1 0,0 1 0,0-1 0,1 1 0,0-1 0,3 6 0,-4-10-23,-1 0 0,0-1 0,0 1 0,1-1 1,-1 0-1,0 1 0,1-1 0,-1 1 0,1-1 0,-1 1 1,0-1-1,1 0 0,-1 1 0,1-1 0,-1 0 0,1 1 1,-1-1-1,1 0 0,-1 0 0,1 0 0,-1 1 1,1-1-1,0 0 0,-1 0 0,1 0 0,-1 0 0,1 0 1,-1 0-1,1 0 0,0 0 0,-1 0 0,1 0 0,-1-1 1,1 1-1,-1 0 0,1 0 0,-1 0 0,1-1 0,-1 1 1,1 0-1,-1-1 0,1 1 0,-1 0 0,1-1 1,-1 1-1,1 0 0,-1-1 0,0 1 0,1-1 0,-1 0 1,5-4 57,-1 0 1,0-1-1,4-8 1,-4 8-105,63-114 219,-49 93-164,-8 13-74,0-1 0,-1 0-1,12-29 1,-17 29 83,-4 14-34,0 0-1,0-1 1,0 1 0,1 0-1,-1-1 1,1 1 0,-1 0-1,1 0 1,-1-1 0,1 1 0,-1 0-1,1 0 1,0 0 0,0 0-1,1-1 1,0 0-31,0 1 1,0-1-1,1 1 1,-1 0-1,1 0 1,-1 0-1,1 0 1,-1 0-1,1 1 1,0-1-1,-1 1 1,1-1-1,0 1 1,-1 0-1,1 0 0,0 0 1,-1 1-1,1-1 1,4 2-1,-4-2 19,2 1-17,1 1-1,-1-1 1,10 5 0,-13-5 25,0 1 0,0-1 1,-1 0-1,1 0 0,-1 1 1,1-1-1,-1 0 1,1 1-1,-1 0 0,0-1 1,0 1-1,0 0 1,0 0-1,1 2 0,2 6-8,-1 1-1,0-1 0,-1 1 0,0 0 0,-1-1 0,0 1 1,-1 22-1,0-24-27,0-4 23,-1 6 10,2 0 1,-1 0 0,1 1-1,1-1 1,3 12 0,-4-21 23,-1 0 0,1 0 0,0 0 1,0 0-1,0 0 0,0 0 0,0 0 1,0 0-1,0-1 0,1 1 0,-1 0 1,1-1-1,-1 1 0,1-1 0,0 0 1,-1 1-1,1-1 0,0 0 0,0 0 1,0 0-1,0 0 0,0 0 0,0-1 1,0 1-1,0-1 0,0 1 0,0-1 1,0 0-1,0 0 0,1 1 0,-1-2 1,0 1-1,0 0 0,3-1 0,6-1 51,-1-1 0,1 0 0,-1-1-1,1 0 1,9-6 0,49-31 99,-35 19-49,-1-2-1,30-28 1,-37 29-153,23-22-38,-38 34-221,-15 16-68,-20 23-5,17-17 361,0 1 1,1 0-1,0 1 0,-8 24 1,-11 56-105,23-82 95,-4 15 33,-1 26 0,6-46 26,0 0 0,1 0 0,0 0 0,1-1-1,-1 1 1,1 0 0,0 0 0,1 0-1,-1-1 1,4 10 0,-4-14-23,-1 0-1,0-1 1,1 1-1,-1 0 1,1 0 0,-1 0-1,1 0 1,-1 0-1,1-1 1,0 1 0,-1 0-1,1 0 1,0-1-1,-1 1 1,1 0 0,0-1-1,0 1 1,0-1-1,0 1 1,0-1 0,0 0-1,0 1 1,0-1-1,-1 0 1,1 0 0,0 1-1,0-1 1,0 0 0,0 0-1,0 0 1,0 0-1,0 0 1,0 0 0,0-1-1,0 1 1,0 0-1,0 0 1,0-1 0,0 1-1,2-2 1,0 0 13,0 0 0,0 0 0,-1-1 0,1 1 0,0-1 0,-1 0 0,0 0 0,0 0 0,3-5 0,4-9-1,-1 1 1,-1-2-1,-1 1 1,0-1-1,-1 0 1,-1 0-1,-1 0 1,-1 0-1,0-1 1,-1-25-1,-2 37-79,0-1 0,0 1 0,0 0 0,-1-1-1,0 1 1,-6-13 0,7 18 32,0-1 1,-1 0-1,1 1 0,-1-1 1,0 1-1,0 0 0,0 0 1,0-1-1,0 1 0,0 1 0,-1-1 1,1 0-1,-1 0 0,1 1 1,-1-1-1,1 1 0,-1 0 1,0 0-1,0 0 0,-5-1 1,-2 0 2,8 1 3,-1 1 0,1-1 0,-1 1 0,0 0 0,1-1 0,-1 1 0,0 0 1,0 1-1,-3-1 0,-1 1-12,122-9 43,2 0-63,-109 7 22,1 2-1,0-1 1,0 1 0,-1 0 0,12 4-1,-18-5 15,-1 1 0,1-1 0,0 1 0,-1 0 0,1 0 0,-1-1 0,1 1 0,-1 0 0,1 1 0,-1-1 0,0 0 0,0 0 0,1 0 0,-1 1 0,0-1 0,0 1 0,0-1 0,-1 1 0,1-1 0,0 1 0,0-1 0,-1 1 0,1 0 0,-1-1 0,1 1 0,-1 0 0,0 0 0,0-1 0,0 1 0,0 0 0,0 0 0,0 2 0,-3 12 76,-1 0 0,-1 0 1,0 0-1,-1-1 0,-12 25 0,10-28-30,-1 3 218,9-15-256,0 0 1,0 0-1,0 0 1,0 0-1,0 0 0,0 0 1,0 0-1,0 0 1,0 0-1,0 0 1,0 0-1,0 0 1,0 0-1,0 0 1,0 1-1,0-1 0,0 0 1,0 0-1,0 0 1,0 0-1,0 0 1,0 0-1,0 0 1,0 0-1,0 0 1,0 0-1,0 0 0,0 0 1,0 0-1,0 0 1,0 0-1,0 0 1,1 0-1,-1 0 1,0 0-1,0 0 1,0 0-1,0 0 0,0 0 1,0 0-1,0 0 1,0 0-1,0 0 1,0 0-1,0 0 1,0 0-1,0 1 1,0-1-1,0-1 0,0 1 1,0 0-1,0 0 1,0 0-1,1 0 1,-1 0-1,0 0 1,0 0-1,0 0 1,0 0-1,0 0 0,0 0 1,0 0-1,0 0 1,0 0-1,0 0 1,0 0-1,0 0 1,0 0-1,10-6 166,43-33-68,2 2-1,63-32 1,-95 58-144,-1 0 0,2 2 0,0 0 1,37-8-1,-60 17 36,0-1 0,1 1 0,-1 0 0,0 0 0,0 0 0,0-1 0,0 1 0,0 0 1,1 0-1,-1 1 0,0-1 0,0 0 0,0 0 0,0 0 0,0 1 0,0-1 0,0 1 0,0-1 0,0 1 0,0-1 0,0 1 0,0-1 0,0 1 0,0 0 1,0 0-1,0-1 0,-1 1 0,1 0 0,0 0 0,-1 0 0,1 0 0,1 2 0,-1 2 24,0-1 0,0 1 0,0 0 0,-1 0 1,1 0-1,-1 7 0,1 18 53,3-16-8,-1 0 0,1 0 1,11 23-1,-12-31-19,0 0-1,1 1 1,-1-1-1,1-1 1,1 1 0,-1-1-1,1 1 1,0-1 0,10 7-1,-13-10-11,0-1 1,1 1-1,-1-1 0,1 0 0,-1 0 0,1 0 1,0 0-1,-1 0 0,1 0 0,0-1 0,0 0 1,-1 1-1,1-1 0,0 0 0,0 0 0,0-1 1,-1 1-1,1 0 0,0-1 0,0 0 0,-1 0 1,1 0-1,3-1 0,3-3-354,0-1 0,0 0 0,-1 0 0,15-14 1,-17 14-345,4-3-629,-1 0 1,15-20-1,-21 25 645,0 0-1,-1 0 1,1 0-1,-1-1 1,0 1-1,0-1 1,-1 1 0,1-1-1,-1 0 1,1-7-1,-2-9-1965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0:00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32 3232,'-3'-3'720,"-4"-5"1142,5 7-773,4 5 1672,-2-5-2474,1 0 0,-1 0 0,0 1 0,1-1 1,-1 0-1,1 1 0,-1-1 0,1 1 0,-1-1 1,1 1-1,-1-1 0,1 1 0,0-1 0,-1 1 0,1-1 1,0 1-1,-1 0 0,1-1 0,0 1 0,-1 0 1,2-1-1,21-6 653,-17 5-588,-3 1-249,1 1 1,-1-1-1,0 1 0,1-1 0,-1 1 0,1 0 1,-1 1-1,1-1 0,-1 0 0,1 1 0,-1 0 1,0 0-1,1 0 0,-1 0 0,0 0 1,6 4-1,-8-4-88,0 0 1,-1 0 0,1-1-1,-1 1 1,1 0 0,-1 0-1,0 0 1,1 0-1,-1 0 1,0 0 0,1 0-1,-1 0 1,0 0 0,0 0-1,0 0 1,0 0 0,0 0-1,0 0 1,0 0-1,0 0 1,-1 0 0,1 0-1,0-1 1,-1 1 0,1 0-1,-1 2 1,-16 28 392,11-22-257,-15 25 660,-27 35-1,46-67-794,-1 1 89,1 0 0,-1 1 1,1-1-1,0 0 0,-2 5 1,4-8-86,0 1 0,0-1 0,-1 1 0,1-1 1,0 1-1,0-1 0,0 1 0,0-1 0,0 1 1,0-1-1,0 1 0,0-1 0,0 1 0,0-1 1,0 1-1,0-1 0,1 1 0,-1-1 0,0 1 1,0-1-1,0 1 0,1-1 0,-1 0 0,0 1 1,0-1-1,1 1 0,-1-1 0,1 0 1,-1 1-1,0-1 0,1 0 0,-1 1 0,1-1 1,-1 0-1,0 0 0,1 1 0,-1-1 0,1 0 1,-1 0-1,1 0 0,-1 0 0,1 1 0,-1-1 1,1 0-1,-1 0 0,1 0 0,-1 0 0,2 0 1,6 0 52,0-1-1,1 1 1,-1-1 0,0-1 0,1 1 0,11-5 0,-5 2-269,7-2-489,0 0-1831,1 0-1,35-2 1,-35 8-2588,-1 7 1643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0:02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3072,'4'4'11951,"-4"0"-12766,-4 13 1453,1 0 0,-3 34 0,3-16 2,-6 89 1189,8-81-1237,1-32-1195,0-5-3855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0:02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40 3808,'0'-1'61,"0"1"0,0 0 0,0-1 0,0 1 0,0 0 0,0 0 1,0-1-1,-1 1 0,1 0 0,0 0 0,0-1 0,0 1 0,-1 0 0,1 0 0,0 0 0,0-1 0,-1 1 1,1 0-1,0 0 0,0 0 0,-5 1 3646,5-1-3641,24-1 2142,-1-2 1,0 0-1,28-8 1,-34 6-2498,0 1 1,0 1 0,1 1-1,-1 0 1,1 1 0,30 2 0,-38 1-2512,3 2 832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0:03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51 4640,'0'0'287,"-1"1"1,1-1-1,0 1 1,-1-1-1,1 1 1,-1-1-1,1 1 0,0 0 1,-1-1-1,1 1 1,0-1-1,0 1 1,0 0-1,-1-1 1,1 1-1,0 0 1,0-1-1,0 2 0,-3 19 826,2-14-535,-1 7 49,2-8-402,-1 0-1,0 0 0,-1 0 1,-2 7-1,-8 27 715,11-32-693,-1 0-1,-1 0 0,0 0 0,-6 12 0,6-15 264,4-9-35,9-11-182,63-73-655,31-20 310,-101 104 98,1 1 1,0 0-1,0 1 0,0-1 1,6-2-1,-9 4-29,0 1 0,-1 0 0,1-1 0,0 1 0,-1 0 1,1 0-1,0-1 0,0 1 0,-1 0 0,1 0 0,0 0 0,0 0 0,-1 0 1,1 0-1,0 0 0,0 0 0,-1 0 0,1 0 0,0 1 0,0-1 0,-1 0 0,1 0 1,0 1-1,-1-1 0,1 1 0,0-1 0,-1 0 0,1 1 0,-1-1 0,1 1 1,-1-1-1,1 1 0,-1 0 0,1-1 0,-1 1 0,1-1 0,-1 1 0,0 0 1,1 0-1,-1-1 0,0 1 0,0 0 0,1 0 0,1 8 195,-1-1 0,1 1 0,-1 0 0,-1 0 0,0-1 0,-1 16 0,-12 49 394,13-71-575,0-1 7,-1 0-1,1 0 1,0 0-1,0 0 1,0 0 0,-1 0-1,1 0 1,0 0-1,0 0 1,1 0 0,-1 0-1,0 0 1,1 2-1,-1-3-28,0 0-1,0 0 0,0 0 1,1 0-1,-1 0 0,0 0 0,0 1 1,1-1-1,-1 0 0,0 0 1,0 0-1,1 0 0,-1 0 1,0 0-1,0 0 0,1 0 1,-1 0-1,0 0 0,0 0 0,0-1 1,1 1-1,-1 0 0,0 0 1,0 0-1,1 0 0,-1 0 1,0 0-1,0 0 0,0-1 0,1 1 1,-1 0-1,0 0 0,0 0 1,0-1-1,25-25-201,-16 16-209,59-58-467,-64 63 843,1 1-1,0 0 0,-1 1 0,2-1 0,5-3 0,-10 7 48,0-1 0,0 0 0,0 1 0,0-1 0,0 1 0,0 0 0,1-1 0,-1 1 0,0 0 0,0 0 0,0-1 0,0 1 0,0 0 0,0 0 0,1 0 0,-1 0 0,0 1 0,0-1 0,0 0 0,0 0 0,0 1 0,0-1 0,0 0 0,0 1 0,0-1 0,0 1 0,0 0 0,0-1 0,0 1-1,0 0 1,0 0 0,0-1 0,1 3 0,1 2 156,-1 0 0,1 0 0,-1 0-1,0 1 1,0-1 0,-1 1 0,1-1-1,0 10 1,0 6 193,-2 22-1,0-25-340,0-17-130,0 0 0,0-1 0,-1 1 0,1 0 0,0-1 0,0 1 0,0 0 0,-1-1 0,1 1 0,0-1 0,-1 1 0,1 0 0,0-1 0,-2 1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0:04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21 3648,'0'-7'405,"0"1"486,0 6-874,0 0 0,0 0 1,0 0-1,0 0 0,0 0 0,0 0 1,0-1-1,0 1 0,0 0 1,0 0-1,-1 0 0,1 0 0,0 0 1,0 0-1,0 0 0,0 0 0,0 0 1,0 0-1,0 0 0,0 0 1,-1 0-1,1 0 0,0 0 0,0 0 1,0 0-1,0 0 0,0 0 0,0 0 1,0 0-1,0 0 0,-1 0 1,1 0-1,0 0 0,0 0 0,0 0 1,0 0-1,0 0 0,0 1 1,0-1-1,0 0 0,0 0 0,0 0 1,-1 0-1,1 0 0,0 0 0,-1-1 574,-1 0 0,0 0 0,1 0 0,-1 1 0,0-1 0,0 0 0,0 1 0,0 0 0,0-1 0,1 1 0,-1 0-1,0 0 1,0 0 0,-3 0 0,-18 5 343,1 1-1,0 1 1,1 1 0,-34 17-1,21-9-321,16-8-100,-25 15 0,38-20-425,1 0 1,0 0 0,0 0-1,0 1 1,0-1-1,0 1 1,1 0-1,0 0 1,0 0 0,0 0-1,-3 7 1,5-10-60,1 0 1,-1 0 0,1 1 0,-1-1 0,1 0 0,0 0-1,0 1 1,-1-1 0,1 1 0,0-1 0,0 0-1,0 1 1,1-1 0,-1 0 0,0 1 0,0-1 0,1 0-1,-1 1 1,1-1 0,0 2 0,0-1 26,1 0 1,-1-1 0,1 1-1,-1-1 1,1 1-1,0-1 1,-1 0 0,1 1-1,0-1 1,0 0-1,0 0 1,2 0 0,4 2 105,0 0-1,1-1 1,0 0 0,-1-1 0,12 1 0,-17-2-198,103 4 487,-35-8-5951,-58 3 3906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0:05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39 5152,'-9'-16'11013,"12"14"-10766,-1 1-1,1 0 1,0-1 0,0 1 0,0 1 0,-1-1 0,1 0-1,5 0 1,7-2 172,-3 0-224,0 1 0,0 0 1,1 1-1,-1 0 0,0 1 1,1 0-1,21 4 0,-33-4-186,1 0-1,-1 1 1,1-1-1,0 0 0,-1 1 1,1 0-1,-1-1 1,1 1-1,-1 0 0,1 0 1,-1 0-1,0 0 1,1 0-1,-1 0 0,0 0 1,0 0-1,0 0 1,0 1-1,1 1 0,-1-1 8,0 1 0,0-1 0,0 0 0,0 1 0,-1-1 0,1 0 0,-1 1 0,0-1 0,0 1 0,0-1-1,-1 5 1,0 1 45,-1 0 0,0 0 0,0 0-1,-1-1 1,0 1 0,-7 12-1,-37 52 469,30-48-221,1 0-1,-15 32 0,29-53-264,1-1 1,1 0-1,-1 1 1,0-1-1,1 0 1,-1 1-1,1-1 1,-1 1-1,1-1 1,0 5-1,1-6-13,-1 0 0,0 0 0,0 0 0,1 1 0,-1-1 0,1 0 0,-1 0 0,1 0 0,-1 0 0,1-1 0,0 1 0,-1 0 0,1 0 0,0 0 0,0 0 0,0-1 1,-1 1-1,1 0 0,0-1 0,0 1 0,0-1 0,0 1 0,0-1 0,0 1 0,2 0 0,8 1-79,0-1 1,0 0 0,0 0 0,0-1 0,0-1 0,20-3 0,-17 3-565,46-11-2999,-9 2-3367,-27 9 4035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0:46.527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145 113 1472,'10'5'6106,"-10"27"-6392,-1-24 956,5 83 317,-4-88-1005,0-1 1,0 1-1,1-1 0,-1 1 0,1-1 1,-1 0-1,1 1 0,0-1 0,0 0 1,0 0-1,0 0 0,3 4 1,-1-1 12,-2-4 53,2 7 187,19-26 42,-20 16-278,-1 0 1,0-1-1,0 0 0,0 1 0,0-1 0,0 0 0,-1 1 0,1-1 0,-1 0 0,1 0 1,-1 1-1,0-1 0,0 0 0,-1 0 0,1 1 0,-1-1 0,0-3 0,0 6-18,0 0-1,-1 0 1,1 0-1,0 0 1,0 0-1,0 0 0,0 0 1,0 1-1,0-1 1,-1 1-1,0 0 1,-43 27 200,27-17-128,-10 4 22,22-13 61,5-1-119,0 0 1,0-1-1,0 0 1,0 1-1,0-1 0,0 0 1,0 0-1,0 1 0,0-1 1,0 0-1,0 0 1,-2 0-1,2-1 10,0 1-1,0-1 1,0 0 0,0 1 0,0-1-1,0 0 1,0 0 0,0 0-1,0 0 1,0 0 0,0 0 0,0 0-1,1 0 1,-2-2 0,-1-1 27,2 3-88,0 1 0,1-1 0,-1-1 0,0 1 0,0 0 0,1 0 0,-1 0 0,0 0 0,1 0 0,-1-1 0,1 1 0,0 0 0,-1-1 0,1 1 0,0 0 0,0-1 0,0 1 0,0-2 0,0 2 76,1-1 0,-1 1 0,0-1 0,0 1 1,1 0-1,-1-1 0,0 1 0,0-1 0,-1 1 1,1-3-1,1 4-41,-1-1 0,1 0 0,0 1-1,0-1 1,-1 1 0,1-1 0,0 1 0,0-1 0,0 1 0,-1 0 0,1-1 0,0 1 0,0 0 0,0 0 0,0 0 0,0-1 0,0 1 0,0 0 0,0 0 0,0 0 0,0 0-1,-1 1 1,1-1 0,0 0 0,0 0 0,1 1 0,9 0-10,-10-1-38,1 0 0,-1 0-1,1 0 1,-1 1 0,1-1 0,-1 0 0,1 1 0,-1-1 0,1 1 0,-1-1 0,1 1 0,-1 0-1,1 0 1,-1-1 0,0 1 0,0 0 0,1 0 0,-1 0 0,0 0 0,0 1 0,0-1 0,0 0 0,0 0-1,-1 1 1,1-1 0,0 0 0,0 1 0,-1-1 0,1 1 0,0 1 0,0 4-295,1 1 0,-2-1 0,1 0 1,-1 1-1,0 7 0,0-5 157,21-18-652,-14 3 999,0 0 0,-1 0 0,1 0 0,-1-1 0,-1 0 0,1 0 0,-1-1 0,8-13 0,10-10 177,0-1-9,-20 28-202,-13 18 406,-53 140 314,49-122-848,3-6 0,-13 49 0,9-19 25,6-23 45,-8 59 0,15-83-102,1 5 32,2-14-43,4-8-69,7-18 4,-1-1 0,-2 0 0,8-33 0,-9 10-137,-20 103 312,-5 23 143,1 3 81,-28 81-1,17-69 127,16-62-304,8-26-104,1 1 1,0 0 0,1 0 0,-1 0-1,1 0 1,-1 10 0,3-10 179,1-8-89,5-12-92,-1 3-102,6-10 105,0 0 1,-2 0 0,0-1 0,8-32-1,-12 35-9,-3 13 55,-1 0 0,0 0 1,-1 0-1,2-12 0,-3 19-56,0 0 0,0 1 0,0-1 0,0 0 0,0 0 0,-1 0 0,1 0 0,0 0 0,0 0 0,0 0 0,0 0 0,0 0 0,0 1 0,0-1 0,0 0 1,0 0-1,0 0 0,-1 0 0,1 0 0,0 0 0,0 0 0,0 0 0,0 0 0,0 0 0,0 0 0,0 0 0,-1 0 0,1 0 0,0 0 0,0 0 0,0 0 0,0 0 0,0 0 0,0 0 0,0 0 0,-1 0 0,1 0 0,0 0 0,0 0 0,0 0 0,0 0 0,0 0 0,0 0 0,0-1 0,0 1 0,-1 0 0,1 0 0,0 0 0,0 0 0,0 0 0,0 0 0,0 0 0,0 0 0,0 0 0,0-1 0,0 1 0,0 0 0,0 0 0,0 0 0,0 0 0,0 0 0,0 0 0,0 0 0,0-1 0,0 1 0,0 0 0,0 0 0,0 0 0,0 0 0,-6 6 30,-42 94 693,9-17-152,26-47-450,12-30 211,10-23-42,-6 10-219,-1-1 0,0 1-1,0-1 1,1-11 0,0-3 39,28-112-261,-25 113-43,-5 19 79,-2 14 43,-5 34 230,2 0-1,2 0 1,2 0 0,11 81 0,-2-7 55,-5-107-50,-4-13-156,0 0 0,0 0 0,0 1 0,0-1 0,0 0 0,0 0 0,1 0-1,-1 0 1,0 0 0,0 0 0,0 0 0,0 0 0,0 0 0,1 0 0,-1 0 0,0 0 0,0 0 0,0 0 0,0 0 0,0 0 0,1 0-1,-1 0 1,0 0 0,0 0 0,0 0 0,0 0 0,0 0 0,0 0 0,1 0 0,-1 0 0,0 0 0,0-1 0,0 1 0,0 0 0,0 0-1,0 0 1,0 0 0,1 0 0,-1 0 0,0 0 0,0 0 0,0-1 0,11-21 433,-8 16-545,61-146-91,-39 89 140,2-16-148,-27 88-88,-6 10 235,-8 27 143,1 1 0,-11 81 0,15-73-118,-10 67 41,-21 100 396,30-169-377,7-33 7,-1 0 1,-8 24-1,6-23 78,5-15-12,0-1 0,-1 0 0,0 0 0,0-1 0,-2 6 0,2 46-614,-5 24 784,6-52-305,2-23 68,-1 0 1,-1 0-1,1 0 0,-2 8 1,1 2 91,1 1 210,1-77-86,-2 42-295,2 0 0,0 1-1,6-36 1,-6 41-14,-3 12-97,0 8-16,-4 32 250,2 1-1,2 0 0,3 58 0,1-21-28,-2 35 270,4-121 216,0-10-358,-3-7-212,7-39-1,1 3-7,-4-151 153,-5 190-175,2 11 36,0-1 0,0 1-1,1 0 1,1 0 0,0 0-1,6-11 1,4-15-13,-5 5 80,-2-1 1,-1-1-1,3-61 1,-4 39-92,11-149-310,-11 98 207,-3 91 57,0 0 0,1 0 1,0 0-1,2 1 0,11-30 1,7-24 219,-13 1 22,-6 40-286,-1 1 0,-2-55 0,-1 53-3,1 16 122,0 1 0,3-14 0,3-15-100,-3 8-25,-1 19 65,0-25 0,-2 25-48,1 0 1,1 0 0,6-22 0,2-12-128,-6 24 219,-2 14 62,-1 0 0,0-1 0,0-13 0,3-51 41,-5 72-97,0 0-1,0 0 0,0 0 1,0 0-1,1 0 0,0 0 1,0 0-1,0 0 0,0 0 1,1 0-1,-1 1 1,4-7-1,2-2 88,-1 0 0,0-1 1,-1 0-1,0 0 0,3-21 0,-7 33-40,-1 0 0,0 0 0,0 0 0,0-1-1,1 1 1,-1 0 0,0 0 0,-1 0 0,1-1-1,0 1 1,0 0 0,-1 0 0,1 0 0,0 0 0,-1 0-1,1 0 1,-1-1 0,1 1 0,-1 0 0,0 0-1,-1-1 1,1-2-18,1 3-124,-2 4-17,-1 5-199,-4 7-1237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1:06.0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 1022 3808,'-1'-1'195,"0"0"0,0 0 0,0-1 0,0 1-1,0 0 1,0 0 0,0-1 0,0 1 0,1-1 0,-1 1 0,0-1 0,1 1 0,-1-1 0,1 1 0,0-1-1,-1 1 1,1-1 0,0-2 0,1-1 155,0 1 0,0 0 0,0-1 0,1 1-1,2-7 1,0 3-248,3-5 202,0 0 1,0 0 0,2 1 0,0 0-1,12-14 1,0 4 138,38-31 0,66-40 544,-67 53-158,70-65 1,-126 104-819,23-21-16,-23 21-6,-1 0 0,0 0 1,1 1-1,-1-1 0,1 0 0,0 0 1,-1 1-1,1-1 0,0 1 1,-1 0-1,1-1 0,0 1 0,-1 0 1,1 0-1,2 0 0,-3 0 16,-1 0-1,1 1 1,-1-1-1,1 0 1,-1 0-1,1 1 1,-1-1-1,1 0 1,-1 1-1,0-1 1,1 0 0,-1 1-1,0-1 1,1 1-1,-1-1 1,0 0-1,1 1 1,-1-1-1,0 1 1,0-1-1,1 1 1,-1-1-1,0 1 1,0-1-1,0 1 1,0 0-1,1 16 73,-1-13-52,0 8 58,-1-1 0,-1 1 0,0 0-1,0-1 1,-5 13 0,-24 54 550,-2 8 248,32-86-833,1 1-1,0-1 1,0 1 0,0-1 0,-1 0 0,1 1-1,0-1 1,0 1 0,0-1 0,0 1 0,0-1-1,0 1 1,0-1 0,0 0 0,0 1 0,0-1-1,0 1 1,1-1 0,-1 1 0,0-1 0,0 0-1,1 1 1,-1 0-22,0-1 1,1 0-1,-1 0 0,0 0 0,1 0 1,-1 0-1,0 0 0,1 0 0,-1 0 1,1 0-1,-1 0 0,0-1 0,1 1 1,-1 0-1,0 0 0,1 0 0,-1 0 1,0 0-1,1-1 0,-1 1 0,1 0 1,21-19 311,-18 16-289,29-29-43,14-13-220,-18 23 38,0 1 0,2 1 0,54-26 0,-82 44 124,0 1 0,1-1 0,-1 1 0,1 0 0,0-1 0,-1 2 0,1-1 0,0 0 1,0 1-1,0-1 0,-1 1 0,1 0 0,0 1 0,5 0 0,-9-1 56,1 0 0,0 1 1,-1-1-1,1 1 0,0-1 0,-1 0 0,1 1 0,-1-1 1,1 1-1,-1 0 0,1-1 0,-1 1 0,1-1 0,-1 1 0,0 0 1,1-1-1,-1 1 0,0 0 0,1-1 0,-1 1 0,0 0 0,0-1 1,0 1-1,0 0 0,0 0 0,1-1 0,-1 1 0,-1 0 1,1 0-1,0-1 0,0 1 0,0 1 0,-8 26 58,7-26-80,-12 31 180,6-18-137,1-1 0,1 1-1,-5 23 1,9-34 0,1 1 1,-1-1-1,1 0 0,0 1 0,0-1 1,1 1-1,-1-1 0,1 0 0,0 1 0,0-1 1,0 0-1,1 0 0,-1 0 0,1 0 0,0 0 1,0 0-1,4 5 0,-4-7 3,1 0-1,-1 0 1,1 0-1,-1 0 0,1-1 1,-1 1-1,1 0 1,0-1-1,0 0 1,0 0-1,0 0 1,0 0-1,0 0 1,0-1-1,0 1 1,0-1-1,0 0 0,6 0 1,3 0 59,0-1 0,0-1 0,20-4-1,-9 0 56,1-2-1,-1 0 0,0-2 1,0 0-1,31-21 0,-45 25-84,0-1 0,0 0 0,-1 0 0,0-1 0,0 0 0,-1 0 0,0-1 0,0 0 0,-1 0 0,0 0 0,0-1 0,-2 0 0,1 0 0,-1-1 0,0 1 0,-1-1 0,0 0 0,1-13 0,-4 23-98,0-1-1,1 0 1,-1 1 0,0-1 0,0 0-1,-1 1 1,1-1 0,0 1 0,0-1-1,-1 1 1,1-1 0,-1 0-1,0 1 1,1-1 0,-2-1 0,1 2-2,0 1 0,1-1 0,-1 1 0,0-1 0,0 1 0,1-1 1,-1 1-1,0 0 0,0-1 0,0 1 0,0 0 0,0-1 0,1 1 1,-1 0-1,0 0 0,0 0 0,0 0 0,0 0 0,0 0 0,0 0 1,0 0-1,0 1 0,1-1 0,-1 0 0,0 0 0,0 1 0,0-1 1,0 0-1,0 1 0,1-1 0,-2 2 0,-1 0 2,0 0 1,0 0-1,0 1 0,0-1 0,0 1 1,1 0-1,-1 0 0,1 0 0,-4 6 1,1 0-56,0 1 1,-6 15 0,9-20 107,1 0 1,-1 1 0,1-1-1,0 1 1,1-1-1,-1 1 1,1-1 0,0 1-1,0-1 1,1 1-1,0-1 1,0 1 0,0-1-1,0 1 1,1-1-1,0 0 1,0 0 0,1 0-1,-1 0 1,1 0-1,0 0 1,1-1 0,-1 0-1,1 1 1,-1-1-1,1 0 1,1-1 0,-1 1-1,0-1 1,1 0 0,0 0-1,7 3 1,-7-3 34,1-1 1,0 0 0,0-1-1,0 0 1,0 0 0,0 0-1,0 0 1,0-1 0,0 0-1,0 0 1,9-2 0,7-2 170,37-12 1,-49 13-231,325-109 439,-311 101-411,0-1 1,-1-1 0,0-1 0,-1-1 0,0-1-1,33-32 1,-45 37 8,-10 11-31,1 0 0,-1-1 0,0 1 0,0 0 0,1-1 0,-1 1-1,0 0 1,0-1 0,0 1 0,0 0 0,1-1 0,-1 1-1,0-1 1,0 1 0,0 0 0,0-1 0,0 1 0,0-1 0,0 1-1,0 0 1,0-1 0,0 1 0,0-1 0,0 1 0,0 0 0,-1-1-1,1 1 1,0 0 0,0-1 0,0 0 0,-1 2-22,0-1 0,0 0 0,0 0 0,0 0 0,0 0 1,0 1-1,0-1 0,0 0 0,0 1 0,1-1 0,-1 0 1,0 1-1,0 0 0,0-1 0,1 1 0,-1-1 0,0 1 1,0 1-1,-4 1-46,-62 46-27,40-33 153,7-4-95,0 1 1,0 1 0,-21 21-1,38-33 27,1 1 0,0 0 0,-1 0-1,1 0 1,0 0 0,1 0-1,-1 0 1,0 1 0,1-1 0,0 1-1,0-1 1,0 1 0,0-1 0,0 6-1,1-7 18,0 0 0,0 0 0,0 1 1,0-1-1,1 0 0,-1 1 0,1-1 0,-1 0 0,1 0 0,0 0 0,0 1 0,0-1 0,0 0 0,0 0 0,1 0 0,-1-1 0,0 1 0,1 0 0,0 0 1,-1-1-1,1 1 0,0-1 0,3 3 0,-3-3 52,0 0 0,0 0 0,1 0 0,-1 0 0,0 0-1,0 0 1,1-1 0,-1 1 0,1-1 0,-1 1 0,1-1 0,-1 0 0,1 0 0,-1 0 0,3-1 0,-1 0 9,0 0 0,0 0 0,0-1 0,0 1 0,0-1 0,0 0 0,-1 0 0,5-3 0,3-4 35,1-1-1,-2 0 1,19-22 0,14-20-855,-40 52 486,-2 5 158,-1 7 47,-12 56-159,-7 48 335,11-51-124,-19 78 0,21-120 53,-1-1-1,-1 1 1,-1-1 0,0-1 0,-2 1 0,-24 34-1,30-48 16,0-1-1,-1-1 0,1 1 0,-1-1 0,-1 0 0,1 0 0,-1-1 1,-13 8-1,13-8 77,-1-1 0,-1-1-1,1 0 1,0 0 0,-1 0 0,0-1 0,0-1 0,-10 2 0,13-3-108,0 0 0,1 0-1,-1 0 1,1-1 0,-1 0 0,1 0-1,-1-1 1,1 1 0,0-1 0,-1 0 0,1 0-1,0-1 1,1 0 0,-7-4 0,8 5-39,1 0 0,-1 0 1,1 0-1,0 0 1,0-1-1,0 1 0,0-1 1,0 0-1,1 1 1,-1-1-1,1 0 0,-1 0 1,1 0-1,0 0 1,0 0-1,1 0 0,-1-1 1,1 1-1,-1 0 0,1 0 1,0 0-1,0-1 1,0 1-1,1 0 0,-1 0 1,2-5-1,2-4-146,0 0-1,1 0 1,0 0-1,13-20 1,-14 26 155,13-22-124,2 0-1,2 1 1,35-36 0,78-63-187,-70 73 304,120-75 0,-124 94 30,72-29 0,-68 33-202,24-8 113,-105 52 177,11-8-26,-2 0 0,-11 9 1,-51 22 68,34-19-167,-37 26 0,55-31-2,-26 24 1,38-31 43,0 0 1,1 1-1,0 0 1,0 0-1,0 0 1,-7 15-1,9-9 202,3-13-214,0 0 0,0 0 0,0 1-1,0-1 1,0 0 0,0 0 0,1 0 0,-1 1-1,0-1 1,0 0 0,0 0 0,0 0 0,0 0-1,0 0 1,0 1 0,1-1 0,-1 0 0,0 0-1,0 0 1,0 0 0,0 0 0,1 0 0,-1 0-1,0 0 1,0 1 0,0-1 0,1 0 0,-1 0-1,0 0 1,0 0 0,0 0 0,0 0 0,1 0-1,2-1 51,0 1-1,0-1 1,-1 0-1,1 0 0,0 0 1,2-2-1,0 1-34,63-32 337,81-55 0,-55 18-552,-83 62-658,-20 23 393,0 1 394,4-8 43,1-1 1,1 1-1,-6 13 1,8-18 15,1-1-1,-1 1 1,1-1 0,0 1-1,-1 0 1,1-1 0,0 1-1,0 0 1,0-1 0,0 1-1,0 0 1,1-1 0,-1 1-1,0-1 1,1 1 0,-1 0-1,1-1 1,-1 1 0,1-1-1,0 1 1,0-1 0,0 0-1,1 2 1,1 1 39,1-2-1,-1 1 0,1 0 1,-1-1-1,1 1 1,0-1-1,0 0 0,0-1 1,0 1-1,0-1 1,0 1-1,1-1 1,-1 0-1,0-1 0,1 1 1,-1-1-1,0 0 1,1 0-1,-1 0 1,1-1-1,-1 1 0,9-3 1,-3 0 24,1-1 0,-1 1 0,1-2 0,-1 0 0,0 0 0,-1 0 0,1-1 0,10-10 0,-2 0 26,-1 0 0,-1-1 0,26-36 0,33-66 72,-40 62-206,26-38-90,129-154 0,-156 203-602,-34 46 735,0 0 1,0 0-1,0 0 0,0 0 0,0 0 1,0 0-1,0 0 0,0 0 1,0 0-1,0 0 0,-1 0 0,1 0 1,0 0-1,0 0 0,0 0 0,0 0 1,0 0-1,0 0 0,0 0 1,0 0-1,0 0 0,-1 0 0,1 0 1,0 0-1,0 0 0,0 0 1,0 0-1,0 0 0,0 0 0,0 0 1,0 0-1,0 0 0,0 0 0,-1 0 1,1 0-1,0 0 0,0 0 1,0 0-1,0 0 0,0 0 0,0 0 1,0-1-1,0 1 0,0 0 1,0 0-1,0 0 0,0 0 0,0 0 1,0 0-1,0 0 0,0 0 0,0 0 1,0 0-1,0-1 0,0 1 1,0 0-1,0 0 0,0 0 0,0 0 1,0 0-1,0 0 0,0 0 1,0 0-1,0 0 0,0-1 0,-8 4-85,0 2 72,1 0 1,-1 0 0,1 1-1,0 0 1,0 1 0,-10 12 0,-32 49-38,49-67 53,-27 43-36,3 1-1,-37 90 0,37-65-15,-23 103 0,47-172 57,-1 4 45,0 1 1,0-1-1,0 0 0,1 0 0,0 10 0,0-14-31,0 0 0,0 0-1,1 0 1,-1 0 0,0 0-1,1 0 1,-1 0-1,1 0 1,-1 0 0,1 0-1,-1 0 1,1 0-1,-1 0 1,1-1 0,0 1-1,0 0 1,0 0 0,-1-1-1,1 1 1,0 0-1,0-1 1,0 1 0,0-1-1,0 1 1,0-1 0,0 0-1,0 1 1,0-1-1,0 0 1,0 0 0,0 1-1,0-1 1,1 0-1,-1 0 1,1-1 0,4 1 47,1-1 0,-1 0 0,0 0 0,0-1 0,0 1 0,0-1 0,9-5 0,38-23-29,73-61-27,-78 54-243,-48 36 213,1 1 0,-1-1 0,1 1 0,-1-1-1,1 1 1,-1 0 0,1-1 0,-1 1 0,1-1 0,-1 1 0,1 0 0,-1 0 0,1-1 0,-1 1-1,1 0 1,0 0 0,-1 0 0,1 0 0,-1 0 0,2 0 0,-4 13-279,1-8 300,-4 10-32,-1-1 0,-1 0 1,-15 26-1,6-11 35,14-26-4,-2 3-8,1 1 1,0-1-1,0 1 1,-4 13 0,7-19 31,0 0 0,0 0 0,0 0 0,-1 0 0,1 0 1,0 0-1,0 0 0,0 0 0,0 0 0,1 0 0,-1 0 0,0 0 1,0 0-1,1 0 0,-1-1 0,0 1 0,1 0 0,-1 0 1,1 0-1,-1 0 0,1-1 0,-1 1 0,1 0 0,0 0 1,-1-1-1,1 1 0,0 0 0,-1-1 0,1 1 0,0-1 0,0 1 1,0-1-1,0 1 0,0-1 0,-1 0 0,1 1 0,0-1 1,0 0-1,0 0 0,0 0 0,0 0 0,0 0 0,0 0 1,0 0-1,0 0 0,2 0 0,8-1 6,0-1 0,-1 0 1,1 0-1,0-1 0,-1 0 0,1-1 0,-1 0 1,0-1-1,11-7 0,0-2-25,-1-1 0,-1-1-1,0-1 1,-1-1 0,24-30 0,-38 43-25,4-5-160,-6 11 69,-4 8 18,-5 27 55,4-20 48,-9 27 0,10-35 15,0 0 1,0-1-1,1 1 0,0 0 1,0 0-1,1 15 0,0-14 153,0-7 150,2-3-275,1 1 0,-1-1 0,-1 0 0,1 0 0,0 1 0,0-1 0,0-1 0,0 1 0,-1 0 0,1 0 0,2-3 0,4-2-69,12-8 79,0-2-1,-1 0 1,31-35-1,-40 40-115,19-15 109,-27 24-86,1 0 1,-1 1-1,0 0 1,1-1 0,-1 1-1,0 0 1,1 0 0,0 0-1,-1 1 1,1-1-1,-1 1 1,4-1 0,-5 1 1,0 1 0,1-1 0,-1 1 0,0 0 1,0-1-1,0 1 0,0 0 0,0 0 0,0 0 1,0 0-1,0-1 0,0 2 0,0-1 0,0 0 0,1 1 1,12 20-27,-14-21 57,4 4 21,-1 0-1,1 0 0,0-1 0,1 1 0,-1-1 1,1 0-1,0 0 0,0 0 0,1-1 1,-1 0-1,0 0 0,1 0 0,0 0 0,0-1 1,0 0-1,0-1 0,0 1 0,0-1 1,0 0-1,0-1 0,1 1 0,-1-1 0,12-2 1,-9 2 47,13-2 60,-1-1-1,36-9 1,-51 10-113,1 0-1,-1-1 1,0 0-1,0 0 1,0 0 0,0-1-1,-1 1 1,0-1 0,1-1-1,-1 1 1,-1-1-1,1 0 1,5-7 0,-2 0-1,-1-1 0,0 0 0,0 0 1,-1-1-1,-1 1 0,0-1 0,-1-1 0,3-22 1,-7 36-20,1-1-29,-1 0 0,0 0 0,0 1 0,0-1 0,0 0 0,0 0 1,0 1-1,-1-3 0,-4 0-195,-7 7 32,0 5 212,0 0 1,1 1-1,-1 0 1,2 1-1,-1 0 1,1 1-1,1 0 1,0 0-1,1 1 1,-11 20-1,16-27 47,0 0-1,1 1 0,0-1 0,0 0 1,0 1-1,1 0 0,-2 9 0,3-13-38,0 1-1,0 0 1,0 0-1,0-1 1,1 1-1,-1 0 1,1-1-1,-1 1 1,1 0-1,0-1 1,0 1-1,0-1 1,1 1-1,-1-1 1,0 0-1,1 1 1,0-1-1,2 3 1,3 2-81,1-1 1,-1 0 0,1 0 0,0-1 0,0 0-1,1-1 1,-1 1 0,1-2 0,0 1 0,12 2-1,-14-4-998,0-1 1,1 0-1,-1 0 0,0-1 0,1 0 0,-1 0 0,0 0 0,10-3 0,-10 0-3632,-2 2 1536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1:06.3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 36 5632,'-15'-24'2560,"20"21"-2208,-5-2-416,5 5-32,0-3 32,3 6 64,1-3-2272,4 8 1248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1:06.7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56 7712,'18'-15'3520,"41"3"-3072,-6 4 608,10 3-672,37-2 0,3 7-256,31-8 320,-8 8-224,14 3-5056,-14 6 2656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4:52:24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30 4992,'-12'9'2561,"12"-9"-2477,0 0-1,0 0 1,-1 1-1,1-1 1,0 0-1,0 1 1,-1-1-1,1 0 1,0 1-1,0-1 1,0 0-1,0 1 1,0-1-1,-1 1 1,1-1-1,0 0 1,0 1-1,0-1 1,0 0-1,0 1 1,0-1-1,0 1 1,0-1-1,0 0 1,1 1-1,-1-1 1,0 0-1,0 1 1,0 0-1,1-1 72,-1 1 0,0-1 0,0 1 0,1-1 0,-1 1 0,0-1 0,0 1 0,0-1-1,1 1 1,-1-1 0,0 1 0,0-1 0,0 1 0,0-1 0,0 1 0,0-1 0,0 1-1,-1 0 1,2 4 1130,8-4-606,-2-1-395,0-1 0,1 0 1,-1-1-1,0 0 0,8-3 1,14-3 158,77-15 485,-76 12-854,-4 0 321,-22 10 44,-1 1-552,-4 1-1207,-6 8-2640,3-2 2723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4:53:24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7296,'22'-7'2368,"-1"5"-1440,219-12 3226,189 5-2644,-403 10-1699,69 0 625,-76-2-1747,23-4 1,-37 5 632,1-1-221,-5 1 854,-1 0 0,0 0-1,0 0 1,0 0 0,0 0 0,0 0-1,0 0 1,0-1 0,0 1-1,0 0 1,0 0 0,0 0 0,0 0-1,0 0 1,0 0 0,0 0 0,0 0-1,0 0 1,0 0 0,0 0-1,0-1 1,0 1 0,0 0 0,0 0-1,0 0 1,0 0 0,0 0-1,0 0 1,0 0 0,0 0 0,0 0-1,0 0 1,0 0 0,0 0 0,0-1-1,0 1 1,0 0 0,-1 0-1,1 0 1,0 0 0,0 0 0,0 0-1,0 0 1,0 0 0,0 0-1,0 0 1,0 0 0,0 0 0,0 0-1,0 0 1,0 0 0,-1 0 0,1 0-1,0 0 1,0 0 0,0 0-1,0 0 1,0 0 0,0 0 0,0 0-1,0 0 1,0 0 0,0 0-1,0 0 1,0 0 0,-1 0 0,1 0-1,-9-3-1788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1:10.5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1 355 2656,'0'0'837,"4"-7"1089,25 2 3339,15-3-3752,-22 3-1254,1-1 0,-2-2 0,1 0 0,-1-1 0,0-1 0,-1-1 0,0 0 0,34-28 0,-50 36-204,0-1 0,0 0 1,0 0-1,-1 0 0,0-1 1,0 1-1,0-1 1,0 0-1,0 0 0,-1 0 1,0 0-1,0 0 0,-1 0 1,1 0-1,-1-1 1,0 1-1,0-1 0,-1 1 1,0-7-1,0 5-64,-1 1 0,0-1-1,0 0 1,0 1 0,-1-1 0,0 1 0,0 0-1,-1-1 1,1 1 0,-1 0 0,-1 1-1,1-1 1,-1 1 0,0-1 0,-7-6 0,10 10-24,-1 0 1,0 1-1,0-1 1,0 0 0,0 1-1,0-1 1,-1 1 0,1 0-1,0 0 1,-1 0 0,1 0-1,0 0 1,-1 0 0,1 1-1,-1-1 1,1 1 0,-1 0-1,0-1 1,1 1 0,-1 0-1,1 1 1,-1-1 0,1 0-1,-1 1 1,1 0-1,-1-1 1,1 1 0,-1 0-1,1 0 1,0 0 0,-5 3-1,1 1-31,0 0-1,0 0 1,0 0-1,0 1 1,1 0 0,0 0-1,0 0 1,1 1-1,-5 8 1,1-1 128,1 0 0,0 1 0,2 0 0,-1 0 0,2 1 0,0-1 0,1 1 0,0 0 0,1 0 0,1 0 0,1 0 0,1 18 0,0-27-12,1 0 1,-1-1-1,1 1 1,0 0 0,5 8-1,-6-12-6,1 0 1,-1 0-1,1 0 0,0-1 0,0 1 0,0-1 0,0 0 1,0 1-1,1-1 0,-1 0 0,1 0 0,-1 0 0,1-1 0,4 3 1,-1-2 55,0 0 1,1-1-1,-1 1 1,0-1-1,1-1 1,8 1 0,41-4 294,-49 3-339,23-3 84,-1-2 1,0-1-1,0-1 1,-1-1 0,0-1-1,0-2 1,-1-1-1,0-1 1,-1-1-1,47-35 1,-43 24-113,-21 17-195,0 0 0,0 1 0,1 0 0,16-8 0,-25 14 155,-1 1 0,1 0 0,-1-1 0,1 1-1,-1 0 1,1 0 0,-1 0 0,1-1 0,-1 1 0,1 0 0,-1 0-1,1 0 1,0 0 0,-1 0 0,1 0 0,-1 0 0,1 0 0,-1 0-1,1 0 1,0 1 0,-1-1 0,1 0 0,-1 0 0,1 0 0,-1 1-1,1-1 1,-1 0 0,1 1 0,0 0 0,-1 0 17,1 0 0,-1 0 0,1 0 0,-1 0 0,1 0 0,-1 0 1,0 0-1,0 0 0,0 1 0,1-1 0,-1 0 0,0 0 0,-1 2 0,0 5 80,0-1 1,-1 1-1,-3 10 0,-3 2-21,-13 22-1,12-26-5,2 0-1,-10 25 0,17-40-36,0-1 0,0 1-1,-1-1 1,1 1 0,0 0-1,0-1 1,0 1 0,0 0-1,0-1 1,0 1 0,0 0-1,0-1 1,0 1 0,0 0-1,0-1 1,0 1 0,0-1-1,1 1 1,-1 0 0,0-1-1,0 1 1,1-1 0,-1 2-1,1-2 7,-1 0 0,1 1 0,0-1 0,-1 0 0,1 0 0,-1 0-1,1 1 1,0-1 0,-1 0 0,1 0 0,-1 0 0,1 0 0,0 0 0,-1 0 0,1 0-1,-1 0 1,1 0 0,0-1 0,0 1 0,3-1 48,0-1 1,0 1-1,0-1 1,0 0-1,-1 0 1,5-3-1,11-12 47,32-34-1,-31 29-219,23-18-1,-31 30 10,-1 1 1,2 1 0,-1 0-1,25-11 1,-36 18 76,0 1 0,0-1 0,1 1 0,-1-1 0,0 1 0,1 0 0,-1 0 0,0-1 0,1 1 0,-1 0 0,0 0 0,1 0 0,-1 0 0,0 0 1,1 1-1,-1-1 0,0 0 0,0 1 0,1-1 0,-1 1 0,0-1 0,0 1 0,1-1 0,-1 1 0,0 0 0,0 0 0,0 0 0,0-1 0,0 1 0,0 0 0,0 0 0,-1 0 0,1 0 1,0 1-1,0-1 0,-1 0 0,1 0 0,-1 0 0,1 1 0,-1-1 0,1 0 0,-1 2 0,2 7 3,0-1 0,-1 1 0,-1 0-1,0 16 1,0-14-95,0-9 116,0 1-1,0 0 0,0 0 0,1 0 0,-1-1 0,1 1 0,0 0 0,0 0 1,1-1-1,1 4 0,-2-5-4,0 0 0,1-1 1,-1 1-1,0-1 0,1 1 1,0-1-1,-1 1 0,1-1 1,0 0-1,0 0 0,0 0 1,-1 0-1,1 0 0,0-1 1,0 1-1,1 0 0,-1-1 0,0 1 1,3-1-1,13 2 94,0-1-1,0 0 1,0-2 0,0 0-1,0-1 1,0-1 0,0 0-1,-1-2 1,32-11 0,-37 12-64,-1-1 1,0-1 0,0 0 0,-1 0 0,0-1 0,0 0-1,0-1 1,-1 0 0,0 0 0,0-1 0,-1-1 0,0 1 0,-1-1-1,0 0 1,7-16 0,-11 19-44,-1 0 0,0 0 0,0 0 1,-1 0-1,0 0 0,0 0 0,0-1 0,-1 1 0,0 0 0,-2-8 0,2 14-12,0 0 0,0 1 0,0-1 0,0 1 0,0-1-1,0 0 1,0 1 0,0-1 0,0 0 0,0 1 0,0-1 0,-1 1-1,1-1 1,0 1 0,-1-1 0,1 0 0,0 1 0,-1-1-1,1 1 1,0 0 0,-1-1 0,1 1 0,-1-1 0,1 1 0,-1-1-1,1 1 1,-1 0 0,1 0 0,-1-1 0,1 1 0,-1 0-1,0 0 1,1-1 0,-1 1 0,1 0 0,-1 0 0,0 0 0,1 0-1,-1 0 1,0 0 0,1 0 0,-1 0 0,1 0 0,-1 0-1,0 0 1,1 1 0,-1-1 0,0 0 0,-2 2-46,-1 0 0,1-1 1,0 1-1,0 1 0,0-1 1,0 0-1,-3 4 0,-12 13-16,1 0 1,-17 26-1,26-32 36,0-1 0,0 2 0,1-1 0,1 1 0,-6 20 0,11-31 41,0 0 1,1 0-1,-1 1 1,1-1-1,-1 0 1,1 1-1,0-1 0,0 0 1,1 1-1,-1-1 1,1 0-1,-1 1 1,1-1-1,0 0 1,2 5-1,-1-5 29,0 0 1,1 0-1,-1 0 0,0 0 1,1-1-1,0 1 0,-1-1 1,1 1-1,0-1 0,0 0 1,0 0-1,1 0 0,-1-1 0,5 2 1,-1 0 31,0-1-1,0 0 1,1-1 0,-1 0 0,0 0 0,1-1-1,-1 0 1,1 0 0,-1 0 0,11-3-1,-1 0 14,0-1 0,1-1 0,19-9 0,5-6-89,70-45-1,-34 17 82,-9 5-380,-69 43 312,0 0-1,0 0 0,0 0 0,0 0 0,1 0 0,-1 0 0,0 0 0,0 0 0,0 0 1,0 0-1,1 0 0,-1 0 0,0 0 0,0 0 0,0 0 0,0 0 0,1 0 0,-1 0 1,0 0-1,0 0 0,0 0 0,0 1 0,1-1 0,-1 0 0,0 0 0,0 0 1,0 0-1,0 0 0,0 0 0,0 0 0,1 1 0,-1-1 0,0 0 0,0 0 0,0 0 1,0 0-1,0 1 0,0-1 0,0 0 0,0 0 0,0 0 0,0 0 0,0 1 0,0-1 1,0 0-1,0 0 0,0 0 0,0 0 0,0 1 0,0-1 0,0 0 0,0 0 1,0 0-1,0 1 0,0-1 0,0 0 0,0 0 0,0 0 0,0 0 0,-1 1 0,-2 14 34,2-13-41,-4 18-145,2-9 139,1-1-1,-1 12 1,2-19 9,1 0 1,0-1 0,0 1 0,0 0-1,1 0 1,-1-1 0,1 1 0,-1 0 0,1-1-1,0 1 1,0-1 0,0 1 0,2 2-1,-1-1 23,1-1-1,0 1 1,-1-1-1,1 0 1,1 0 0,-1 0-1,0 0 1,1-1-1,-1 1 1,8 2-1,-3-1 38,0-1 1,0 0-1,1-1 0,12 2 1,-4-2-27,-1 0-1,1-2 1,0 0 0,-1-1 0,1 0-1,-1-2 1,1 0 0,-1-1 0,0 0 0,0-1-1,0-1 1,-1-1 0,0 0 0,0-1-1,-1 0 1,0-1 0,21-18 0,-19 14 51,5-3 16,-1-1 0,-1 0-1,30-37 1,-46 50-89,0-1-1,0 0 1,-1 1 0,1-1 0,-1-1 0,1-4-1,-3 9-11,1 1 0,-1 0 0,0-1-1,0 1 1,0 0 0,0-1 0,1 1 0,-1 0-1,0-1 1,0 1 0,0-1 0,0 1-1,0 0 1,0-1 0,0 1 0,0-1-1,0 1 1,0 0 0,0-1 0,-1 1-1,1 0 1,0-1 0,0 1 0,0-1 0,0 1-1,-1 0 1,1-1 0,0 1 0,0 0-1,-1 0 1,1-1 0,-1 1-15,0 0 0,0 0 1,0 0-1,1 0 0,-1 0 0,0 0 0,0 0 1,0 1-1,0-1 0,1 0 0,-1 1 1,0-1-1,0 0 0,1 1 0,-1-1 0,0 1 1,-14 10-94,0 0-1,1 0 1,-21 23 0,-33 48-27,60-71 149,1 0 1,1 0-1,-8 18 1,11-23 1,1-1 0,0 1 0,0 0 0,1 0 0,0-1 0,0 1 0,0 0 0,1 0 0,0 11 0,0-16 6,0 0-1,0 0 1,1 0-1,-1-1 1,0 1-1,0 0 0,1 0 1,-1 0-1,1-1 1,-1 1-1,1 0 1,-1 0-1,1-1 0,-1 1 1,1 0-1,0-1 1,-1 1-1,1 0 1,0-1-1,-1 1 0,1-1 1,0 0-1,0 1 1,0-1-1,-1 1 1,1-1-1,0 0 0,0 0 1,0 0-1,0 1 1,0-1-1,0 0 1,-1 0-1,1 0 0,0 0 1,0 0-1,0-1 1,0 1-1,0 0 1,0 0-1,0 0 0,0-1 1,4 0 52,-1-1 0,1 0 0,-1 0 0,0 0 0,0 0 0,6-4 0,3-5 14,0-1 0,-1-1 0,19-24 0,-23 26-117,7-10-80,-5 6-164,-7 12 62,-3 5-60,-24 80 71,17-60 188,-13 31-1,-6 14 30,10-7 84,-47 146 369,55-187-360,-1 0 1,-1 0 0,-13 19-1,23-36-81,-1-1-1,0 0 1,0 0-1,0 1 1,0-1-1,0 0 0,0 0 1,0 0-1,-1 0 1,1 0-1,0 0 1,0-1-1,-1 1 1,1 0-1,-1-1 0,1 1 1,0-1-1,-1 1 1,1-1-1,-4 1 1,4-1-7,0-1 1,-1 1 0,1 0 0,0 0-1,0-1 1,0 1 0,0-1 0,0 1 0,0-1-1,0 0 1,0 1 0,0-1 0,0 0-1,0 0 1,0 0 0,0 0 0,0 0-1,1 0 1,-1 0 0,0 0 0,1 0-1,-1 0 1,1 0 0,-1 0 0,1 0-1,-1 0 1,1-2 0,-3-7-98,0 0-1,1 0 1,1 0-1,0-1 1,0 1 0,1 0-1,0-1 1,1 1-1,0 0 1,4-19 0,-3 24 39,0-1-1,0 1 1,0 0 0,1 0 0,0 0 0,0 0 0,5-6 0,29-32-198,-31 37 202,14-15 78,1 2 0,1 0 0,1 1 0,1 2 0,0 0 0,1 1 0,51-21 0,47-21 31,-94 46-57,-1-1-1,-1-1 1,0-2-1,-1 0 1,-1-2-1,30-25 0,-36 26-8,-8 7 27,0 0-1,14-18 0,-20 21-85,1-1 0,-1 1 0,8-5 0,-26 50-195,-5 10 117,10-29 132,-7 26 0,15-44 30,-1 0 0,1 1 0,0-1 1,-1 0-1,1 1 0,0-1 0,1 4 0,-1-5-10,0-1-1,0 1 1,0 0 0,1-1-1,-1 1 1,0-1-1,0 1 1,1-1-1,-1 1 1,0-1-1,1 1 1,-1-1-1,1 1 1,-1-1-1,0 1 1,1-1-1,-1 1 1,1-1-1,-1 0 1,1 1-1,-1-1 1,1 0-1,0 0 1,-1 1-1,1-1 1,-1 0-1,1 0 1,0 0-1,-1 0 1,1 0-1,-1 0 1,1 0 0,0 0-1,5 0 49,-1-1 1,0 1-1,0-1 1,0 0-1,0-1 1,0 0-1,-1 1 0,1-1 1,0-1-1,5-3 1,7-5-78,21-18 1,3-2 9,-37 28-30,0 1-1,0 0 1,1-1-1,-1 1 1,8-2-1,-12 4 25,1 0 1,0 0-1,0 0 0,-1 0 0,1 0 0,0-1 0,0 1 0,-1 0 0,1 1 0,0-1 1,0 0-1,-1 0 0,1 0 0,0 0 0,0 1 0,-1-1 0,1 0 0,0 1 0,-1-1 1,1 0-1,0 1 0,-1-1 0,1 1 0,-1-1 0,1 1 0,-1-1 0,1 1 0,-1 0 1,1-1-1,-1 1 0,1-1 0,-1 1 0,0 0 0,0 0 0,1-1 0,-1 1 0,0 0 1,0-1-1,0 1 0,1 0 0,-1 0 0,0 0 0,0 10 15,-1 0-1,0 0 1,0-1 0,-1 1 0,0-1-1,-1 1 1,-4 11 0,0 0-43,-12 46 55,-93 277 274,107-332-157,-1 0 0,-13 20 0,18-31-101,0 0 1,-1 0 0,1 0-1,-1 0 1,1 0 0,-1 0-1,0-1 1,1 1 0,-1-1-1,0 1 1,0-1-1,0 1 1,0-1 0,-1 0-1,1 0 1,0 0 0,0 0-1,-1-1 1,1 1 0,0 0-1,-1-1 1,-4 1 0,7-1-31,-1-1 0,1 1 1,-1 0-1,1 0 0,-1 0 0,1 0 1,-1 0-1,1-1 0,-1 1 1,1 0-1,-1 0 0,1-1 1,-1 1-1,1 0 0,0-1 0,-1 1 1,1 0-1,-1-1 0,1 1 1,0-1-1,-1 0 0,-1-2 18,1-1 0,-1 1-1,1-1 1,0 1 0,0-1-1,1 0 1,-1 1-1,1-1 1,-1-4 0,2-35 150,1 20-203,1 0 1,0 1-1,2-1 0,14-42 0,-14 53 4,0 1-1,1 0 0,0 0 0,1 0 1,0 1-1,0-1 0,1 2 0,1-1 1,-1 1-1,18-13 0,-12 12 16,0 1-1,1 1 1,-1 0-1,2 1 0,15-5 1,80-18 127,-29 11-1101,164-16 0,-200 35-3043,-6 4 1137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0:56.1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267 315 2912,'0'0'923,"3"8"3396,-5-2-4138,-1 0 0,0 0-1,0 0 1,-1-1 0,1 1-1,-1-1 1,0 0-1,-1 0 1,1 0 0,-1-1-1,0 1 1,0-1-1,0 0 1,-8 4 0,2-2 29,-1 0-1,-1-1 1,1 0 0,-25 5 0,32-9-161,0 0-1,0 0 1,0-1 0,0 1 0,-1-1-1,1-1 1,0 1 0,0-1 0,0 0-1,0 0 1,0 0 0,0-1 0,0 1-1,0-1 1,-6-4 0,8 5-52,1-1 0,0 1 0,0-1-1,0 0 1,0 0 0,1 0 0,-1 0 0,0 0 0,1 0 0,-1 0 0,1 0 0,0 0-1,0-1 1,0 1 0,-1-5 0,1 3-18,0 0 1,1 0-1,-1-1 0,1 1 1,0 0-1,0-1 0,1 1 1,1-7-1,0 1 18,1 0 0,0 1-1,1 0 1,0-1 0,1 2 0,0-1 0,7-9 0,-8 11 58,1 1 1,0 0 0,0 0 0,1 1 0,0-1 0,0 1 0,0 1 0,0-1-1,1 1 1,0 0 0,0 0 0,0 1 0,0 0 0,1 0 0,-1 1 0,1 0-1,-1 0 1,1 1 0,0 0 0,11 0 0,-13 1-10,0 0 0,0 0 1,0 1-1,1 0 0,-1 0 1,0 1-1,-1 0 0,1 0 0,0 0 1,0 1-1,-1 0 0,0 0 1,1 0-1,-1 0 0,0 1 0,-1 0 1,1 0-1,-1 0 0,1 1 1,-1 0-1,-1-1 0,1 1 0,-1 1 1,0-1-1,0 0 0,0 1 1,3 11-1,-2-4 79,0 1-1,-1 0 1,-1 0 0,0 1-1,-1-1 1,-1 0 0,-2 28-1,-2-10 15,-2 0 0,-1-1-1,-17 50 1,6-25-4,-9 27 130,14-49-88,7-17 179,-1 1 0,0-1-1,-16 26 1,22-42-302,0 0 0,1 0 0,-1 0 0,0 0 0,0 0 1,0-1-1,0 1 0,0 0 0,0 0 0,0-1 0,0 1 0,-2 0 1,3-1-50,-1 0 0,1 0 0,-1 1 0,0-1 0,1 0 0,-1 0 0,1 0 0,-1-1 0,0 1 0,1 0 0,-1 0 0,1 0 0,-1 0 0,1-1 0,-1 1 0,1 0 0,-1 0 0,1-1 0,-1 1 0,1 0 0,-1-1 0,1 1 0,-1-1 0,1 1 0,-1 0 0,1-1 0,0 1 0,-1-1 0,1 1 0,0-1 0,0 1 0,-1-2 0,-2-4-55,1-1-1,0 0 1,0 0-1,0 0 1,1 0-1,0 0 0,0 0 1,1 0-1,0-1 1,1-13-1,1 5-27,1 1-1,0-1 0,1 0 1,7-17-1,2 4 38,2 1 1,1 0-1,1 1 1,35-41-1,86-104-482,-129 161 453,5-7-49,20-20 0,-29 33 15,0 1-1,0-1 1,0 1-1,1 0 1,-1 1 0,1-1-1,0 1 1,12-4 0,-17 6 86,1 1 0,0 0 0,-1-1 0,1 1 0,0 0 0,-1-1 0,1 1 0,0 0 0,0 0 1,-1 1-1,1-1 0,0 0 0,0 1 0,-1-1 0,1 1 0,0-1 0,-1 1 0,1 0 1,-1-1-1,1 1 0,-1 0 0,1 0 0,-1 0 0,0 0 0,1 1 0,-1-1 0,0 0 0,0 0 1,0 1-1,0-1 0,0 1 0,0-1 0,0 1 0,0-1 0,-1 1 0,1 2 0,3 6 31,-1-1-1,-1 2 0,0-1 0,2 18 0,-4-24-40,2 15 106,-1 0-1,0 0 0,-1 0 1,-2 1-1,-4 28 0,-2 3-38,-1 6 221,7-48-248,1 1 1,-1 14-1,-3 17 31,3-32-33,-1 4 40,-1 1 1,2 0-1,0 0 0,1 0 1,0 0-1,2 17 0,0-25-60,-1 0-1,0 0 0,0 0 1,-1 1-1,0-1 0,0 0 0,-2 7 1,2-8 12,-1 1 0,1 0 1,1 0-1,-1 0 0,1 0 1,0 11-1,1 11 254,-1-27-37,1 18-513,0-17 301,-1 0-1,1 0 0,-1 0 0,1 0 0,-1 0 1,1 0-1,-1 0 0,0-1 0,0 1 0,0 4 0,0-3 145,0-2-44,19 0 5,-17-1-112,-1 1 0,1 0 0,0 0 0,0 0 0,0-1 0,0 1 0,0-1 0,3 1 0,-4-1 373,8 0-336,-8 0 187,-1 2-152,0-2-70,-1 1 1,1-1-1,0 1 1,0-1-1,0 1 1,0-1-1,0 1 1,0-1-1,0 1 1,0-1-1,0 1 1,0-1-1,0 1 1,0-1-1,1 1 1,-1-1-1,0 1 1,0-1-1,0 0 1,1 1-1,-1-1 1,0 1-1,1-1 1,-1 0-1,0 1 1,1-1-1,-1 0 1,1 1-1,0-3-2,-1-3 0,0 3-1,-5 4 24,2-1 60,10 6-92,-6-7 159,0-1-168,0 0 1,0 0-1,0 0 0,0 0 1,0 0-1,0 0 1,0 1-1,0-1 1,1 0-1,1 0 0,10-7-162,5-11 220,-1 0 0,27-40 0,-39 52-58,72-117 23,4 8 128,-79 113-120,6-8 75,0 0 1,8-15 0,-15 24-97,0 0-1,0-1 1,0 1 0,0-1-1,0 1 1,0-1 0,-1 1-1,1-1 1,-1 1-1,1-1 1,-1 0 0,0 1-1,0-1 1,-1 0 0,1 1-1,0-1 1,-2-4-1,1 6-18,1-1-1,-1 1 1,0 0-1,0 0 1,0-1-1,0 1 1,0 0-1,0 0 0,0 0 1,-1 0-1,1 0 1,0 0-1,-1 0 1,1 1-1,0-1 1,-1 0-1,1 1 0,-1-1 1,1 1-1,-1-1 1,1 1-1,-1 0 1,1 0-1,-1 0 1,1-1-1,-1 2 0,0-1 1,1 0-1,-3 1 1,-3 0-70,0 0 0,0 1 0,0 0 0,1 0 0,-10 5 0,7-2 14,1-1-1,-1 1 0,1 1 0,0 0 0,1 0 0,-1 1 0,1-1 1,1 2-1,-1-1 0,-10 17 0,9-10 43,0 0 0,2 1-1,-1-1 1,2 1 0,0 1 0,-3 16 0,0 2-91,-3 51-1,10-71 160,0-1-1,2 0 1,-1 0-1,2 0 0,0 0 1,0 0-1,6 15 1,-5-20 64,-2-4-25,0-1 1,0 1-1,1 0 0,3 5 1,-4-8-48,0 0 1,-1 0-1,1 0 0,0 0 0,0 0 1,0-1-1,0 1 0,0 0 1,0-1-1,0 1 0,0-1 1,0 1-1,0-1 0,0 1 0,0-1 1,0 0-1,0 1 0,0-1 1,0 0-1,0 0 0,2 0 0,10 0 118,1 1-23,0-1 0,1-1 1,-1 0-1,0-1 0,28-8 0,-26 4-26,24-14 0,-2 2 34,-7 2-114,0-1-1,-2-1 0,0-1 0,-1-2 0,30-28 0,22-29-103,-64 62 32,11-8-59,-8 8 12,-16 13 74,-1 0-1,1 1 1,0-1 0,1 1-1,-1-1 1,0 1-1,1 0 1,-1 0 0,1 1-1,7-3 1,-6 3-33,-3 0 44,-1 1 1,0 0 0,0 0 0,1-1-1,-1 1 1,0 0 0,1 0 0,-1 0-1,0 1 1,1-1 0,1 0-1,13 1 149,-14-1 997,-20 0-299,0 0-591,9 0-301,1 0 0,-17 2-1,22-2 35,0 1 0,0 0-1,1 0 1,-1 0 0,0 0-1,1 0 1,-1 0 0,1 1-1,-1-1 1,1 1 0,0 0-1,-3 3 1,-3 3-91,0 2 0,1-1 0,0 1-1,1 0 1,0 1 0,-7 19 0,5-11 36,2 0 1,0 0-1,-3 26 0,8-36 101,0 0 0,0 0 0,1 0 0,2 17-1,-1-23 27,-1 1 0,1-1 0,0 0-1,-1 0 1,2 1 0,-1-1 0,0 0-1,1 0 1,-1 0 0,1 0-1,0-1 1,0 1 0,0 0 0,0-1-1,0 1 1,4 2 0,-5-5 12,0 1 1,0 0 0,0-1-1,0 1 1,1-1 0,-1 1-1,0-1 1,0 0 0,1 1-1,-1-1 1,0 0 0,1 0-1,-1 0 1,0 0-1,0 0 1,1 0 0,-1 0-1,0 0 1,1-1 0,-1 1-1,0 0 1,0-1 0,0 1-1,1-1 1,1-1 0,0 0-1,0 0 0,0 0 0,0-1 0,0 0 0,-1 1 0,5-6 0,0-3 31,-1 0-1,0-1 1,-1 0 0,0 1 0,0-1-1,3-20 1,8-17-41,-9 30-185,-1 0 0,0-1-1,-2 1 1,5-33 0,-10 58-121,0 0 1,0 0-1,-3 9 1,-3 8 174,4-4-7,1 1-1,0 0 1,2 33 0,0-44 150,1 1 0,1 0 0,-1-1 0,2 1 0,-1-1 0,1 0 0,1 0 0,-1 0 0,8 13 0,-10-21-22,0 0 0,-1 0 0,1 1 0,0-1 0,0 0 0,0 0 0,0 0 0,0 0 0,0 0 0,0 0 0,0 0 0,0 0 0,1 0 0,-1-1 0,0 1 0,1 0 0,-1-1 0,0 1 0,1-1-1,-1 1 1,1-1 0,-1 0 0,0 0 0,1 0 0,-1 1 0,1-1 0,-1-1 0,1 1 0,-1 0 0,1 0 0,-1 0 0,0-1 0,1 1 0,-1-1 0,1 1 0,-1-1 0,0 0 0,0 1 0,1-1 0,1-2 0,5-3 82,-1-1 1,0 0-1,0 0 1,12-16-1,-7 8-66,19-20-22,-1-1 1,-1-1-1,30-55 0,-49 79-35,-9 12-34,0-1 0,0 1 1,0 0-1,0 0 0,0-1 1,0 1-1,0-1 0,-1 1 0,1-1 1,0 1-1,-1-1 0,1-2 1,17 6-215,33 9 1,-42-7 221,-1 0-1,1 0 1,-1 0-1,0 1 1,-1 0-1,9 7 1,-11-8 37,-1 0 0,0 1 0,0-1 0,0 1 1,0 0-1,-1 0 0,1 0 0,-1 1 0,-1-1 0,4 8 0,0 8 60,-2-1 0,0 1 0,-1 0 0,0 0 0,-2 34 0,-1-53-61,0-1 0,0 1 0,0 0 1,0 0-1,0 0 0,0 0 0,1 0 0,-1 0 1,1 0-1,0-1 0,-1 1 0,1 0 1,0 0-1,0-1 0,0 1 0,2 2 0,-2-3 28,0-1 0,1 1 0,-1 0 0,0-1 0,0 1 0,1 0 0,-1-1 1,0 0-1,1 1 0,-1-1 0,1 0 0,-1 0 0,0 0 0,1 0 0,-1 0 0,1 0 0,-1 0 0,0 0 0,1 0 0,-1-1 0,2 0 0,0 0 15,-1 1 0,0-2-1,1 1 1,-1 0 0,0 0 0,0-1 0,0 1 0,0-1 0,0 0 0,0 1 0,0-1-1,2-4 1,18-28 98,-16 23-150,57-105 158,-41 72 2,2 1 0,29-41 1,60-71-20,-80 106-123,49-92 0,-62 98-54,64-143-467,-83 185 483,0-1 0,0 0 0,0 0 0,-1 0 0,1 0 0,0-1 0,-1 1 0,0 0-1,0 0 1,1 0 0,-1 0 0,0 0 0,-1 0 0,1-3 0,0 5 19,-1-1 0,1 1 1,0 0-1,0-1 0,0 1 0,-1 0 0,1 0 1,0-1-1,0 1 0,-1 0 0,1 0 0,0 0 1,0-1-1,-1 1 0,1 0 0,0 0 0,-1 0 0,1 0 1,0 0-1,-1 0 0,1-1 0,0 1 0,-1 0 1,1 0-1,0 0 0,-1 0 0,1 0 0,0 0 1,-1 0-1,1 1 0,0-1 0,-1 0 0,1 0 1,0 0-1,-1 0 0,1 0 0,0 0 0,-1 1 0,1-1 1,0 0-1,0 0 0,-1 1 0,-15 9-267,4 1 122,1 0 0,0 0-1,-8 14 1,2-5 23,-25 36-236,-58 102-1,77-121 323,8-11 77,2 1 0,0 0-1,2 0 1,-11 39 0,10-16-88,2 0 1,-4 61-1,14-36 213,1-33 6,-1-35-84,1 0 1,0 1 0,1-1-1,-1 0 1,2 0 0,-1 1-1,5 7 1,-7-14-41,0 0 0,1 0 0,0 0 1,-1 0-1,1 0 0,-1 0 0,1 0 0,0 0 0,0 0 0,-1 0 0,1-1 1,0 1-1,0 0 0,0-1 0,0 1 0,0 0 0,0-1 0,0 0 0,0 1 1,2 0-1,-1-1-3,0 0 1,1 1-1,-1-1 0,0 0 1,0-1-1,0 1 1,1 0-1,-1-1 1,0 1-1,3-2 1,3-1 60,1-1 1,-1 0-1,1-1 1,7-6-1,3-4 2,-1-1 0,0-1 0,25-32-1,-23 26-41,82-93-313,-97 109 167,-4 6 34,1-1 0,-1 1 0,0-1 0,1 1 0,-1-1-1,1 1 1,-1 0 0,3-1 0,-2 22-676,1-1 477,0 27 0,-2-27 163,4 32 1,-1-34 111,-2-3 61,1-1-1,0 1 0,7 15 0,-9-26-43,0-1 1,0 1-1,0-1 0,0 0 0,1 1 1,-1-1-1,1 0 0,-1 0 1,1 0-1,0 0 0,0 0 0,0-1 1,0 1-1,0 0 0,0-1 1,1 0-1,-1 1 0,0-1 0,1 0 1,-1 0-1,1 0 0,-1-1 0,4 2 1,-4-2 8,0 0 0,1-1 1,-1 1-1,0 0 0,0-1 0,0 1 1,1-1-1,-1 0 0,0 0 0,0 1 1,0-2-1,0 1 0,0 0 0,-1 0 1,1 0-1,0-1 0,0 1 1,-1-1-1,1 0 0,-1 1 0,3-4 1,3-5 90,0-1 0,9-20 0,-7 14-145,28-62-649,-37 78 651,1 1 0,-1-1 0,0 1 1,0-1-1,1 1 0,-1-1 0,0 1 0,1 0 0,-1-1 1,0 1-1,1-1 0,-1 1 0,1 0 0,-1-1 1,1 1-1,-1 0 0,1-1 0,0 1 5,-1 0-1,0 1 1,0-1-1,1 0 1,-1 0-1,0 0 1,0 0 0,0 0-1,0 1 1,1-1-1,-1 0 1,0 0-1,0 0 1,0 0-1,0 1 1,1-1-1,-1 0 1,0 0 0,0 1-1,0-1 1,0 0-1,0 0 1,0 0-1,0 1 1,0-1-1,0 1 1,2 23-82,-2-21 108,-1 48 58,-2-1-1,-12 63 0,6-74 10,-25 73 0,32-108-23,0 1 0,0 0-1,0-1 1,-1 0 0,0 1 0,1-1-1,-2 0 1,1 0 0,0-1-1,-1 1 1,0-1 0,0 1 0,0-1-1,0 0 1,0-1 0,-1 1 0,1-1-1,-1 0 1,1 0 0,-1 0 0,0-1-1,0 1 1,-8 0 0,5-1-20,1-1 0,-1 0-1,1 0 1,-1-1 0,1 0 0,-1 0 0,1 0 0,0-1 0,0 0 0,0-1 0,0 0-1,0 0 1,0 0 0,0-1 0,-9-7 0,14 9-51,-1 0-15,0 0 0,1 0 0,-1 0 0,1-1 0,-4-3 0,6 5 13,-1 0 0,1 0-1,-1 1 1,1-1-1,-1 0 1,1 0 0,0 0-1,-1 0 1,1 0-1,0 0 1,0 0 0,0 0-1,0 0 1,0 0 0,0 0-1,0 0 1,0 0-1,0 0 1,0 0 0,1 0-1,-1 0 1,0 1-1,1-1 1,0-2 0,2-1 3,0-1 0,0 1 1,0 0-1,1 0 1,0 1-1,0-1 0,0 1 1,6-5-1,40-21 48,-39 23-23,32-17 184,1 3 1,61-20-1,-92 35-274,-10 3 8,0 1 0,0 0 0,0 0 0,0 0 1,1 0-1,-1 0 0,0 1 0,0-1 0,1 1 0,-1 0 0,0 0 1,5 0-1,-8 1-63,1-1 1,0 0-1,-1 0 1,1 1-1,-1-1 1,1 0 0,-1 1-1,1-1 1,-1 0-1,1 1 1,-1-1-1,1 1 1,-1-1 0,0 1-1,1-1 1,-1 1-1,0-1 1,1 1-1,-1 0 1,0-1-1,1 1 1,-1-1 0,0 1-1,0 0 1,0-1-1,0 1 1,0-1-1,0 1 1,0 0-1,0-1 1,0 1 0,0 1-1,3 16-2029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0:58.0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190 649 2656,'0'-2'156,"0"1"1,0 0-1,1 0 1,-1 0-1,0 0 1,1 0-1,-1 0 1,1 0-1,-1 0 1,1 0-1,-1 0 1,1 0-1,-1 0 1,1 0-1,0 0 1,0 0-1,1-1 1,-1 2 38,-1-1 0,1 0 0,0 1 1,-1-1-1,1 0 0,0 0 0,-1 1 0,1-1 1,-1 0-1,0 0 0,1 0 0,-1 0 0,0 0 1,1 0-1,-1 0 0,0 0 0,0-1 0,0 2-115,0-1-1,0 1 1,0-1-1,-1 0 1,1 1 0,0-1-1,-1 1 1,1-1-1,-1 1 1,1-1-1,0 1 1,-1-1-1,1 1 1,-1-1-1,1 1 1,-1 0-1,1-1 1,-1 1-1,0 0 1,1-1-1,-1 1 1,1 0-1,-1 0 1,0 0-1,1-1 1,-1 1 0,0 0-1,0 0 1,-20-2 685,15 3-698,1 0-1,-1 0 1,1 0-1,-1 1 0,1-1 1,0 1-1,0 1 1,0-1-1,0 1 0,0 0 1,0 0-1,1 0 1,-1 0-1,1 1 1,-7 8-1,0-1 100,1 1 0,1 0 0,0 1 0,-12 23 1,16-27-140,1 1 1,1-1 0,0 1-1,0 0 1,1 0 0,0 0-1,-1 17 1,3-21-1,0-1 0,0 1-1,0-1 1,1 1 0,0-1 0,0 1 0,0-1 0,1 0-1,0 1 1,0-1 0,0 0 0,0 0 0,1 0 0,0-1-1,6 9 1,-9-12 7,1 0 0,0-1 0,-1 1 0,1 0 1,0-1-1,0 1 0,0-1 0,-1 1 0,1-1 0,0 1 0,0-1 0,0 0 0,0 1 0,0-1 0,0 0 0,0 0 0,0 0 0,0 0 1,0 1-1,0-1 0,0 0 0,1-1 0,0 1 17,0-1 0,-1 0 0,1 1 0,0-1 0,-1 0 0,1 0 0,0 0 0,-1 0 0,1 0 0,2-3 0,3-4 72,-1 1 0,0-1 1,8-14-1,-14 21-121,29-46 192,-2-2 0,32-84-1,-58 132-216,-1 0-1,1-1 0,-1 1 0,1 0 0,-1 0 0,0-1 1,1 1-1,-1 0 0,0-1 0,0 1 0,0 0 0,0-1 1,0 1-1,0 0 0,-1-1 0,1-1 0,-1 3-11,0 1 0,1-1 1,-1 0-1,0 1 0,1-1 0,-1 1 0,1-1 0,-1 1 1,1-1-1,-1 1 0,1 0 0,-1-1 0,1 1 0,-1 1 1,-5 10-88,1 0 0,0 0 0,1 1 0,0 0 1,-2 22-1,2-7 13,1 45-1,3-65 170,0-1-1,1 0 1,0 1-1,1-1 1,0 0-1,0 0 1,3 9-1,-4-13-17,0-1 0,0 0 1,0 0-1,1 0 0,-1 0 0,0 0 0,1 0 1,-1 0-1,1 0 0,0 0 0,0 0 1,0-1-1,-1 1 0,2-1 0,-1 0 0,0 1 1,0-1-1,0 0 0,0 0 0,1 0 0,-1-1 1,0 1-1,1-1 0,-1 1 0,4-1 0,2 0 24,-1-1-1,1 0 0,-1-1 0,0 1 0,0-2 0,0 1 1,0-1-1,0 0 0,0 0 0,11-9 0,1-1 38,0-1-1,18-19 0,16-18 94,-4-2 0,46-61-1,-91 108-184,15-17 14,-1-2-1,-2 0 1,0-1-1,16-37 0,-26 47 4,7-18-343,17-62 0,-29 88-457,-7 21 194,5-13 578,-61 123-789,57-113 762,-13 29-176,-16 50 1,27-62 115,1 0 0,-4 34 0,9-45 115,0 0 1,1 0-1,0 0 1,2 0-1,3 19 1,-4-32 49,0 0 0,0 1 1,0-1-1,0 0 1,0 0-1,1 0 1,-1 0-1,1-1 1,0 1-1,0 0 1,0-1-1,2 3 0,-3-4-51,1 0-1,-1 0 1,0-1-1,0 1 1,0 0-1,0-1 1,1 1-1,-1-1 1,0 1-1,1-1 1,-1 0-1,0 0 0,1 0 1,-1 1-1,0-1 1,1 0-1,-1-1 1,0 1-1,1 0 1,-1 0-1,0 0 1,1-1-1,-1 1 0,0-1 1,1 1-1,-1-1 1,0 0-1,0 1 1,0-1-1,0 0 1,2-1-1,3-4 95,0 0 0,0 0 0,0 0-1,9-15 1,-4 6-53,35-45 175,70-70-1,26-30-2,-114 119-221,-1 0 1,-2-1-1,-2-1 0,-2-2 0,-2 0 0,14-49 0,-33 94-19,3-8-103,-1 0 0,1 0 0,-1 0-1,-1 0 1,1-12 0,-2 20 84,0-1 0,1 1-1,-1-1 1,0 1 0,0-1-1,0 1 1,0-1 0,0 1 0,0-1-1,0 0 1,-1 1 0,1-1 0,0 1-1,0-1 1,0 1 0,0-1-1,-1 1 1,1 0 0,0-1 0,0 1-1,-1-1 1,1 1 0,0-1 0,-1 1-1,1 0 1,0-1 0,-1 1-1,1 0 1,-1-1 0,1 1 0,-1 0-1,1 0 1,-1-1 0,1 1 0,-1 0-1,-1 0-12,1 0-1,0 1 0,-1-1 1,1 1-1,-1-1 0,1 1 1,0 0-1,-1-1 0,1 1 1,0 0-1,0 0 0,0 0 1,0 0-1,-2 1 0,-13 16-54,0 1-1,1 0 1,1 1-1,-14 28 0,0-3-12,-5 7 286,-36 75 0,61-108-107,0 1-1,1 0 1,0 0 0,2 0 0,1 1 0,0 0-1,-1 38 1,6-41 26,-1 0 0,2 1 0,0-1 0,2 0 0,0 0 1,1 0-1,0-1 0,1 0 0,18 33 0,-22-46-66,0 0 1,1-1 0,-1 1-1,1-1 1,6 6-1,-7-7-245,-1-1 0,1 0 0,-1 0 0,1 0 0,0-1 0,0 1 0,-1 0 0,1-1 0,0 1 0,0-1 0,0 1 0,0-1 0,0 0 0,2 0 0,15 0-1682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0:59.7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280 437 1888,'-9'0'1298,"6"0"-542,7 0 1872,-5-1-2240,1-1-1,0 1 0,0 0 0,-1-1 0,1 1 1,0-1-1,-1 1 0,0 0 0,0-3 0,-3 4-260,0-1 0,0 1 0,0 0 0,0 0 0,0 0 0,0 0 0,0 1-1,0-1 1,0 1 0,1 0 0,-1 0 0,-6 4 0,-4-1 325,3-1-409,0 1 0,0 0 0,0 0 0,1 1 0,0 1 0,0 0 0,0 0 1,1 1-1,0 0 0,0 0 0,1 1 0,0 0 0,0 1 0,1 0 0,0 0 0,0 0 0,1 1 1,0 0-1,1 0 0,0 1 0,1-1 0,0 1 0,-4 19 0,8-25-36,-1-1 0,1 1 0,0-1 0,0 1 0,0 0 0,1-1 0,0 1 0,0 0 0,0-1 0,3 8 0,-3-9 29,0-1 0,0 1 1,1 0-1,-1 0 0,1-1 0,0 1 1,0-1-1,0 0 0,0 1 1,0-1-1,0 0 0,1 0 0,-1 0 1,0-1-1,1 1 0,5 2 1,-1-2 63,0 0 0,0 0 1,0-1-1,0 0 0,0 0 0,1-1 1,-1 0-1,0 0 0,1 0 1,-1-1-1,0 0 0,0-1 1,0 0-1,8-3 0,-10 3-42,0 0 0,1 0 0,-1-1 0,-1 0-1,1 0 1,0 0 0,-1-1 0,1 1 0,-1-1 0,0 0-1,0 0 1,-1-1 0,1 1 0,-1-1 0,0 1 0,0-1-1,-1 0 1,1-1 0,1-5 0,-1 1 19,0 0 1,-1-1 0,-1 1-1,0-1 1,0 1-1,-1-15 1,0 19-85,-1 0 0,0 1-1,0-1 1,-1 0 0,1 0 0,-1 1 0,0-1-1,-1 1 1,1-1 0,-1 1 0,0 0 0,-1 0 0,-5-6-1,-1 2-180,0 0 0,0 1-1,-1 1 1,0 0-1,-1 0 1,0 1-1,0 0 1,-15-4 0,38 13 125,-1-1 0,1 0 0,0-1 1,0 0-1,-1-1 0,1 0 0,0-1 1,19-3-1,-2 0 271,0-2-1,47-17 1,-61 17-154,0 0-1,0-1 0,0 0 1,-1-2-1,0 1 0,-1-1 1,0-1-1,0-1 0,-1 1 1,-1-2-1,1 1 0,-2-1 0,0-1 1,8-13-1,58-127 179,-48 94-149,-22 47-283,-4 10 2,-1 4 0,-2 16-6,-4 22 105,-1 0 1,-2 0-1,-21 57 0,-5 19 57,14-28 186,-26 96-18,30-128-64,-29 66 0,30-88 201,-2 0-1,-1-2 1,-37 48 0,53-77-113,0 1 0,0-1-1,-1 0 1,1 0 0,-1-1 0,1 1 0,-7 3 0,9-6-132,1 1-1,-1-1 1,0 1 0,0-1-1,0 0 1,0 1 0,0-1-1,0 0 1,0 0 0,0 1-1,0-1 1,0 0-1,1 0 1,-1 0 0,0 0-1,0 0 1,0 0 0,0-1-1,0 1 1,0 0 0,0 0-1,0-1 1,0 1 0,0 0-1,0-1 1,1 1 0,-1-1-1,0 1 1,0-1 0,0 0-1,1 1 1,-1-1 0,0 0-1,1 1 1,-1-1 0,1 0-1,-1 0 1,0-1 0,1 1-28,-1 0 1,1 0-1,0 0 0,0 0 1,0-1-1,0 1 1,0 0-1,0 0 0,0 0 1,1 0-1,-1 0 0,0 0 1,1 0-1,-1 0 1,1 0-1,-1-1 0,1 2 1,-1-1-1,1 0 1,-1 0-1,1 0 0,1-2 1,0 2-16,10-13-163,0 0 0,1 1-1,29-22 1,-23 19-19,20-16 10,2 2 0,1 1-1,51-25 1,-89 52-411,0 0 0,0 1 0,0 0-1,1-1 1,-1 1 0,5 0 0,15 0-5561,-5 3 2457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1:01.5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1055 4224,'-1'0'113,"1"1"0,0-1 0,0 1 1,-1-1-1,1 0 0,0 1 0,0-1 0,0 1 1,-1-1-1,1 0 0,0 1 0,0-1 0,0 1 1,0-1-1,0 1 0,0-1 0,0 0 0,0 1 1,0-1-1,0 1 0,0-1 0,0 1 0,0-1 1,1 1-1,-1-1-25,0 1-1,1-1 1,-1 0 0,0 0-1,0 0 1,1 0 0,-1 0 0,0 1-1,1-1 1,-1 0 0,0 0-1,0 0 1,1 0 0,-1 0-1,0 0 1,1 0 0,-1 0 0,0 0-1,1 0 1,-1 0 0,0 0-1,0-1 1,1 1 0,-1 0-1,0 0 1,1 0 0,-1 0 0,0 0-1,0-1 1,1 1 0,-1 0-1,0 0 1,0 0 0,0-1 0,1 1-1,-1 0 1,0 0 0,0-1-1,11-11 394,-1 0 0,0-1 0,-1 0 1,-1 0-1,11-22 0,5-7-125,-9 18-288,2 0 1,1 2-1,38-37 1,70-50 277,-6 6-29,-99 83-259,-1-1-1,-1-1 1,22-33 0,-22 27-87,15-25-27,-26 40-183,-8 13 234,0 0-1,0 0 1,0 0 0,0 0 0,0 0-1,0 0 1,0 0 0,0 0 0,0 0-1,0 0 1,0 0 0,0 1-1,0-1 1,0 0 0,0 0 0,0 0-1,0 0 1,0 0 0,0 0-1,0 0 1,0 0 0,0 0 0,0 0-1,0 0 1,0 0 0,0 0 0,0 0-1,0 0 1,0 0 0,0 0-1,0 0 1,1 0 0,-1 0 0,0 0-1,0 0 1,0 0 0,0 0 0,0 0-1,0 0 1,0 0 0,0 0-1,-11 26-232,-53 78-138,40-69 213,-23 48 0,41-70 183,0 1-1,1 0 0,0 0 0,1 0 0,1 0 0,0 1 0,-1 21 0,4-27 47,0-1-1,0 1 1,1 0 0,0-1 0,4 16 0,-4-21-12,-1-1-1,1 0 1,0 0-1,0 1 1,0-1-1,0 0 1,1 0-1,-1 0 1,0 0-1,1 0 1,-1 0-1,1-1 1,0 1-1,0 0 1,0-1-1,0 0 1,0 1-1,0-1 1,0 0-1,0 0 1,0 0-1,0 0 1,1 0-1,-1-1 1,0 1-1,3 0 1,-2-1 22,1 0 1,-1 0 0,0-1 0,0 1-1,0-1 1,0 1 0,0-1 0,0 0 0,0 0-1,5-3 1,29-18 262,-29 16-296,23-17 85,-2-1 0,-1-1 0,36-41 0,-32 29-27,42-63-1,17-46-36,-23 35-52,-21 40 37,64-108 276,-102 156-299,-8 22-56,-1 0 1,0 0 0,0 1 0,1-1-1,-1 0 1,0 0 0,0 0-1,0 0 1,0 0 0,0 1-1,0-1 1,-1 0 0,1 0 0,0 0-1,0 0 1,0 1 0,-1-1-1,1 0 1,0 0 0,-1 0-1,1 1 1,-1-1 0,0-1-1,0 2 3,0 0 0,1 0 0,-1 0 0,0 0 0,0 0 0,1 0 0,-1 0 0,0 0 0,0 0-1,1 1 1,-1-1 0,0 0 0,0 0 0,1 1 0,-1-1 0,0 0 0,1 1 0,-1-1-1,1 1 1,-1-1 0,0 1 0,0 0 0,0 0-27,-6 5 31,0 0 0,0 0 0,1 1 0,0 0 0,0 0 0,1 1 0,-8 13 0,-24 62 213,25-52-169,-37 86 149,-151 342 908,193-444-529,-6 22 0,12-34 355,0-6-606,4-11-166,0 5-226,1-1 0,0 1 1,0 0-1,1 0 0,0 1 0,7-10 1,-5 10 70,-3 2-139,1 0 0,1 1 0,-1-1 0,1 1 0,12-8 0,-16 12 135,0 0-1,0 0 0,-1 0 1,1 1-1,0-1 0,0 1 1,0-1-1,0 1 0,0 0 1,-1 0-1,1 0 1,0 0-1,0 0 0,0 0 1,0 0-1,0 1 0,0-1 1,0 1-1,-1-1 0,1 1 1,0 0-1,0 0 0,-1 0 1,1 0-1,0 0 0,-1 0 1,1 0-1,-1 0 0,3 3 1,1 1 45,1 1 0,-1-1 0,1-1 0,1 1 0,-1-1 0,0 0 0,1 0 0,0-1 0,0 0 0,0 0 0,0-1 0,12 3 0,-6-4 133,-1 0 0,1-1-1,0-1 1,0 0-1,0-1 1,-1 0-1,1-1 1,19-7 0,-12 2 22,0-1 1,0 0 0,-1-2 0,23-15-1,-37 22-131,1 0 0,-1-1 0,0 0 0,0 0 0,-1 0 0,1-1 0,5-9 0,-9 14-57,-1 0-1,0 1 0,1-1 1,-1 0-1,0 1 1,0-1-1,1 0 0,-1 1 1,0-1-1,0 0 0,0 0 1,0 1-1,0-1 0,0 0 1,0 1-1,0-1 0,0 0 1,0 0-1,0 1 0,-1-1 1,1 0-1,0 1 1,0-1-1,-1 0 0,1 1 1,-1-1-1,1 0 0,0 1 1,-1-1-1,1 1 0,-1-2 1,-1 2-34,1-1 0,0 0 0,0 1 0,0-1 0,0 0 0,0 1 0,-1 0 0,1-1 0,0 1 0,0 0 1,-1-1-1,1 1 0,0 0 0,-1 0 0,1 0 0,0 0 0,-2 1 0,-5 0 22,0 1 1,0 0-1,0 1 0,1 0 1,-1 0-1,1 1 0,0 0 1,0 0-1,0 1 0,0-1 1,1 2-1,0-1 0,-7 8 1,12-12 26,0 0 1,-1 1-1,1-1 0,0 0 1,0 1-1,1-1 1,-1 1-1,0 0 1,0-1-1,1 1 0,-1-1 1,1 1-1,-1 0 1,1 0-1,0-1 0,0 1 1,0 0-1,0-1 1,0 3-1,1 0 7,-1-1-1,1-1 0,0 1 1,0 0-1,1 0 1,-1 0-1,0-1 1,1 1-1,0 0 0,2 2 1,4 4 25,1-1 0,-1 1 0,2-1 1,14 9-1,-6-5 148,34 18-1,-45-27-557,1 0 0,-1 0 0,1-1-1,0 0 1,0 0 0,0 0-1,15 0 1,-1-2-1264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1:01.9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36 6880,'0'0'3136,"31"-4"-2720,6-1 672,3 5-672,36-3 64,0 0-320,14-11 384,-3 8-288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1:18.3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1 935 2656,'0'0'1173,"14"6"1227,-7-5-1735,1 1 0,-1-1-1,1 0 1,0-1 0,13 0 0,-17-1-507,0 1 1,0-1 0,-1 0-1,1 0 1,0 0-1,-1 0 1,1-1 0,-1 1-1,0-1 1,1 0-1,-1 0 1,0 0 0,0 0-1,4-4 1,-2-2 29,1 0 0,-1 0 0,0-1 0,6-15 0,-2 5-168,39-98 68,-5 10 80,33-41 392,-76 147-576,0 1 0,1-1 0,-1 1 0,0-1 0,1 1 0,-1-1 0,1 1-1,-1-1 1,0 1 0,1-1 0,-1 1 0,1-1 0,-1 1 0,1 0 0,0-1 0,0 1 0,-1 0 15,0 0-1,1 0 1,-1 0 0,0 0 0,1 0-1,-1 0 1,0 0 0,1 0-1,-1 0 1,0 0 0,1 0 0,-1 0-1,0 1 1,0-1 0,1 0-1,-1 0 1,0 0 0,1 0 0,-1 1-1,0-1 1,0 0 0,1 1-1,11 20 173,-9-13-188,3 4 81,-2-1 1,0 1 0,0 0 0,-1 1-1,0-1 1,0 16 0,1 78 275,-5-81-269,1-18-8,-4 124 571,2-115-376,0-1 0,0 0-1,-2-1 1,0 1 0,-1 0-1,-9 20 1,14-34-202,-1 0 1,0 1-1,1-1 1,-1 0-1,0 1 1,0-1-1,0 0 0,0 0 1,0 0-1,0 0 1,0 0-1,0 0 1,0 0-1,0 0 1,0 0-1,-1-1 0,-2 2 1,3-2-24,-1 0 0,1 0 0,-1 0 0,1-1 0,-1 1 0,0 0 0,1-1 0,-1 0 0,1 1 0,0-1 0,-1 0 0,1 1 0,0-1 0,-1 0 0,1 0-1,0 0 1,0 0 0,-2-2 0,-2-2-62,0 0-1,1 0 0,-1 0 1,1-1-1,0 0 0,0 0 0,1 0 1,0 0-1,0 0 0,0-1 1,1 1-1,0-1 0,-2-10 0,2 5-139,2 10 48,-1 1-1,1-1 1,0 0 0,0 0-1,-1 0 1,1 0 0,0 0-1,1-2 1,-1 4 98,0-1-1,1 1 1,-1 0 0,0-1-1,1 1 1,-1 0 0,0-1-1,1 1 1,-1 0 0,1-1-1,-1 1 1,1 0 0,-1 0-1,0 0 1,1-1 0,-1 1-1,1 0 1,-1 0 0,1 0-1,-1 0 1,1 0 0,-1 0-1,1 0 1,-1 0 0,1 0-1,-1 0 1,1 0 0,-1 0-1,1 0 1,-1 1 0,1-1-1,-1 0 1,0 0 0,1 0-1,0 1 1,5 0-50,0 0 0,1 0 0,-1 0-1,1-1 1,-1 0 0,0 0 0,10-2-1,44-13 100,-54 14-31,31-10 121,-1-1-1,-1-2 1,0-1 0,-1-2 0,0-1 0,46-34-1,-42 22 47,-2-1-1,0-2 0,-3-1 0,35-46 0,-54 62-62,0-1 1,-2 0-1,0-1 1,-1 0 0,12-32-1,-10 17-19,-2 0 0,0 0 0,-3-1 0,-1 0 0,-1 0 0,0-40 0,-6 68-150,0 0 0,0-1 0,-1 1 0,0 0 0,-1-1 0,-2-8-1,4 17 57,0 0-1,-1-1 1,1 1-1,0 0 0,0-1 1,0 1-1,0 0 1,-1 0-1,1-1 0,0 1 1,0 0-1,-1 0 1,1-1-1,0 1 0,0 0 1,-1 0-1,1 0 0,0 0 1,-1-1-1,1 1 1,0 0-1,-1 0 0,1 0 1,0 0-1,-1 0 1,1 0-1,0 0 0,-1 0 1,1 0-1,0 0 1,-1 0-1,1 0 0,0 0 1,-1 0-1,1 0 1,0 0-1,-1 0 0,1 0 1,0 1-1,0-1 0,-1 0 1,1 0-1,0 0 1,-1 1-1,1-1 0,0 0 1,0 0-1,-1 0 1,1 1-1,0-1 0,0 1 1,-2 1-42,0 0 1,0 0 0,1 0 0,-1 0-1,1 0 1,-3 4 0,0 5-94,1 0 0,-4 18 0,1-4 116,-13 53 340,-36 170 72,48-205-275,2 0 1,2 0-1,5 81 1,0-103-103,1 0 0,9 33 0,-11-48 11,1 1 0,1-1 0,-1 0 0,1 0 0,0-1 0,0 1-1,1-1 1,0 1 0,0-1 0,0 0 0,0-1 0,1 1 0,5 3-1,-8-6 7,1-1-1,0 1 0,0-1 0,0 0 0,-1 0 0,1-1 0,0 1 1,0-1-1,0 1 0,1-1 0,-1 0 0,0 0 0,0 0 0,0 0 0,0-1 1,0 1-1,0-1 0,0 0 0,0 0 0,-1 0 0,5-2 0,7-3 34,0-1 0,24-18-1,-29 19-50,304-222 911,-311 227-902,16-13 54,0 0 0,-2 0 1,26-29-1,-31 25-81,-11 18 10,0 0 0,0-1 0,0 1-1,0 0 1,0 0 0,0-1 0,0 1 0,0 0 0,0-1 0,0 1 0,0 0 0,0 0 0,0-1-1,0 1 1,0 0 0,0 0 0,0 0 0,-1-1 0,1 1 0,0 0 0,0 0 0,0-1 0,0 1-1,0 0 1,-1 0 0,1-1 0,-1 1-16,1 0 1,-1-1-1,0 1 0,0 0 1,1 0-1,-1 0 0,0 0 0,0 0 1,1 0-1,-1 0 0,0 0 1,0 0-1,1 0 0,-2 0 0,-4 1-17,0 1-1,0-1 0,0 2 0,0-1 1,0 0-1,1 1 0,-11 6 1,-1 3 50,-22 20 1,0 5 147,-56 70-1,78-85-112,1 1 0,0 1-1,2 0 1,-13 31 0,24-49-39,1 1-1,0-1 1,0 1 0,0-1-1,1 1 1,0-1 0,0 1-1,1 13 1,0-18-2,0 0 1,1 1-1,-1-1 0,1 0 1,-1 0-1,1 0 1,-1 0-1,1 0 0,0 0 1,0 0-1,0 0 0,1 0 1,-1-1-1,0 1 1,0 0-1,1-1 0,-1 1 1,1-1-1,0 1 1,-1-1-1,1 0 0,0 0 1,0 1-1,0-1 0,0-1 1,0 1-1,0 0 1,0 0-1,0-1 0,4 1 1,-1 0 16,-1-1-1,1 0 1,-1-1 0,1 1 0,0-1 0,-1 0 0,0 0 0,1 0 0,-1 0-1,0-1 1,1 0 0,-1 0 0,0 0 0,0 0 0,-1-1 0,6-4-1,5-4 44,0-1-1,19-23 0,-7 3 71,39-59 0,11-39 0,-40 68-366,-32 54 128,3-3-207,-7 12 301,1 0 1,-1-1 0,0 1 0,1 0-1,-1-1 1,0 1 0,0 0-1,1-1 1,-1 1 0,0 0 0,0-1-1,0 1 1,0 0 0,0 0 0,0-1-1,0 1 1,0 0 0,-1 0-1,1 26-96,0 2-10,5 50 0,-4-69 137,1-1 0,0 0 0,1 0 0,0 0 0,0 0 0,1-1 0,0 0 0,1 1 0,8 11 0,-12-18-9,1 0-1,-1 0 0,0-1 0,1 1 1,0 0-1,-1-1 0,1 1 0,0-1 0,0 0 1,0 1-1,0-1 0,0 0 0,0 0 1,0 0-1,0-1 0,0 1 0,0 0 0,3 0 1,-2-2-1,0 1 1,0 0 0,0-1 0,0 0-1,0 1 1,-1-1 0,1 0 0,0-1-1,-1 1 1,1 0 0,-1-1 0,1 1-1,-1-1 1,4-3 0,21-19 146,36-42 0,-4 4-26,-14 20-58,62-63 104,-93 88-123,0-1 1,0 0-1,-2 0 0,18-35 0,-16 18-67,-1-1 0,-1-1 0,-2 1 1,9-70-1,-19 81 55,-3 16-112,3 9 63,-1 0 0,1 0 0,0 1 0,-1-1 0,1 0-1,0 0 1,-1 0 0,1 0 0,0 1 0,0-1 0,-1 0 0,1 0 0,0 1-1,-1-1 1,1 0 0,0 0 0,0 1 0,0-1 0,-1 0 0,1 1 0,0-1-1,0 0 1,0 1 0,0-1 0,0 0 0,0 1 0,-1 0 0,-41 110-59,20-49 119,-41 110-129,56-150 53,1 0 0,1 1 0,1 0 0,-1 26 0,4 93-65,2-120 142,1 1-1,1 0 1,1-1 0,1 0-1,0 0 1,2 0 0,10 23-1,-15-41-30,0-1-1,-1 0 0,1 0 0,0 0 0,0 0 0,1 0 1,-1 0-1,1 0 0,-1-1 0,1 0 0,0 1 1,0-1-1,0 0 0,0 0 0,0 0 0,0-1 0,1 1 1,-1-1-1,5 2 0,-3-3-1,-1 1 0,0-1 0,1 1 0,-1-1 0,0 0 0,1-1 0,-1 1 0,0-1 0,1 0 0,-1 0 0,0 0 0,0-1 0,0 1 0,0-1 0,5-3 0,-1 0-26,1 0 0,-1-1 0,9-8 0,-1-7 127,-16 20-131,1 1 9,-1-1 0,1 0-1,0 0 1,0 0 0,-1 0 0,1 1 0,0-1 0,0 1 0,0-1 0,0 0 0,0 1 0,0-1 0,2 0 0,-1-1-16,0 0 1,-1 0-1,1 0 0,0 0 0,-1 0 0,0 0 0,2-5 0,1 0 182,-1 2-142,0-1 0,-1 1-1,0-1 1,2-10 0,5-13 22,0 5-20,-1-1 1,-1 1-1,-1-1 1,-1 0-1,-1-1 1,0-40-1,-4 60-7,0 0 0,0 0 0,-1 0 0,-2-8 0,2 13-30,1-1 0,0 1 0,-1 0 0,1 0 0,-1 0 1,0 0-1,1-1 0,-1 1 0,0 0 0,0 0 0,0 0 0,-1-1 0,2 2-3,-1 0 0,1-1 0,-1 1 0,0 0 0,1 0 0,-1-1 1,0 1-1,1 0 0,-1 0 0,0 0 0,1 0 0,-1 0 0,0 0 0,0 0 0,1 0 0,-1 0 0,0 0 0,1 0 1,-1 1-1,0-1 0,1 0 0,-1 0 0,0 1 0,0-1 0,-4 3-23,1 0-1,-1 0 1,1 0 0,0 0-1,0 1 1,0-1 0,0 1 0,1 0-1,-1 0 1,-3 7 0,2-3-6,1 1 0,0-1 0,0 1 0,1-1 0,-3 15 0,2-4 9,1 0 0,1 0 1,1 0-1,1 0 0,2 27 0,0-35 26,-1 0 0,2 0 0,0 0 0,7 19 0,-8-25 37,1 0 0,-1 0 0,1 0 0,0 0 0,0 0 0,1-1 0,-1 1 0,1-1 0,0 0 0,0-1 0,7 6 0,-9-8-17,-1 0 0,1 0-1,-1-1 1,1 1-1,-1 0 1,1-1-1,-1 1 1,1-1 0,-1 0-1,1 1 1,0-1-1,-1 0 1,1 0 0,-1 0-1,1 0 1,0-1-1,-1 1 1,4-1-1,-1-1 7,0 1-1,0-1 0,0 0 0,-1-1 1,5-2-1,-5 3-4,5-3-11,-2-1-1,1 0 1,-1 0 0,0 0-1,0-1 1,6-8-1,25-46 147,-8 11 63,34-40 29,-50 73-304,1 1 0,1 0 0,18-15 0,-32 30 71,18-13-69,-18 14 56,-1 0 0,0-1 0,0 1 0,1 0 1,-1 0-1,0-1 0,1 1 0,-1 0 1,0 0-1,1 0 0,-1 0 0,1 0 0,-1-1 1,0 1-1,1 0 0,-1 0 0,0 0 0,1 0 1,-1 0-1,1 0 0,-1 0 0,0 0 0,1 0 1,-1 1-1,1-1 0,-1 0 0,0 0 1,1 0-1,-1 0 0,0 0 0,1 1 0,-1-1 1,0 0-1,1 0 0,-1 1 0,0-1 0,0 0 1,1 0-1,-1 1 0,0-1 0,0 0 0,1 1 1,-1-1-1,0 0 0,0 1 0,0-1 1,0 0-1,1 1 0,-1 4 21,0 0 0,-1 0 0,1 0 1,-1-1-1,0 1 0,0 0 0,-1-1 0,-2 9 0,-2 3-44,-46 149 110,40-134 12,-1-1 1,-2 0-1,-22 33 0,35-59-41,-1 0 0,0 0 1,0-1-1,0 1 0,0-1 0,-6 5 0,8-8-48,0 1-1,0-1 0,0 1 1,0-1-1,1 1 0,-1-1 1,0 0-1,0 1 0,0-1 1,0 0-1,0 0 0,0 0 0,0 1 1,0-1-1,0 0 0,0-1 1,0 1-1,0 0 0,0 0 1,0 0-1,0 0 0,0-1 1,0 1-1,0-1 0,0 1 1,1 0-1,-1-1 0,0 1 1,0-1-1,0 0 0,1 1 1,-1-1-1,0 0 0,0 1 1,0-3-1,0 3-11,1-1 1,-1 0-1,1 0 1,-1 0-1,1 1 1,0-1-1,-1 0 0,1 0 1,0 0-1,-1 0 1,1 0-1,0 0 1,0 0-1,0 0 0,0 0 1,0 1-1,0-1 1,0 0-1,0 0 1,1 0-1,-1 0 0,0 0 1,1 0-1,-1 0 1,0 0-1,1 1 1,-1-1-1,1 0 0,-1 0 1,1 0-1,-1 1 1,1-1-1,0 0 1,0 0-1,4-3-14,-1 0 0,1 0-1,9-6 1,-14 10 21,17-9 0,-1 0-1,1 1 1,25-8 0,58-13 21,-10 3 18,-83 24 5,62-24-995,-62 23 220,0-1-1,0 1 1,-1-2 0,0 1 0,0 0-1,0-1 1,8-8 0,-14 12 542,1 1 0,-1-1 0,1 1 0,-1-1 0,1 1-1,-1-1 1,1 1 0,-1-1 0,0 1 0,1-1 0,-1 0 0,0 1 0,1-1 0,-1 0 0,0 1 0,0-1 0,0 0 0,1 1 0,-1-1-1,0 0 1,0 0 0,0 1 0,0-1 0,0 0 0,0 1 0,-1-1 0,1 0 0,0 0 0,0 1 0,-1-2 0,-4-7-2227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1:18.6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 77 6144,'-11'-3'1468,"11"3"-1451,0 0 0,0 0 0,0 0 0,0 0 0,0 0 0,0 0 0,0 0 0,-1 0 0,1 0 0,0 0 0,0 0 0,0 0 0,0 0 0,0 0 0,0 0 0,0 0 0,0 0 0,0 0 0,0 0 0,0 0 0,0 0 0,0 0 0,0 0 0,0 0 0,0 0 0,0-1 0,0 1 0,0 0 0,0 0 0,0 0 0,0 0 0,0 0 0,0 0 0,0 0 0,0 0 0,0 0 0,0 0 0,0 0 0,0 0 0,0 0 0,0 0 0,0 0 0,0 0 0,0-1 0,0 1 0,0 0 0,0 0 0,0 0 0,0 0 0,0 0 0,0 0 0,0 0 0,0 0 0,0 0 0,0 0 0,0 0 0,0 0 0,0 0 0,0 0 0,1 0 0,-1 0 0,17-5 789,-15 4-817,121-16 2919,-55 9-2264,-23 2-283,271-26 1011,-289 31-1451,46 0 822,-24 3-3023,-45-2 1720,4 2-19,-7-2 478,-1 0 0,0 0 0,0 0-1,0 0 1,0 0 0,0 0-1,0 0 1,1 1 0,-1-1 0,0 0-1,0 0 1,0 0 0,0 0 0,0 0-1,0 1 1,0-1 0,0 0 0,0 0-1,0 0 1,1 0 0,-1 0 0,0 1-1,0-1 1,0 0 0,0 0 0,0 0-1,0 0 1,0 1 0,0-1 0,0 0-1,0 0 1,-1 0 0,1 0-1,0 1 1,0-1 0,0 0 0,0 0-1,0 0 1,0 0 0,0 0 0,0 1-1,-4 10-2228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1:19.0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54 84 4736,'-29'4'1530,"28"-4"-1489,0 0-1,0 0 1,0 0-1,1 0 1,-1 1-1,0-1 1,0 0-1,0 0 1,1 1-1,-1-1 1,0 0-1,0 1 0,1-1 1,-1 1-1,0-1 1,1 1-1,-1-1 1,0 1-1,1-1 1,-1 1-1,0 0 1,-1 2 210,2-3-132,-1 0 1,1 0-1,0 0 1,-1 1-1,1-1 1,0 0-1,-1 0 1,1 1 0,0-1-1,-1 0 1,1 0-1,0 1 1,0-1-1,-1 0 1,1 1-1,0-1 1,0 0-1,0 1 1,0-1-1,-1 1 1,1 0-1,5 3 1354,13-2 57,88-24 228,-68 13-1543,31-3 173,77-4 1,-42 6-382,21-6-2244,-43 2-2406,-10 2 1518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1:21.2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372 10 4064,'2'-2'5122,"-8"0"-3695,3 1-712,-7-1 214,8 1-764,0 1-1,0-1 1,-1 1-1,1 0 1,0-1-1,-1 1 0,-3 1 1,-11 2 154,1 1 0,-1 1-1,1 1 1,0 0 0,0 1 0,1 0-1,0 2 1,0 0 0,1 0 0,-21 19 0,20-15-291,1 1 1,0 0 0,0 1 0,2 1-1,0 0 1,1 1 0,0 0-1,-15 36 1,23-47-35,1 1 0,0-1 0,1 0 1,-1 1-1,1-1 0,1 1 0,-1-1 0,1 1 0,0 0 0,1-1 0,-1 1 0,1-1 0,3 10 0,-3-13 39,1 1 0,-1-1 0,1 1-1,-1-1 1,1 0 0,0 0 0,1 1-1,-1-1 1,0-1 0,1 1 0,0 0-1,-1-1 1,1 1 0,0-1 0,1 0-1,-1 0 1,0 0 0,0 0 0,1-1-1,-1 1 1,1-1 0,-1 0 0,1 0-1,7 1 1,-5-2 15,-1 0 0,1 0-1,-1-1 1,1 1 0,-1-1-1,1 0 1,-1-1 0,0 1 0,1-1-1,-1 0 1,0 0 0,0-1-1,0 1 1,-1-1 0,1-1 0,-1 1-1,1 0 1,3-5 0,3-3 43,0 0 1,-1-1-1,-1 0 1,0 0 0,10-19-1,-5 4 73,-1-1-1,-2-1 1,13-51-1,-9 29-28,-8 19-83,-7 31-65,0 0 0,0 0 1,0 0-1,0 0 0,1 0 1,-2 0-1,1 0 0,0 0 1,0 0-1,0 0 0,0 0 1,-1 0-1,1 1 0,0-1 1,-1 0-1,1 0 0,0 0 1,-1 0-1,1 1 0,-1-1 1,0 0-1,1 0 0,-1 1 1,0-1-1,1 0 0,-1 1 1,0-1-1,0 1 0,1-1 1,-3 0-1,3 1-7,-1 0 0,0 0 0,0 0 0,1 0 0,-1 0 0,0 0 0,1 0 0,-1 0 0,0 0 0,0 1 0,1-1 0,-1 0 0,0 0 0,1 1 0,-1-1 0,1 0 0,-1 1 0,0-1 0,1 1 0,-1-1 0,1 1 0,-1-1 0,1 1 0,-1-1 0,1 1 0,-1 0 0,1-1 0,0 1 0,-1 0 0,1-1 1,-1 2-1,-7 27-36,5-19-44,-1 7 114,2 0-1,-1 1 0,2-1 1,0 0-1,1 1 0,1-1 1,4 21-1,-3-22 9,1 1 1,5 16-1,-7-29-1,0 1 0,1 0 0,0-1 0,0 1 0,0-1 0,1 0 1,0 0-1,0 0 0,0 0 0,0 0 0,5 5 0,-6-8-2,0 0 0,0 1 0,0-1-1,0 0 1,0 0 0,1 0 0,-1 0 0,0-1 0,0 1 0,1-1-1,-1 1 1,1-1 0,-1 0 0,0 0 0,1 0 0,-1 0-1,0 0 1,1-1 0,3 0 0,3-2 42,-1 0 1,0 0-1,0-1 1,7-4-1,-14 7-57,24-14 132,-1-2-1,-1-1 1,34-33 0,-38 33-92,116-113 62,-113 110-170,28-39 0,-48 58 43,-1 1 15,-1 1 0,1-1 0,-1 0-1,1 0 1,-1 1 0,1-1 0,0 0 0,-1 1-1,1-1 1,0 1 0,0-1 0,1 0 0,-2 1-4,1 0 0,-1 0 0,1 1 0,0-1 1,-1 0-1,1 0 0,-1 1 0,1-1 0,-1 0 1,1 1-1,-1-1 0,1 1 0,-1-1 0,0 1 1,1-1-1,-1 0 0,0 1 0,1 0 0,-1-1 1,0 1-1,1-1 0,-1 1 0,0-1 0,0 2 1,7 9-27,-6-9 50,0-1 1,0 0 0,0 1-1,0-1 1,-1 1-1,1 0 1,0-1-1,-1 1 1,1 0-1,-1-1 1,1 3-1,7 124 312,-4-90-225,2 0 0,14 48 1,-10-64 303,-7-19-368,-2-3 54,-1 1-84,0 0 0,1-1 0,-1 1 0,0 0 0,0-1-1,1 1 1,-1 0 0,0-1 0,1 1 0,-1 0 0,0-1 0,1 1 0,-1-1 0,1 1 0,-1-1-1,1 1 1,-1-1 0,1 1 0,0-1 0,-1 0 0,1 1 0,0-1 0,-1 0 0,1 1 0,0-1-1,-1 0 1,1 0 0,1 1 0,0-1-15,0 1 0,0-1 0,0 0 0,1 1 0,-1-1 0,0 0 0,0 0 0,3-1 0,1-1 20,-1 0 1,0 0-1,0-1 0,0 0 1,0 0-1,0 0 0,-1 0 1,0-1-1,1 1 1,-1-1-1,0 0 0,3-6 1,10-7-62,60-56 179,38-36 177,-101 95-282,23-25 91,-35 35-91,1 1 1,-1 0-1,0-1 1,0 1-1,0-1 0,0 0 1,-1 1-1,1-1 1,0-7-1,-1 10-34,-1-1 0,0 1 0,0 0 0,0 0 0,-1 0 0,1-1 1,0 1-1,0 0 0,-1 0 0,1 0 0,0 0 0,-1 0 0,1-1 0,-1 1 0,0 0 0,1 0 0,-1 0 0,0 0 1,0 1-1,1-1 0,-1 0 0,0 0 0,0 0 0,0 1 0,0-1 0,0 0 0,0 1 0,0-1 0,0 1 0,-2-1 0,-2-1-36,1 1 0,0 0 0,0 0 0,0 0 0,-1 1 0,-5-1 0,1 1 16,1 1 0,0 0 0,0 1 1,0 0-1,0 0 0,1 0 0,-1 1 0,1 0 0,-1 1 1,1 0-1,0 0 0,0 0 0,1 1 0,-1 0 0,1 0 1,0 1-1,0 0 0,1 0 0,0 0 0,0 1 0,0-1 1,1 1-1,0 0 0,0 1 0,1-1 0,-4 12 0,4-7-8,0 1 0,1-1 0,0 1 0,1 24-1,1-33 52,1 0 0,-1 0 0,1 0 0,0 0-1,0 0 1,0 0 0,0 0 0,1-1 0,-1 1 0,1 0-1,0-1 1,0 1 0,0-1 0,1 0 0,-1 0 0,1 0 0,0 0-1,0 0 1,5 3 0,0-1 23,0-1-1,0 0 1,0 0 0,0-1 0,1-1-1,-1 1 1,1-1 0,0-1-1,0 1 1,11-1 0,8 0 70,54-7 1,-59 2-446,-1 0 0,0-1 1,25-10-1,59-28-5852,-65 26 3406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4:53:24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4 7392,'-59'-3'3360,"46"6"-2944,8-3 64,5 5-352,10-5-32,3 0-64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1:23.7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107 880 3392,'-7'-7'1519,"7"7"-1455,0 0 0,0 0-1,-1 0 1,1 0 0,0 0 0,0 0 0,0 0-1,0 0 1,0 0 0,-1-1 0,1 1-1,0 0 1,0 0 0,0 0 0,0 0 0,0 0-1,0-1 1,0 1 0,-1 0 0,1 0-1,0 0 1,0 0 0,0 0 0,0-1 0,0 1-1,0 0 1,0 0 0,0 0 0,0-1-1,0 1 1,0 0 0,0 0 0,0 0 0,0 0-1,0-1 1,0 1 0,0 0 0,0 0-1,0 0 1,0 0 0,0-1 0,1 1 0,-1 0-1,0 0 1,2-22 3675,25-28-1227,-9 19-1936,1 1 1,2 1-1,38-42 1,15-18-164,-35 34-222,-1-2 0,-3-2 0,-3-1 0,44-114 0,-72 163-159,7-25 288,-10 34-320,-1 0 1,1-1-1,-1 1 1,0-1-1,0 1 1,0 0-1,0-1 1,0 1-1,0-1 1,-2-3-1,2 6-1,0 0-1,0 0 1,0 0-1,0 0 1,0 0-1,0 0 0,0 0 1,0 0-1,0 0 1,0 1-1,0-1 0,0 0 1,0 0-1,0 0 1,0 0-1,0 0 1,0 0-1,-1 0 0,1 0 1,0 0-1,0 0 1,0 0-1,0 0 0,0 0 1,0 0-1,0 0 1,0 0-1,0 0 1,0 0-1,0 0 0,0 0 1,0 0-1,0 0 1,-1 0-1,1 0 0,0 0 1,0 0-1,0 0 1,0 0-1,0 0 1,0 0-1,0 0 0,0 0 1,0 0-1,0 0 1,0 0-1,0 0 0,0 0 1,0 0-1,0 0 1,-1 0-1,1 0 1,0 0-1,0 0 0,0-1 1,0 1-1,0 0 1,0 0-1,0 0 0,0 0 1,0 0-1,0 0 1,0 0-1,-7 8-24,0 0-1,1 1 1,0 0 0,1 0-1,-1 0 1,2 1 0,-7 17-1,-5 10 46,-2 4 24,-73 148 175,82-171-199,-118 236 426,13 37 83,13-31 176,98-252-513,2-5-118,0-1-1,0 1 1,0-1-1,0 0 1,0 1-1,0-1 1,-1 0-1,1 0 1,-1 0 0,0 0-1,-2 3 1,10-12-86,-1-1 0,1 0 0,-1 0 0,4-10 0,0 3 24,22-41-108,36-58-56,-46 87 151,0 1 0,2 1 1,38-34-1,86-53 14,9 14 69,-60 40-55,-55 27 112,-39 30-143,-1-1 0,1 0 0,-1 0-1,0 0 1,1 0 0,1-4 0,3-4 4,-4-8-47,3 11 25,-3 5 33,0-1-1,-1 1 1,1 0 0,-1 0-1,1-1 1,-1 1 0,0-1-1,1-4 1,-1 6-18,-1 0 0,0 1 0,0-1 0,1 0 0,-1 1 1,0-1-1,1 0 0,-1 1 0,1-1 0,-1 0 0,1 1 0,-1-1 0,1 1 0,-1-1 0,1 1 0,0-1 0,2 3-10,-4 8 102,-4 6-172,-1 1 0,-11 20 1,2-3 115,-3 3 8,12-26-29,1 1 0,0-1 0,-3 13 0,4-12-8,-7 36 36,10-45-16,1 0 0,-1 1-1,1-1 1,0 0 0,0 1 0,0-1-1,1 0 1,-1 1 0,1-1-1,1 7 1,-1-9-2,-1-1 1,1 1-1,-1 0 1,1 0-1,-1 0 0,1 0 1,0 0-1,-1-1 0,1 1 1,0 0-1,0-1 1,0 1-1,-1 0 0,1-1 1,0 1-1,0-1 1,0 0-1,0 1 0,0-1 1,0 0-1,0 1 0,0-1 1,0 0-1,0 0 1,0 0-1,0 0 0,0 0 1,0 0-1,0 0 1,0 0-1,0 0 0,0 0 1,0-1-1,0 1 0,1-1 1,3-1 37,-1 0 1,0 0-1,0 0 0,0 0 1,0-1-1,6-6 0,75-70-23,38-14 243,-76 58-534,-35 25 227,-3 3-57,-12 15 50,-1-3 12,0 0-1,0 0 0,-7 7 0,-11 13 11,14-12-15,0 0-1,1 0 0,0 0 1,1 1-1,1 0 0,0 1 1,-6 28-1,10-38 55,1-1 0,-1 1 0,1 0 1,1 7-1,-1-12-17,0 1 0,0 0 0,0 0 0,0 0 1,0 0-1,0 0 0,0 0 0,1 0 0,-1-1 1,0 1-1,1 0 0,-1 0 0,1 0 0,-1-1 1,1 1-1,-1 0 0,1 0 0,-1-1 0,1 1 1,0 0-1,0-1 0,-1 1 0,1-1 0,0 1 1,0-1-1,-1 0 0,1 1 0,0-1 0,1 1 1,3-1 31,0-1 0,0 1 0,0-1 0,-1 0 0,1-1 1,-1 1-1,1-1 0,-1 0 0,1 0 0,6-4 0,-3 1 45,8-2-21,233-128 97,-230 122-137,-1-1 0,0-1 1,-2 0-1,1-1 0,-2-1 0,0 0 0,-1-1 1,19-34-1,2-13 23,36-91 0,-53 115-24,4-10-6,24-62-204,-45 111 174,3-13-176,-5 10 20,-6 7-51,4 2 200,-1-1-1,1 1 1,0 0-1,0-1 1,0 1-1,1 0 1,-1 1-1,1-1 1,-3 7-1,-52 146-246,50-135 242,-25 78-39,-28 164 0,59-257 83,0 1-1,1-1 0,0 1 0,1 13 1,-1-19-2,1-1 0,-1 1 0,0-1 0,0 1 0,1 0 0,-1-1 0,0 1 1,1-1-1,0 1 0,-1-1 0,1 1 0,0-1 0,0 0 0,0 1 0,0-1 0,0 0 0,0 0 1,0 1-1,0-1 0,0 0 0,1 0 0,-1 0 0,0-1 0,1 1 0,-1 0 0,1 0 0,-1-1 1,3 2-1,-1-2 22,0 0 0,0-1 0,-1 1 0,1 0 1,0-1-1,0 0 0,-1 0 0,1 0 0,4-2 1,27-16 158,-14 8-128,26-15-49,61-44 1,-86 55 24,0 0-1,-1-1 1,-1-1 0,0-1-1,21-27 1,-10 5-40,-2-2 0,32-63-1,33-100-31,-86 188-24,-4 10 15,0 0 0,0 0-1,0 0 1,-1-1 0,0 1 0,1-14 0,-3 21 30,0-1 1,0 1 0,0 0-1,0-1 1,0 1-1,0 0 1,0 0 0,0-1-1,0 1 1,0 0 0,-1 0-1,1-1 1,0 1-1,0 0 1,0 0 0,0-1-1,-1 1 1,1 0 0,0 0-1,0 0 1,-1-1-1,1 1 1,0 0 0,0 0-1,-1 0 1,1 0 0,0 0-1,0-1 1,-1 1-1,1 0 1,0 0 0,-1 0-1,1 0 1,0 0 0,0 0-1,-1 0 1,1 0 0,0 0-1,-1 0 1,1 0-1,0 0 1,0 0 0,-1 0-1,1 1 1,0-1 0,-1 0-1,1 0 1,0 0-1,0 0 1,-1 1 0,-17 9-113,12-5 87,-1 2 0,1-1 0,0 1 0,1-1 0,-10 16 0,-17 34 100,-31 75 0,17-15 37,41-99-79,0 0 1,1-1-1,1 2 0,1-1 0,0 18 1,2-27 28,1-1 1,0 1 0,0-1 0,1 1-1,0-1 1,0 1 0,1-1-1,0 0 1,0 0 0,1 0-1,0-1 1,0 1 0,0-1 0,1 0-1,0 0 1,0-1 0,0 1-1,10 7 1,-7-8-156,-1 0 1,1 0-1,0 0 0,0-1 1,0 0-1,16 5 0,-16-7-582,0 0 0,0-1 0,0 0 0,0 0 0,0-1-1,0 1 1,16-3 0,19-7-5754,2 0 1952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1:26.3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89 610 4224,'-1'-1'247,"0"1"1,0 0-1,0 0 1,0 0-1,0 0 1,0 0-1,0 0 0,0 0 1,0 0-1,0 0 1,0 1-1,0-1 1,0 0-1,0 1 0,0-1 1,-1 1-1,-19 9 1803,11-4-1097,0-1 0,-16 6 0,23-10 326,5-1-1243,26-8 397,40-19 0,7-5-233,154-43 0,102-5 270,-281 68-429,175-41 208,278-55 494,-492 106-666,0 1 0,0 0 0,0 1 0,14 1 0,-22-1-65,0 0 0,0 1-1,0-1 1,-1 1-1,1 0 1,0 0 0,-1 0-1,1 0 1,-1 0-1,1 1 1,-1-1 0,0 1-1,1-1 1,-1 1-1,0 0 1,0 0-1,0 0 1,0 0 0,-1 0-1,1 1 1,2 4-1,11 35 152,-12-31-137,1 0 1,0 0 0,6 11-1,-8-19 1,0 0 0,0 0 0,0 0 0,0-1 0,0 1 0,1-1-1,-1 1 1,1-1 0,-1 0 0,1 0 0,0 0 0,0 0 0,0 0 0,6 1-1,2 1 63,0-1 0,0-1-1,0 0 1,23 1 0,48-4 124,-59 0-166,202-13 263,-174 10-282,64-14 1,-22 3 20,343-40 61,-256 33-28,75-3-162,-38 7 58,99-11-73,-144 17 378,-91 7-446,-33 1 278,-10 1-101,-1-1-1,0-1 1,0-3 0,61-19 0,-35 2 90,-33 12-96,0 2-1,1 0 0,37-6 0,65-5 63,-128 21-120,-4 1 79,-27 1 109,-23-5 1,13 1-62,-53-10 0,-6-1 87,42 9-141,-15-1 19,-12-1-159,42 8 203,35-1-55,1 0 0,0-1 0,0 1 1,0 0-1,0-1 0,0 0 0,0 1 0,0-1 1,-2-1-1,2-1 129,12 3-323,35 2-56,9 11 221,-27-6 31,1-1 1,47 4-1,90 1 73,-47 0-68,-99-7-23,15 1-14,-34-4 20,0 1 1,0-1 0,0 0 0,0 1 0,0-1 0,0 1-1,-1-1 1,1 0 0,0 1 0,-2 1 0,-1 3-39,0 1 0,-1-1 0,0 0 0,0 0 0,0 0 0,-1-1 0,0 1 0,0-1 0,-6 5 0,-7 4 75,-31 17 0,-5 4-26,-50 44 38,18-18 260,80-55-250,-4 2 161,10-8-231,0 0-1,-1 0 0,1 0 0,0 0 1,-1 0-1,1 0 0,0 0 0,0 0 1,-1 0-1,1-1 0,0 1 0,-1 0 0,1 0 1,0 0-1,0 0 0,-1-1 0,1 1 1,0 0-1,0 0 0,-1 0 0,1-1 1,0 1-1,0 0 0,0 0 0,-1-1 0,1 1 1,0 0-1,0-1 0,0 1 0,0 0 1,0-1-1,0 1 0,0 0 0,0-1 1,0 1-1,0 0 0,0-1 0,-6-22 112,2 0-1,1-1 1,1 1-1,1-34 1,0-6-244,-2 39-1191,-5 5-3740,0 9 1295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1:44.3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34 2400,'-4'6'710,"4"-9"-109,7-9 2296,-1 5-1752,-1 2 1731,-3 15-988,8 14-1413,8 19 2,-11-26-252,0 0 0,5 23 0,-1 6-95,47 214 700,-55-244-822,7 40 340,34 107 0,-22-112 68,-21-50-38,5 7 1387,-5-8-1726,0 0 0,0 0 0,0 0 0,0-1 0,0 1 0,-1 0 0,1-1 0,0 1 0,0-1 0,0 1 0,-1-1 0,1 0 0,0 1 0,-1-1 0,1 0 0,0 1 0,-1-1 0,1 0 0,0-1 0,10-19 286,-7 14-187,16-36 14,-1-1 1,12-46-1,-3 10-86,97-216-130,-108 260 5,20-63 0,-35 84-5,-2 13 0,0 0 0,0 0 0,0 0 0,0 0 0,1 0 0,-1 0 0,1 0 0,1-2 0,1 1 892,0 4-3402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1:48.7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221 80 3328,'0'-15'1738,"1"-19"3262,-1 32-4795,0 0 0,0 1 1,-1-1-1,1 0 1,0 1-1,-1-1 0,1 1 1,-1-1-1,1 1 0,-1-1 1,0 1-1,0-1 1,0 1-1,-1-3 0,0 3-177,1 1-1,0-1 1,0 1-1,-1-1 1,1 1-1,0-1 1,-1 1-1,1 0 1,-1-1-1,1 1 0,0 0 1,-1 0-1,1 0 1,-1 0-1,1 0 1,0 1-1,-1-1 1,1 0-1,-1 1 1,1-1-1,0 1 1,0-1-1,-1 1 1,1 0-1,0-1 1,-2 2-1,0 0 2,-1 1 1,1-1-1,0 1 0,-1-1 0,1 1 1,0 0-1,-3 5 0,-36 51 303,-19 29 210,54-76-440,0 1 1,1 0-1,1 0 0,0 1 1,-5 21-1,9-33-69,1-1 0,-1 1 0,1 1 0,0-1 1,0 0-1,0 0 0,0 0 0,0 0 0,0 0 0,1 0 0,-1 0 0,0 0 0,1 0 0,0 0 0,-1 0 0,1-1 0,0 1 0,0 0 0,0 0 0,0-1 0,1 1 1,-1 0-1,0-1 0,1 1 0,-1-1 0,1 0 0,-1 1 0,1-1 0,0 0 0,-1 0 0,1 0 0,0 0 0,0 0 0,0-1 0,0 1 0,0 0 0,0-1 1,0 1-1,0-1 0,3 0 0,-1 1 39,1-1 1,-1 0 0,1 0-1,0 0 1,-1-1 0,1 1-1,-1-1 1,1 0 0,-1-1-1,0 1 1,1-1 0,-1 1-1,0-1 1,0-1-1,0 1 1,0 0 0,-1-1-1,4-3 1,1-3 16,0-1-1,-1 0 1,0 0 0,-1-1-1,0 0 1,-1 0-1,0 0 1,0-1 0,-2 1-1,4-17 1,-3 7-101,0 0-1,-2 0 1,-1 0 0,-1-1 0,-2-24-1,2 37-212,-2-9-840,1 18 1024,1 0 1,-1 1-1,1-1 1,-1 0 0,1 0-1,-1 1 1,1-1-1,-1 0 1,1 1-1,-1-1 1,1 0 0,-1 1-1,1-1 1,-1 1-1,1-1 1,0 1-1,-1 0 1,1-1 10,-1 3 8,0 0-1,1 0 1,-1-1-1,1 1 1,0 0-1,0 0 0,0 0 1,0 0-1,0 0 1,0-1-1,1 1 1,1 4-1,0 8-14,0 20-118,-2-28 170,0 0 0,1-1 0,-1 1 0,1 0 0,0-1 0,1 1 0,0-1 0,0 0 0,0 1 0,5 8 0,-4-10 37,0 1-1,1-1 0,-1 0 0,1-1 0,0 1 0,1 0 0,-1-1 0,7 5 0,-8-7 1,0-1-1,0 1 1,0-1 0,0 1-1,0-1 1,1 0 0,-1 0 0,0-1-1,1 1 1,-1-1 0,1 1-1,-1-1 1,1 0 0,-1-1 0,0 1-1,7-2 1,12-4 87,0 0 1,0-2-1,24-13 0,21-7-184,-40 16 13,-1 0-1,-1-2 1,25-17-1,-29 17-98,37-17-40,-54 29 153,-1 0 0,1 0-1,0 1 1,0 0 0,0 0 0,1 0-1,-1 0 1,0 0 0,0 1 0,0 0 0,9 1-1,-4-1 25,-8 0 132,3-13 588,-11 5-540,7 7-204,-1 0 0,1 0 1,-1 0-1,0 1 0,1-1 0,-1 0 1,0 1-1,0-1 0,1 0 0,-1 1 1,0-1-1,0 1 0,0 0 0,0-1 1,0 1-1,0 0 0,0-1 0,0 1 0,0 0 1,1 0-1,-1 0 0,0 0 0,0 0 1,0 0-1,0 0 0,-2 0 0,0 0-5,0 1 0,0-1 0,0 0 0,0 1 0,1 0 0,-1 0 0,0 0 0,0 0 0,1 0 0,-1 1-1,0-1 1,1 1 0,-4 2 0,-2 3-133,0 1-1,-9 11 1,4-5 148,7-7 8,0 1-1,0-1 0,1 1 1,0 1-1,1-1 0,-1 0 1,-4 16-1,7-19 9,1 0 0,0-1 0,-1 1 0,2 0 0,-1 0 0,1 0 0,-1 0 0,1 0 0,1 0 0,-1 0 0,1 0 0,0-1 0,0 1 0,0 0 0,0 0 0,1-1 0,0 1 0,0-1 0,3 6 0,3 2 82,-4-6-64,-1 0 0,2 1 0,-1-1 0,1-1 0,0 1 0,10 8 0,-7-11 315,-7-3-328,0 0 0,1 0 0,-1 0 1,0 0-1,0 1 0,1-1 0,-1 1 0,0-1 0,0 1 1,0-1-1,0 1 0,2 1 0,11 0-82,-1-1 223,-13-1-156,1 0-1,-1 0 1,0 0-1,0 0 0,1 0 1,-1 1-1,0-1 1,1 0-1,-1 0 1,0 0-1,0 0 0,0 0 1,1 1-1,-1-1 1,0 0-1,0 0 1,1 0-1,-1 1 0,0-1 1,0 0-1,0 0 1,0 0-1,1 1 0,-1-1 1,0 0-1,0 1 1,0-1-1,0 0 1,0 0-1,0 1 0,19 5 25,-13-4 6,0-1 1,1 1-1,0-1 1,-1-1-1,1 1 0,0-1 1,-1-1-1,1 1 1,0-1-1,-1 0 1,1 0-1,-1-1 1,1 0-1,8-4 0,19-10 6,-21 10 90,1 0 0,15-11 0,56-39-135,-68 45 43,-1-1 0,-1 0 0,0-1 0,-1-1 0,0 0 0,-1-1 0,-1-1 0,0 0 0,17-32 0,-11 5-53,-14 32-271,-4 12-75,-8 22 92,-13 48 173,9-34 33,-9 52 0,21-84 67,-1-1-1,1 1 1,0-1-1,1 1 1,-1 0-1,1-1 1,0 1-1,0-1 0,0 1 1,0-1-1,4 6 1,-5-8 24,1 0-1,0 0 1,0-1 0,0 1 0,1 0 0,-1-1 0,0 1-1,1-1 1,-1 1 0,0-1 0,1 0 0,0 1 0,-1-1-1,1 0 1,0 0 0,0 0 0,-1 0 0,1-1 0,0 1 0,0 0-1,0-1 1,0 1 0,0-1 0,0 0 0,0 0 0,0 0-1,0 0 1,4 0 0,8-2-41,-7 1 70,0 1-1,0-2 0,0 1 1,-1-1-1,1 0 1,0 0-1,-1 0 1,0-1-1,8-4 0,2-6-31,0 0 0,-1-1-1,0-1 1,-2 0 0,1-1-1,-2-1 1,19-31 0,0-12 125,-27 47-175,-4 12-2,1 0 1,-1 0-1,0 0 0,0 0 1,1 0-1,-1 0 0,0 0 1,1 0-1,-1 0 0,1 1 1,-1-1-1,1 0 0,-1 0 1,1 0-1,0 1 0,-1-1 1,2 0-1,-2 1 33,0-1-1,1 1 1,-1 0-1,0 0 1,0 0-1,0-1 1,0 1 0,0 0-1,0 0 1,0 0-1,1-1 1,-1 1-1,0 0 1,0 0-1,0 0 1,0-1 0,0 1-1,0 0 1,0 0-1,0-1 1,0 1-1,0 0 1,0 0-1,0-1 1,0 1 0,-1 0-1,1 0 1,0-1-1,0 1 1,0 0-1,0 0 1,0 0 0,0 0-1,0 0 1,0 0 0,0 0-1,0 0 1,0-1-1,0 1 1,0 0 0,0 0-1,0 0 1,-1 0-1,1 0 1,0 0 0,0 0-1,0 0 1,0 0-1,0 0 1,0 0 0,0 0-1,0 0 1,0 0-1,0 0 1,-1 0 0,1 0-1,0-1 1,0 1-1,0 0 1,0 0 0,0 0-1,0 0 1,0 0-1,0 1 1,-1-1 0,1 0-1,0 0 1,0 0-1,0 0 1,0 0 0,0 0-1,0 0 1,0 0-1,0 0 1,0 0 0,-1 0-1,1 0 1,0 0-1,0 0 1,0 0 0,0 0-1,0 0 1,0 1-1,0-1 1,0 0 0,0 0-1,0 0 1,0 0-1,0 0 1,0 0 0,-1 2-53,0 0 0,0 0 0,1 0 0,-1 0 1,1 0-1,0 0 0,-1 0 0,1 3 0,-2 10-21,-4 14 18,1 1-1,-1 46 0,5-58 255,0-13-197,1 0-1,0 0 1,0 0 0,1 0 0,0 7-1,0 3-33,-1-14 32,0 0 1,0 0 0,0 0-1,0 0 1,0 0 0,0-1-1,0 1 1,0 0 0,0 0-1,0 0 1,0 0 0,0 0-1,1 0 1,-1-1 0,0 1-1,1 0 1,-1 0 0,1 0-1,-1-1 1,1 1 0,-1 0-1,1-1 1,-1 1 0,1 0-1,0-1 1,1 2 0,4 3 97,-6-4-86,0-1 0,1 1 0,-1-1 0,1 0 0,-1 1 1,0-1-1,1 0 0,-1 1 0,1-1 0,-1 0 0,1 1 0,-1-1 0,1 0 0,-1 0 0,1 0 0,-1 0 0,1 1 0,-1-1 0,1 0 1,0 0-1,-1 0 0,2 0 0,1 0 19,0-1 0,0 1 0,0-1 0,0 0 0,0 1-1,0-1 1,0-1 0,-1 1 0,1 0 0,0-1 0,0 1 0,-1-1 0,1 0 0,-1 0 0,3-2 0,3-5-11,0 0 0,11-15-1,-12 15 12,15-31 82,-21 38-101,0 1 1,0-1-1,0 0 1,0 0-1,0 0 1,0 1-1,0-1 0,-1 0 1,1 0-1,-1 0 1,1 0-1,-1 0 1,0-2-1,1 1-34,0 1 0,-1-1 0,1 1 0,0-1 0,1 1 0,-1 0 0,0 0 0,1 0 0,2-4 0,0 1-24,0 0 36,-3 4 13,0 0-1,0 0 1,0 0 0,0 0 0,0 0 0,-1 0-1,1 0 1,0-1 0,-1 1 0,1 0 0,0-3-1,-1 3 5,1-1 0,0 0 0,-1 1 0,1-1 0,0 1 0,0-1 0,0 1 0,0-1 0,1-1-1,0 1 5,0 0 0,0 0 0,-1-1-1,1 1 1,-1 0 0,1-1 0,-1 0-1,0 1 1,0-1 0,0 0 0,0-4-1,-6 37-1049,2-14 1090,0 0 0,-1 18 0,-1 5-214,4-32 126,0 0-1,0-1 1,0 1-1,1 0 1,0 12-1,1 2 176,0 0-94,0-20-28,-1 0-1,0 0 0,1 0 0,-1-1 1,1 1-1,-1 0 0,1 0 0,-1-1 1,1 1-1,-1 0 0,1 0 1,0-1-1,-1 1 0,1-1 0,0 1 1,0-1-1,-1 1 0,1-1 1,0 1-1,2 0 0,0-1 15,0 1-1,0 0 1,0-1-1,1 1 1,-1-1 0,0 0-1,0 0 1,1 0-1,-1-1 1,0 1 0,6-2-1,13-2 221,-13 2-212,0 1 0,-1-2 1,1 1-1,-1-1 0,0-1 0,1 0 0,-2 0 0,1 0 1,0-1-1,-1 0 0,9-8 0,5-6 5,-1-1-1,22-26 1,-33 35-85,1-1-90,20-19-1,-23 22 4,0 2-287,-6 8 405,-1 0 1,0-1 0,0 1-1,0 0 1,0-1 0,0 1-1,0 0 1,0 0 0,0-1-1,0 1 1,0 0 0,0-1-1,0 1 1,0 0-1,-1 0 1,1-1 0,-1 2-1,-5 22-97,3-15 90,0 0-1,0 1 1,1 0 0,1-1 0,0 1 0,0 0 0,1 0 0,0 0 0,1 0 0,2 12-1,-3-20 50,1 0-1,0 1 0,0-1 1,0 0-1,0 0 0,0 0 1,0 0-1,1 0 0,-1 0 0,1 0 1,-1 0-1,1-1 0,0 1 1,0-1-1,-1 1 0,1-1 0,0 1 1,0-1-1,1 0 0,-1 0 1,3 1-1,-1-1 13,0 0 0,1 0 0,-1 0-1,0-1 1,0 1 0,1-1 0,-1 0 0,0-1 0,0 1-1,1-1 1,5-1 0,-1-1-13,-1 1 1,0-1-1,0-1 0,0 0 0,0 0 1,0-1-1,-1 0 0,0 0 0,10-9 1,-3-1-55,0 0 0,23-35 1,-24 31 151,-4 5-111,0 0 0,18-19 1,-25 32-38,-1-1 1,1 1 0,0 0-1,-1-1 1,1 1 0,0 0-1,0 0 1,0 0-1,0 0 1,0 0 0,3 0-1,-5 1 22,1 0 0,0 0 0,0 0 0,-1 0 0,1 0 0,0 0 0,0 0 0,-1 0 0,1 0 0,0 1 0,-1-1 0,1 0 0,0 1 0,-1-1 0,1 0 0,0 1 0,-1-1 1,1 1-1,-1-1 0,1 1 0,-1-1 0,1 1 0,-1-1 0,1 1 0,-1 0 0,1-1 0,-1 1 0,0 0 0,1-1 0,-1 1 0,0 0 0,0-1 0,1 1 0,-1 0 0,0 0 0,1 4 28,-1 0 1,1 1-1,-1-1 1,0 0-1,-1 0 0,1 0 1,-3 7-1,1 8-30,0-11-36,0 0 0,0 1-1,-1-1 1,0 0-1,-8 15 1,-5 17 459,15-33-199,2-9-7,8-12 62,-4 4-297,4-3 23,1 1-1,0 0 1,0 0-1,19-14 1,-17 15 58,27-20-115,-36 28 36,1 0 0,-1 0 0,1 0 0,0 0 0,-1 1 0,1-1 0,0 1 0,0 0 0,0 0 0,6 0 0,-9 1 15,0 0 0,0 0 0,0 0 0,0 0-1,-1 1 1,1-1 0,0 0 0,0 0 0,0 1-1,0-1 1,0 1 0,0-1 0,0 0 0,0 1-1,-1 0 1,1-1 0,0 1 0,0-1 0,-1 1-1,1 0 1,-1 0 0,1-1 0,0 2 0,0 1-1,0-1 0,0 0 0,0 0 0,0 1 0,-1-1 1,1 0-1,-1 1 0,0-1 0,0 4 0,0 2-13,-1-1 1,0 1-1,0-1 0,0 1 0,-4 9 0,-21 40 320,32-59-201,0 0-1,-1-1 0,1 0 0,-1 0 0,7-6 1,17-14-75,1 2 1,54-29-1,-75 44-48,-3 3-14,-1-1 0,1 1-1,-1 0 1,1 1 0,0-1 0,0 1-1,0 1 1,0-1 0,10-1-1,-15 3 32,1 1-1,0-1 0,-1 0 0,1 1 0,-1-1 0,1 1 1,0 0-1,-1-1 0,1 1 0,-1 0 0,0 0 0,1 0 1,-1 0-1,0 0 0,1 0 0,-1 0 0,0 1 1,0-1-1,0 0 0,0 1 0,0-1 0,0 1 0,1 2 1,1 4 76,1 0 1,-2 0 0,4 11-1,-5-15-36,0 0 0,0 0 0,1 0 0,-1 0-1,1-1 1,0 1 0,0-1-1,1 1 1,-1-1 0,1 1 0,-1-1-1,1 0 1,0 0 0,0-1-1,0 1 1,4 2 0,-4-4-10,-1 1 0,1-1-1,-1 0 1,1 0 0,0 0 0,-1 0 0,1 0 0,0-1 0,0 1-1,0-1 1,-1 0 0,1 0 0,0 0 0,0 0 0,0 0 0,0-1-1,0 1 1,-1-1 0,1 1 0,0-1 0,-1 0 0,5-3 0,46-29-3233,-23 13-4783,-13 11 4571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1:54.2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0 148 2976,'4'-12'16162,"1"12"-14905,1 0-3738,13-1 2744,-1-2-1,1-1 0,-1 0 1,0-1-1,26-11 1,-15 6-153,236-70 562,-206 68-533,-37 11-662,-22 1 338,0 0 0,0 0 0,0 0 0,1 0 0,0 18-9905,-3-13 7980,1 7-492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1:54.7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 87 3904,'-2'-1'115,"2"1"-72,0 0-1,-1-1 1,1 1-1,0 0 1,0 0-1,-1 0 1,1 0-1,0-1 1,0 1-1,-1 0 1,1 0-1,0 0 1,-1 0-1,1 0 1,0 0-1,-1 0 1,1 0-1,0 0 0,0 0 1,-1 0-1,1 0 1,0 0-1,-1 0 1,1 0-1,-9 6 7906,23-2-5036,-3-2-2261,0 0 1,-1-1-1,1-1 1,0 0-1,21-3 1,-12 0-82,0-1 1,24-8 0,-16 3-321,97-30 248,-93 32-815,0 0 0,33-2 0,-47 7-834,-14 1 498,0 0 1,0 1-1,1-1 1,-1 1-1,0 0 1,0 0-1,1 0 1,7 3 0,1 3-1684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1:57.6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6 675 3808,'-5'-4'3513,"12"3"1542,5-1-4311,-10 2-547,0-1 1,1 0 0,-1 0 0,0 0 0,0 0 0,0 0-1,0-1 1,0 1 0,0-1 0,-1 1 0,1-1-1,3-3 1,8-8 617,113-91 2208,-104 82-2811,0-1 0,-2-1 1,23-34-1,-9-1 278,45-107-1,-36 69-289,-21 60-303,-17 30-44,-1 0 0,7-13 0,-9 13 46,-1 2-3,1 6-214,2 6 315,-1 0 0,0 0 0,0 0 0,-1 0 0,1 0 0,-2 1 0,1-1 0,0 12 0,2 66 248,-4-75-255,-1 43 63,-7 61 0,6-98 14,-1 0 0,0 0 0,-1 0 0,-1-1 0,-1 0 0,0 0 0,-1 0 0,-10 17 0,15-29-22,-1 0-1,1 0 0,0 0 0,-1 0 1,1-1-1,-1 1 0,0-1 1,0 1-1,0-1 0,0 0 0,-5 2 1,3-2-68,0-1 1,1 1 0,-1-1 0,0-1 0,1 1-1,-1-1 1,0 0 0,0 0 0,-4-1 0,-8-1-201,1-2 1,0 0-1,-29-12 0,28 10 106,-11-10-371,21 11 304,7 5 179,0 0-1,0 0 1,0-1 0,0 1 0,0 0-1,-1 0 1,1 0 0,0 0 0,0 0 0,0 0-1,0 0 1,0 0 0,0 0 0,0-1 0,0 1-1,0 0 1,0 0 0,0 0 0,0 0 0,0 0-1,0 0 1,0 0 0,0-1 0,0 1-1,0 0 1,0 0 0,0 0 0,0 0 0,0 0-1,0 0 1,0 0 0,0 0 0,0-1 0,0 1-1,0 0 1,0 0 0,0 0 0,0 0 0,1 0-1,-1 0 1,0 0 0,0 0 0,0 0-1,0 0 1,0-1 0,0 1 0,0 0 0,0 0-1,0 0 1,1 0 0,-1 0 0,0 0 0,0 0-1,0 0 1,0 0 0,0 0 0,0 0-1,0 0 1,1 0 0,-1 0 0,0 0 0,0 0-1,0 0 1,0 0 0,0 0 0,0 0 0,12 0-270,-2 2 164,1 0 0,21 0 1,-19-2 121,23 5 0,172 26 1168,-196-30-1115,6 1 85,1-1 1,33-2-1,-27-2-21,46-12 0,-36 2 139,-29 11-239,-1 0 0,0-1 0,1 1 0,-1-1 0,0-1 0,-1 1 0,1-1 0,-1 0 0,1 0 0,6-8 0,-2 1 15,-1-1 0,0 1 0,10-20 0,-12 17-48,0 0 1,-1 0-1,0 0 0,-1-1 1,-1 1-1,0-1 1,-1 0-1,0 0 1,-1 0-1,-1 0 0,-1 0 1,0 0-1,-4-18 1,4 29-25,0 0 1,0 1-1,0-1 1,-1 0-1,0 1 1,0-1-1,0 1 1,0-1-1,0 1 0,-1 0 1,1 0-1,-1 0 1,0 0-1,0 1 1,-4-4-1,4 4 8,1 1 0,0 0-1,0 0 1,-1 0-1,1 0 1,-1 1-1,1-1 1,-1 0 0,1 1-1,-1 0 1,1 0-1,-1-1 1,1 1-1,-1 1 1,1-1 0,-1 0-1,1 1 1,-1-1-1,1 1 1,-1 0 0,1 0-1,-1 0 1,1 0-1,0 0 1,-3 2-1,-1 2-19,0-1-1,1 2 1,-1-1-1,1 0 1,0 1-1,1 0 1,-1 0-1,1 0 1,0 1-1,1 0 1,-1-1-1,2 1 1,-1 0-1,1 1 1,0-1-1,-2 14 1,1-6 33,2 0 0,-1 1 0,2-1 1,0 0-1,1 1 0,1-1 0,4 19 0,-2-16 29,1 1-1,1-1 0,0 0 0,11 18 0,-14-30 39,0-1 0,1 1 0,-1-1 1,1 0-1,0 0 0,1 0 0,0-1 0,-1 1 0,1-1 0,1 0 0,-1 0 0,0-1 0,1 0 0,0 0 0,10 4 0,-3-3 30,0-1-1,1 0 1,-1-1 0,1-1 0,-1 0 0,1-1 0,-1 0 0,1-1 0,-1 0 0,15-4 0,-13 1-45,1 0 1,-1-1 0,-1 0 0,1-1 0,-1-1 0,0-1-1,0 0 1,18-14 0,-10 3-131,-1-1 0,-1 0-1,0-2 1,-2 0 0,19-30 0,-30 42 54,29-41-93,-31 46 85,-1 0 0,1 0 0,0 0 1,1 1-1,-1 0 0,1 0 1,7-4-1,-11 7 29,0 0-1,0 1 1,0-1 0,0 1-1,0-1 1,0 1-1,0 0 1,0 0 0,0 0-1,0 0 1,1 0 0,-1 0-1,0 0 1,0 1-1,0-1 1,0 1 0,0 0-1,0-1 1,0 1 0,0 0-1,0 0 1,-1 0 0,1 1-1,0-1 1,0 0-1,-1 1 1,1-1 0,-1 1-1,1-1 1,-1 1 0,2 2-1,0 0 66,0 1 0,0-1 0,-1 0 0,0 1-1,1 0 1,-1-1 0,-1 1 0,1 0 0,-1 0 0,0 0-1,0 0 1,0 5 0,-1-10-45,0 1 0,0-1 0,0 0 0,0 0 0,0 0 0,0 0 0,0 0 0,0 1 0,0-1 0,0 0 0,0 0 0,0 0 0,0 0 0,0 0 0,0 1 0,0-1 0,0 0 0,0 0 0,0 0 0,0 0 0,0 0 0,-1 0 0,1 0 0,0 1 0,0-1 0,0 0 0,0 0 0,0 0 0,0 0 0,0 0 0,-1 0 0,1 0 0,0 0 0,0 0 0,0 0 0,0 0-1,0 0 1,0 0 0,-1 0 0,1 0 0,0 0 0,0 0 0,0 0 0,0 0 0,0 0 0,-1 0 0,1 0 0,0 0 0,-9-5 297,-6-8 15,-22-23-56,33 33-328,0 0 0,-1 0 0,1 0 0,0 0 0,-1 1 0,-9-4 0,12 5 42,0 1 0,0 0 0,0-1 0,0 1 0,0 0 0,0 0 0,0 1 0,0-1 0,0 0 0,0 1 0,0-1 0,0 1 0,1-1 0,-1 1 0,0 0 0,0 0 0,0 0 0,1 0 0,-1 0 0,0 0 0,-1 3 0,-3 1-44,0 1 1,1 0-1,-8 12 1,3-3 1,0 1 0,2 0 1,0 0-1,0 1 0,2 0 1,0 0-1,-6 32 0,11-45 106,1 1-1,-1-1 0,1 1 0,0-1 0,0 0 0,1 1 0,-1-1 1,1 1-1,0-1 0,0 0 0,0 1 0,1-1 0,-1 0 1,1 0-1,0 0 0,0 0 0,1-1 0,-1 1 0,1 0 0,5 4 1,-7-7-12,0 1 0,0-1 1,0 0-1,0 0 1,1 0-1,-1-1 1,0 1-1,0 0 0,1 0 1,-1-1-1,1 1 1,-1-1-1,1 1 0,-1-1 1,1 0-1,-1 1 1,1-1-1,2 0 0,-1-1 9,0 1-1,-1-1 1,1 1 0,-1-1-1,1 0 1,-1 0-1,1 0 1,-1 0-1,0 0 1,3-3-1,2-1 22,-1 0-1,1-1 1,-1 0 0,-1 0-1,1 0 1,5-10 0,1-5-72,-2 0 0,0-1 0,7-24 0,-7 19 1,-7 19-37,0 0 0,-1 0 0,0 0-1,-1 0 1,0 0 0,0-12 0,-10 79-407,8-44 573,-2 2 117,2 0-1,0 1 0,2-1 1,1 18-1,-1-30-187,0-1 0,0 1 0,0 0 0,1-1 0,-1 1 0,1 0 0,0-1 0,1 0 0,-1 0 0,1 0 0,-1 0 0,1 0 0,1 0 0,-1-1 0,0 1 0,1-1 0,0 0 0,0 0 0,5 3 0,0-2 29,-1 0 0,1 0 0,0-1 0,0-1 0,0 1 0,1-2 0,-1 1 0,0-1 0,1 0 0,-1-1 0,1 0 0,-1-1 0,10-2 0,15-3-954,0-1 1,37-15 0,-55 17 11,-14 4 619,32-11-3041,-32 11 2717,0 0-1,0 0 1,0-1 0,0 1-1,0 0 1,0-1-1,-1 1 1,1-1-1,0 0 1,-1 0-1,0 1 1,2-3-1,2-6-2991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1:59.4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251 500 2560,'3'-21'1225,"-1"-7"3768,1 18-3725,-3 9-1080,1 0 0,-1-1-1,1 1 1,-1 0 0,0-1-1,1 1 1,-1-1-1,0 1 1,0 0 0,0-1-1,0 1 1,0-1-1,0 1 1,-1 0 0,1-1-1,0 1 1,-1-2 0,-1 1 20,0 0 0,0 0 1,-1 0-1,1 1 0,0-1 1,0 1-1,-1-1 0,1 1 1,-1 0-1,0 0 0,1 0 1,-1 0-1,0 1 0,1-1 1,-1 1-1,0-1 0,0 1 1,1 0-1,-5 1 1,-2-1-5,0 1 0,1 0 0,-1 1 0,1 0 0,-13 4 0,10-2-150,1 1-1,0 0 1,0 1-1,1 0 0,0 0 1,0 1-1,-15 14 1,19-16-50,0 0 1,1 0-1,-1 1 1,1 0-1,1-1 1,-1 1-1,1 1 1,0-1-1,0 0 1,1 1-1,-1 0 1,2 0 0,-3 11-1,4-15 24,0 0 0,0 0 0,0 0 0,0 0 0,0 0 0,1 0 0,0 0 0,-1-1 0,1 1 0,0 0 0,1 0 0,-1 0 0,0-1 0,1 1-1,-1-1 1,1 1 0,0-1 0,0 0 0,0 1 0,0-1 0,0 0 0,4 2 0,-3-2 56,0 0-1,1 0 1,0 0-1,-1 0 1,1-1 0,0 1-1,0-1 1,0 0-1,0 0 1,0-1 0,0 1-1,0-1 1,0 0-1,0 0 1,0 0-1,5-1 1,-3 0-40,1 0 1,0-1-1,0 0 0,-1 0 1,1 0-1,-1-1 0,1 0 1,-1 0-1,0 0 0,0-1 1,-1 0-1,1 0 0,-1-1 1,0 0-1,5-5 0,2-7 75,0-1-1,-1-1 0,13-31 0,-18 37-121,-2 0-1,0-1 0,0 1 1,-1-1-1,-1 1 1,2-25-1,-4 34-30,0 0 0,0 1 0,0-1 0,-1 0 0,1 0 0,-1 0-1,0 1 1,0-1 0,0 0 0,0 1 0,-1-1 0,0 1 0,1 0-1,-6-7 1,7 10 19,-1-1 0,0 0 0,1 1 0,-1-1 0,0 1 1,0-1-1,1 1 0,-1 0 0,0-1 0,0 1 0,0 0 0,0-1 0,0 1 0,0 0 0,1 0 0,-1 0 0,0 0 0,0 0 0,0 0 0,0 0 0,0 0 0,0 0 0,0 0 0,0 1 0,1-1 0,-1 0 0,0 0 0,0 1 0,0-1 0,0 1 0,1-1 0,-1 1 0,0-1 0,0 1 1,1-1-1,-2 2 0,-2 2-44,0 0 0,0 0 0,0 1 0,-4 5 0,2-2-7,1 0-1,0 1 0,0-1 1,1 1-1,-7 18 0,10-23 98,0 0 0,0 1 0,1-1 0,-1 0 1,1 0-1,0 0 0,0 1 0,0-1 0,0 0 0,1 0 0,0 0 0,-1 0 0,2 1 0,-1-1 0,0 0 0,4 6 0,-4-9 15,0 1 0,0-1 0,0 0 0,0 0 0,0 1 0,0-1 0,0 0 0,1 0 0,-1 0 0,0-1-1,1 1 1,-1 0 0,1 0 0,-1-1 0,1 1 0,-1-1 0,1 1 0,-1-1 0,1 1 0,-1-1 0,1 0 0,-1 0 0,1 0-1,0 0 1,-1 0 0,1 0 0,-1 0 0,1-1 0,0 1 0,-1-1 0,1 1 0,2-2 0,1 0 95,1-1 0,0 0 0,-1 0 1,1 0-1,-1-1 0,0 0 0,6-6 1,13-17 52,-1-1 1,-1 0-1,-2-2 1,19-35 0,21-32-150,-15 38-138,57-59 0,-102 117 85,1 0 0,0 1 0,-1-1 0,1 0 0,0 1 0,-1-1 0,1 0 0,0 1 0,0-1 0,0 1 0,-1-1 0,1 1 0,2-1 0,-3 1 0,0 0 0,0 0 0,1 1-1,-1-1 1,0 0 0,0 0 0,0 0 0,0 0 0,1 1 0,-1-1-1,0 0 1,0 0 0,0 0 0,0 1 0,0-1 0,0 0 0,0 0-1,0 0 1,1 1 0,-1-1 0,0 0 0,0 0 0,0 1-1,0-1 1,0 0 0,0 0 0,0 0 0,0 1 0,0-1 0,0 0-1,-1 0 1,1 1 0,0-1 0,-7 30-342,6-26 390,-34 87 8,-30 156 306,-9 28-153,44-172-177,12-41 68,-37 93 0,52-148-40,-1 0 1,1 0-1,-1 0 1,0-1-1,-1 1 1,-8 9 0,12-15-35,0 0 0,0 0 0,0 0 1,0 0-1,0-1 0,-1 1 1,1 0-1,0 0 0,0-1 0,-1 1 1,1-1-1,-1 1 0,1-1 1,0 0-1,-1 1 0,1-1 0,-1 0 1,1 0-1,-1 0 0,1 0 0,-1 0 1,1 0-1,0-1 0,-1 1 1,1 0-1,-1-1 0,1 1 0,0-1 1,-1 0-1,0 0 0,-2-2-19,0 1 0,0-1-1,1 0 1,-1 0 0,1 0-1,0-1 1,0 1 0,-3-6-1,1 2-4,0-1-1,1 1 1,0-1-1,0 0 1,1-1 0,0 1-1,1-1 1,0 1-1,0-1 1,-1-12-1,3 16 26,0 1 0,0-1 0,0 0 0,1 0 0,0 0 0,0 1 0,0-1 0,0 0 0,1 1 0,-1-1 0,1 1 0,1-1 0,-1 1 0,0 0 0,1 0 1,0 0-1,0 0 0,0 1 0,8-7 0,6-4 26,1 2 0,1 0 0,0 2 0,0 0 0,1 0 0,1 2 0,31-8 1,-24 8-710,48-5 0,-48 11-1717,46 1 1,-39 4 518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2:12.2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6 810 2976,'-5'-8'8896,"24"17"-7942,30-6-250,-44-3-648,0 0-1,0-1 1,0 0 0,0 0 0,0 0-1,0 0 1,-1-1 0,6-2 0,-2 0 31,0-1 0,-1-1 0,0 1 0,1-1 0,-2-1 0,1 1 0,-1-1 0,0 0 0,0-1 1,-1 0-1,8-15 0,-5 8 51,-2 0 1,0-1 0,0 0-1,-2-1 1,5-28 0,-7 39-133,-2-1 0,1 0 1,-1 1-1,0-1 0,0 0 0,-1 0 0,0 1 1,0-1-1,-1 1 0,1-1 0,-4-7 1,4 13-4,0-1 0,0 1 1,0 0-1,0-1 0,0 1 1,0 0-1,0 0 1,0 0-1,0 0 0,-1 0 1,1 0-1,0 0 1,-1 1-1,1-1 0,-1 0 1,1 1-1,-1-1 1,1 1-1,-1-1 0,1 1 1,-1 0-1,1 0 1,-1 0-1,1 0 0,-1 0 1,0 0-1,1 0 0,-1 0 1,1 1-1,-1-1 1,1 0-1,-1 1 0,1-1 1,-3 2-1,-3 1 38,1 1 0,-1-1-1,1 1 1,0 0 0,-10 9-1,7-5 8,-1 2-1,2-1 1,-1 1 0,1 0-1,1 1 1,0-1 0,1 2-1,0-1 1,0 1 0,1 0-1,1 0 1,0 0 0,0 0-1,1 1 1,-1 17 0,4-23-8,0-1 1,0 1-1,0-1 1,1 1-1,0-1 1,1 1-1,-1-1 1,1 0-1,1 0 1,-1 1-1,1-1 1,0-1-1,0 1 1,1 0-1,-1-1 1,1 0-1,1 0 1,-1 0-1,1 0 1,-1-1-1,1 0 1,1 0-1,-1 0 1,0 0-1,1-1 1,6 3-1,-5-3 24,1 0-1,-1-1 1,1 1-1,-1-2 1,1 1-1,0-1 1,0 0-1,-1-1 1,1 0-1,0 0 1,15-2-1,-13 0-26,-1-1 0,1 0 0,-1-1 0,0 1-1,0-2 1,0 1 0,-1-1 0,1 0 0,10-10 0,12-14-17,-1 0 0,32-42 0,7-8-166,107-108-542,-158 167 576,-1 0 0,-1-1 0,-1-1 0,-1 0 0,13-29 0,-23 41 113,0-1-1,-1 0 1,3-17-1,-4 16 4,0-2 8,0 1-1,-1-1 1,0 1 0,-3-23-1,2 28-17,-2 0 1,1 0-1,-1 0 0,0 1 0,0-1 0,-1 1 0,0-1 0,-8-12 0,10 18-7,-1 0 1,1 0-1,0 0 1,-1 0-1,0 1 0,1-1 1,-1 0-1,0 1 0,0 0 1,0-1-1,0 1 1,0 0-1,0 0 0,0 0 1,0 0-1,0 0 0,-1 0 1,1 1-1,0-1 1,-1 1-1,1-1 0,0 1 1,-4 0-1,2 1-1,1-1 0,-1 1 0,0 0 0,1 0 0,-1 1 0,1-1 0,-1 1 0,1-1 0,0 1 0,0 0 0,0 1 0,-6 3 0,-8 12 24,0 0 0,-24 35 0,32-42 13,-13 23 104,2 0 0,1 1 1,-16 41-1,32-68-108,-5 12 76,2 1-1,0 1 0,2-1 1,-3 31-1,6-49-102,-2 20 32,2 0 0,0 0 0,1-1 0,1 1 0,1 0 0,1 0 0,9 34 0,-8-43-7,-2-5 7,1 0 1,-1 0-1,1-1 1,1 0-1,0 1 1,0-1-1,0 0 0,1-1 1,9 12-1,-9-13 26,1 0 0,0 0 0,0 0 0,0-1-1,1 0 1,0 0 0,0-1 0,0 0-1,1 0 1,-1 0 0,16 4 0,-13-6 12,1 0-1,-1 0 1,1-1 0,0 0 0,0-1 0,0 0 0,-1 0 0,1-2 0,19-3-1,-13 1-65,0-1-1,-1-1 0,1 0 0,-1-1 0,0-1 1,-1 0-1,0-2 0,0 1 0,20-19 0,-30 23-37,0 0-1,0-1 0,0 1 1,-1-1-1,0 0 0,0 0 1,-1 0-1,1-1 0,-1 0 1,-1 1-1,1-1 0,-1 0 1,-1 0-1,1 0 0,-1 0 1,0 0-1,-1-1 0,0-11 1,-2 2 14,2 8-15,-1 1-1,0-1 0,-1 0 1,0 0-1,0 1 0,-5-10 1,6 17 36,0-1 0,0 0 1,0 0-1,0 0 0,0 1 0,-1-1 1,1 1-1,-1-1 0,1 1 1,-1 0-1,0-1 0,1 1 0,-1 0 1,0 0-1,0 0 0,0 0 1,0 1-1,0-1 0,0 0 0,0 1 1,0-1-1,0 1 0,0 0 1,0 0-1,0 0 0,0 0 0,-1 0 1,1 0-1,0 0 0,0 1 1,0-1-1,-2 2 0,-2-1 31,0 1 0,1 0 0,-1 0 0,1 0 0,-1 1 1,1 0-1,0 0 0,0 0 0,0 1 0,1 0 0,-8 7 0,6-4-21,0 0 1,1 0-1,0 1 0,1-1 0,-1 1 1,2 0-1,-5 12 0,3-6 4,1 0 0,1 0 0,1 1 0,0-1 0,1 1 0,0-1-1,1 1 1,1 0 0,3 22 0,-2-29 37,0-1 1,0 0-1,0 0 1,1 0-1,0 0 0,0 0 1,1-1-1,0 0 0,0 1 1,0-1-1,1-1 1,0 1-1,0-1 0,0 1 1,1-1-1,0-1 0,0 1 1,0-1-1,0 0 1,1-1-1,0 0 0,0 0 1,0 0-1,8 2 0,-10-4 39,1 0-1,-1-1 0,0 0 1,1 0-1,-1 0 0,0 0 1,0-1-1,1 0 0,-1 0 1,0 0-1,0-1 0,0 1 1,0-1-1,0-1 0,7-4 1,21-15-64,-2-1 1,31-31-1,41-39-309,-80 74 198,2 1 1,44-24-1,-61 39 58,-1-1 1,1 2-1,0-1 0,0 1 0,0 0 0,0 0 1,0 1-1,1 0 0,-1 1 0,16 1 1,-18-1 18,0 1 0,0 0 0,0 0 1,1 1-1,-2 0 0,1 0 0,0 1 0,0-1 1,-1 1-1,1 0 0,-1 1 0,0-1 0,0 1 1,0 0-1,4 5 0,3 6 426,-11-15-86,-17 0-213,-11-4-274,-1 1 0,0 1 1,-35 3-1,54 0 127,-1 0 1,0 0-1,1 1 1,-1 1-1,1-1 1,-1 1-1,1 1 1,0 0-1,1 0 0,-1 1 1,1 0-1,0 1 1,-9 7-1,17-13 38,-13 11 16,1 1 0,-20 25 0,29-33-29,1 0-1,-1 0 1,1 0 0,0 0-1,0 0 1,0 0-1,0 1 1,1-1 0,0 1-1,0 0 1,0-1-1,0 1 1,1 0 0,0-1-1,1 10 1,0-10 39,0 0 0,1 1 0,-1-1 0,1 0 1,0 1-1,0-1 0,1 0 0,-1-1 0,1 1 1,0 0-1,0-1 0,0 0 0,1 1 0,-1-1 0,1 0 1,0-1-1,0 1 0,5 2 0,4 2 30,1 0 0,0-1-1,0-1 1,18 5 0,-18-6 57,1-1-1,0 0 1,0-2 0,0 1 0,0-2 0,21-1 0,-25-1-103,-1 1 0,1-1 0,-1-1 0,0 0 0,0 0 0,0-1 0,0-1 0,-1 1 0,0-2 0,9-5 0,-4 1-12,0 0 0,-1-1-1,0-1 1,-1 0-1,0 0 1,-1-1-1,-1-1 1,12-18 0,52-104-210,67-109-158,-57 109 365,-71 111-11,-1 0 0,-1 0 0,12-43 0,-23 67-14,0 0-1,1-1 0,-1 1 0,0 0 1,0-1-1,0 1 0,0 0 0,0-1 1,0 1-1,0 0 0,-1-1 0,1 1 0,0 0 1,-1 0-1,1-1 0,-1 1 0,0-2 1,0 3 13,1-1 1,-1 1-1,1-1 1,-1 1-1,1 0 0,-1-1 1,1 1-1,-1 0 1,1-1-1,-1 1 1,0 0-1,1-1 1,-1 1-1,0 0 1,1 0-1,-1 0 1,0 0-1,1 0 0,-1 0 1,0 0-1,1 0 1,-1 0-1,0 0 1,1 0-1,-1 0 1,1 0-1,-1 1 1,0-1-1,1 0 1,-1 0-1,0 1 0,1-1 1,-2 1-1,-15 9 24,0 1-1,1 1 0,0 0 1,0 1-1,2 1 0,-1 0 1,2 1-1,0 1 0,1 0 1,0 0-1,-10 23 0,15-24-8,1 0-1,-8 31 1,7-22 8,0 3 22,1 0 0,2 0 0,-2 43-1,8 85 188,-1-143-128,-1-1-1,2 0 0,0 0 0,0 0 0,1 0 1,0 0-1,0 0 0,2-1 0,-1 1 0,11 15 1,-14-24-53,1 0 0,-1-1 1,1 1-1,-1-1 0,1 1 1,0-1-1,0 0 0,0 0 1,0 0-1,0 0 0,0 0 1,0 0-1,0 0 0,0-1 1,0 1-1,0-1 1,0 1-1,1-1 0,-1 0 1,0 0-1,0 0 0,1 0 1,-1 0-1,4-2 0,4 0 12,0-1-1,0 0 0,18-8 1,-26 9-51,17-8-65,-1-1 0,0-1-1,-1-1 1,-1 0 0,20-20 0,-32 29 70,27-27-70,-2 0 1,-1-2-1,30-48 0,-55 77 41,-1 1-1,1-1 0,0 1 1,0 0-1,4-4 0,-7 8-8,0 0 0,0-1 0,0 1 0,0 0 0,0-1 0,0 1 0,0 0 0,0-1 0,0 1 1,0 0-1,0-1 0,-1 1 0,1 0 0,0-1 0,0 1 0,0-1 0,-1 1 0,0 0 0,0 3-58,-11 44-233,-5 28 161,17-75 164,-3 14-45,1 0 0,1 0 0,0 17 0,1-28 63,1 0 1,-1 0-1,1 0 0,-1-1 1,1 1-1,0 0 0,0-1 1,1 1-1,-1-1 0,1 1 1,0-1-1,0 0 0,0 1 1,0-1-1,1 0 0,-1 0 1,1-1-1,3 4 0,-2-3 14,1 1 0,-1-1 0,1-1 0,0 1-1,-1-1 1,1 0 0,8 3 0,-9-5-2,-1 1 0,1-1 0,0 0 1,0 1-1,0-2 0,0 1 0,-1 0 1,1-1-1,0 0 0,0 0 0,3-1 1,7-4-11,-1-1 1,0 0 0,0 0 0,-1-1 0,0-1-1,0 0 1,14-16 0,3 0 35,21-24 59,-28 26-281,-37 70-185,8-28 338,3-10 7,1 1 0,0-1-1,1 1 1,-2 11-1,4-18 17,0-1 0,0 1 0,0-1 0,0 1 0,0 0 0,1-1 0,-1 1 0,1-1 0,-1 1 0,1-1 0,0 1 0,0-1 0,0 0 0,1 1 0,-1-1 0,1 0 0,-1 0 0,1 0 0,0 0 0,2 3 0,0-2 37,0 0-1,1 0 0,-1 0 1,0 0-1,1-1 0,-1 0 1,1 0-1,0 0 0,0-1 1,0 1-1,0-1 0,0 0 1,0 0-1,10-1 0,-8 0-21,1-1-1,0 0 0,-1 0 0,1-1 0,-1 0 1,0 0-1,0-1 0,0 0 0,9-5 0,-12 6-20,0-1 0,0 0 0,-1-1 0,1 1 0,-1-1 0,1 1-1,-1-1 1,0 0 0,0 0 0,-1-1 0,1 1 0,2-8 0,-3 8 2,-1 0 0,0 1 0,0-1 0,0 0 0,-1 0 0,1 0 0,-1 0 0,0 0 0,0 0 0,0 0 0,0 0 0,-1 0 0,0 1 0,0-1 0,0 0 0,0 0 0,0 1 0,-1-1 0,0 0 0,0 1 0,0 0 0,-3-6 0,-3-1-24,0 0-1,-1 0 1,0 1 0,0 0 0,-18-12 0,19 16-67,1 0 0,-15-6 1,20 9 45,-1 1 0,0 0 0,0 0 0,0 0 0,0 0 0,1 1 0,-1-1 0,0 1 0,0 0 1,0 0-1,-6 0 0,1 2-503,22-3 558,2-1 172,0 0 0,0-1 0,0-1 0,27-9 0,-6 1-8,-2 2-60,-4 1-49,1 1 1,35-5 0,-62 13-50,-1-1 0,1 1 0,-1 0 0,1 0 0,-1 1 0,1-1 1,-1 1-1,0 0 0,1 0 0,-1 1 0,6 2 0,-7-3-10,0 1 0,-1 0 0,1 0 1,-1 0-1,1 0 0,-1 0 0,0 1 0,0-1 0,0 1 1,0 0-1,0-1 0,0 1 0,-1 0 0,0 0 0,1 0 0,0 4 1,0 4 39,0 2 0,0-1 0,-1 0-1,-1 0 1,0 1 0,0-1 0,-2 0 0,-2 16 0,2-20-21,1-1 0,-1 0-1,-1 1 1,1-1 0,-1 0 0,-6 10-1,9-11 173,0-6-195,0 0-1,0 0 1,0 0 0,0 0 0,0 0 0,0 0 0,0 0 0,0 0-1,0 0 1,0 0 0,0 0 0,0 0 0,1 0 0,-1 0 0,0 0 0,0 1-1,0-1 1,0 0 0,0 0 0,0 0 0,0 0 0,0 0 0,0 0-1,0 0 1,0 0 0,0 0 0,1 0 0,-1 0 0,0 0 0,0 0 0,0-1-1,0 1 1,0 0 0,0 0 0,0 0 0,0 0 0,0 0 0,0 0-1,0 0 1,0 0 0,0 0 0,0 0 0,0 0 0,1 0 0,-1 0-1,0 0 1,0 0 0,0 0 0,0 0 0,0 0 0,0-1 0,0 1 0,0 0-1,0 0 1,0 0 0,0 0 0,0 0 0,0 0 0,0 0 0,51-99-343,-41 80 278,0 0 0,1 0 0,1 2 1,0-1-1,23-22 0,-34 39 52,0-1 0,0 1 0,0 0-1,0 1 1,0-1 0,0 0 0,0 0 0,0 0 0,1 1 0,-1-1 0,0 0-1,0 1 1,1-1 0,-1 1 0,0 0 0,1-1 0,1 1 0,-2 0 7,0 1 0,0-1 0,0 1 1,-1-1-1,1 0 0,0 1 0,0 0 0,0-1 1,0 1-1,-1 0 0,1-1 0,0 1 0,-1 0 1,1 0-1,-1-1 0,1 1 0,-1 0 1,1 0-1,-1 0 0,1 0 0,-1 0 0,0 0 1,1 0-1,-1 2 0,4 12 11,-1 0 1,2 26-1,1 7 47,-3-32-9,0-2-47,-1 1 1,2-1-1,0-1 1,9 23-1,-11-33 37,-1 0 0,0-1 0,1 1 0,-1-1 0,1 1 0,0-1 0,0 0 0,0 0 0,0 1 0,0-2 0,1 1 0,-1 0 0,1 0 0,-1-1 0,1 1 0,-1-1 0,1 0 0,0 0 0,0 0 0,-1 0 0,1 0 0,0 0 0,0-1 0,0 0 0,0 1 0,0-1 0,0 0 0,5-1 0,-1-1 2,-1 1-1,0-1 1,0 0 0,0 0 0,0-1 0,0 0 0,-1 0 0,1 0 0,-1-1 0,0 0 0,0 0 0,0 0 0,0 0 0,6-9 0,3-6 67,0 1 1,17-34-1,-26 42-69,66-103 264,-3 6-523,-67 105 183,0 1-1,1-1 1,-1 0-1,0 1 1,0-1-1,1 1 1,-1-1-1,1 1 1,-1 0-1,1 0 1,0-1-1,2 0 1,-3 2 33,-1 0 0,1 1 1,-1-1-1,1 1 1,-1-1-1,0 1 1,1-1-1,-1 1 0,0-1 1,0 1-1,1-1 1,-1 1-1,0-1 1,0 1-1,0-1 0,1 1 1,-1-1-1,0 1 1,0 0-1,0-1 1,0 1-1,0-1 0,0 1 1,0 3 21,6 36 109,-2 0 0,-1 1 0,-6 78 0,2-110-93,0 1 0,0 0 0,-1 0 0,0-1 0,0 1 1,-1-1-1,-1 0 0,0 0 0,0 0 0,-1 0 0,-10 15 0,13-22-44,1-1 0,-1 1 0,1-1 0,-1 1-1,0-1 1,1 0 0,-1 1 0,0-1 0,0 0-1,0 0 1,0 0 0,0-1 0,0 1 0,-1 0 0,1-1-1,0 1 1,0-1 0,0 0 0,-3 0 0,-4 0-139,0-1 1,1 0-1,-17-5 1,9-3-15,4 1 105,11 8 52,0-1 0,0 1 0,0 0-1,0-1 1,0 1 0,0 0 0,1-1-1,-1 1 1,0-1 0,0 0 0,0 1-1,1-1 1,-1 0 0,0 1 0,0-2 0,-6-8-29,6 10 33,1 0 1,0 0-1,0 0 1,-1 0-1,1-1 1,0 1-1,0 0 1,-1 0-1,1 0 0,0 0 1,-1 0-1,1 0 1,0 0-1,-1 0 1,1 0-1,0 0 1,0 0-1,-1 0 0,1 0 1,0 0-1,-1 0 1,1 0-1,0 1 1,0-1-1,-1 0 1,1 0-1,-1 0 1,-1 1-156,8 23 370,-4-21-153,0-1 0,1 1 0,-1 0 0,1-1 1,-1 0-1,1 0 0,0 0 0,0 0 1,0 0-1,0 0 0,0-1 0,0 1 0,0-1 1,1 0-1,-1 0 0,4 0 0,9 2 211,0-1 0,20 1 0,-24-3-112,13 1 191,1-1 1,44-6 0,-55 4-322,-1-1 0,1 0-1,0-2 1,-1 1 0,0-2 0,15-7-1,-22 9-104,8-5-18,1 0 0,-2 0 0,17-14 1,-27 19-347,0 0 0,0 0 0,-1 0 0,1-1 0,4-8 0,-6 9-214,0 1 1,-1-1-1,0 1 1,1-1 0,-1 0-1,-1 1 1,1-1-1,0 0 1,-1-6-1,0 8 66,0 0 0,0 0 0,0 0 0,-1 0 0,1 0 0,-1 0 0,1 0-1,-1 0 1,0 0 0,0 0 0,0 0 0,0 0 0,0 1 0,-2-3 0,1 0-532,-11-13-3195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2:12.7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28 5824,'-4'-8'5312,"13"8"-4320,-1-3 576,2 3-928,-2-3 64,6 3-416,-5-5-320,0 5 0,-9-4-224,5 4 160,-5-5-1152,0 10 672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4:53:26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319 402 3488,'6'-3'903,"9"-4"1491,-15 7-2238,0 0 0,0 0 0,0 0 0,0-1 0,0 1 0,1 0 0,-1 0 0,0-1 0,0 1 0,0 0 0,0 0 0,0-1 0,0 1 0,0 0 0,0 0 0,0-1 0,0 1 0,0 0 0,0 0 0,0-1 0,0 1 0,0 0 1,0 0-1,0-1 0,0 1 0,0 0 0,0 0 0,0-1 0,0 1 0,-1 0 0,1 0 0,0-1 0,0 1 0,0 0 0,0 0 0,-1 0 0,1-1 0,0 1 0,0 0 0,0 0 0,-1 0 0,-1-1-110,1 0 0,-1 0 1,0 1-1,0-1 0,1 1 0,-1-1 0,0 1 0,0 0 0,0 0 0,0 0 1,0 0-1,1 0 0,-1 0 0,0 0 0,0 1 0,-1 0 0,-15 4-24,0 1 0,0 0 0,1 2 0,0 0 0,1 1 1,0 0-1,0 2 0,1-1 0,1 2 0,-1 0 0,2 1 0,0 0 0,0 1 0,-10 17 0,12-16 39,2 1 0,0 0 0,-10 25 0,16-33 14,0 0 0,1 0 0,-1 0-1,2 0 1,-1 0 0,1 1 0,0-1-1,1 1 1,1 15 0,0-21-39,-1 0 1,1 0-1,-1-1 1,1 1-1,0 0 1,0-1-1,1 1 0,-1 0 1,0-1-1,1 1 1,-1-1-1,1 0 1,0 0-1,0 0 1,0 1-1,0-2 1,0 1-1,1 0 1,-1 0-1,0-1 0,1 1 1,-1-1-1,1 0 1,0 0-1,-1 0 1,1 0-1,0 0 1,0 0-1,4 0 1,-2-1 36,1 0 0,-1 0 0,0 0 1,1-1-1,-1 1 0,1-1 1,-1 0-1,0-1 0,0 0 1,0 1-1,0-2 0,0 1 1,0 0-1,0-1 0,4-3 0,0-3 24,1 1-1,-1-1 1,0-1-1,-1 0 1,0 0-1,8-15 1,-1-1 93,18-43 0,-25 45-174,0 0-1,6-36 1,-13 55-15,2-10 3,-1 8-53,0 1 0,-1-1 0,1-11 0,-1 27-107,0 0 0,1 0 0,7 17 0,15 36 215,-20-51 12,1-1 0,0 0 0,0-1 0,1 1 0,9 10 0,-13-17-29,0-1 0,1 1 0,-1-1-1,1 0 1,-1 0 0,1 0 0,0 0-1,-1-1 1,1 1 0,0-1 0,0 1-1,0-1 1,0 0 0,1 0 0,-1 0-1,0-1 1,0 1 0,1-1 0,-1 0-1,0 0 1,1 0 0,2-1 0,1 0-5,0-1-1,0 0 1,0 0 0,-1-1 0,1 0-1,6-4 1,39-27 165,-22 14-112,29-20-25,-20 13-143,2 1-1,66-31 0,-106 56 60,1 0 0,-1 1 0,1-1 0,-1 1-1,1-1 1,-1 1 0,1-1 0,0 1-1,-1 0 1,1 0 0,-1 0 0,1 0 0,0 0-1,-1 0 1,1 0 0,-1 0 0,1 1-1,0-1 1,1 1 0,-2 0 12,0 1 0,0-1 1,0 0-1,0 0 0,0 0 0,0 1 0,0-1 0,-1 0 0,1 1 1,-1-1-1,1 0 0,-1 1 0,1-1 0,-1 1 0,0-1 1,1 1-1,-1-1 0,0 1 0,0-1 0,-1 4 0,-1 32 67,-2 0-1,-15 62 1,12-67 76,5-14 8,4-10 306,3-8-223,5-11-40,-8 9-134,4-5-15,85-97 291,-69 82-427,1 0 1,35-25 0,-55 45 63,-1 0 0,1 1 1,-1-1-1,1 0 0,0 1 0,0 0 0,0 0 1,0 0-1,0 0 0,0 0 0,4 0 0,-6 1 22,0 0 0,0 0-1,0 0 1,0 0 0,0 1-1,0-1 1,0 0 0,-1 0-1,1 1 1,0-1-1,0 1 1,0-1 0,-1 1-1,1-1 1,0 1 0,0 0-1,1 1 15,-1-1 1,0 1-1,0 0 0,0-1 0,0 1 0,0 0 0,0 0 1,-1-1-1,1 1 0,0 2 0,0 7-9,0-1 1,0 0-1,-1 0 1,0 0-1,-3 18 1,0 16 45,2-29 22,2 1 1,0-1-1,1 0 0,0 1 1,6 19-1,-7-33-33,-1-1-1,1 1 1,0 0-1,0 0 1,-1-1 0,1 1-1,0 0 1,1-1-1,-1 1 1,0-1-1,0 1 1,1-1 0,-1 0-1,0 1 1,1-1-1,-1 0 1,1 0 0,0 0-1,-1 0 1,1 0-1,0-1 1,0 1-1,0 0 1,-1-1 0,1 1-1,0-1 1,0 0-1,3 0 1,7 0 15,0-1 0,0-1 0,0 0 0,22-7 0,50-23 88,-63 23-109,41-19-3,62-37 0,54-44 18,-160 97 5,41-32-138,-67 48-406,-11 10 386,-136 153-4,135-144 106,-3 3 25,2 0 0,-30 49-1,48-71-10,1-1 0,0 1 0,1 1 0,-1-1 0,1 0 0,-1 0-1,0 6 1,2-9 8,0 1 0,0 0 0,0-1 0,0 1 0,0 0 1,1-1-1,-1 1 0,0-1 0,1 1 0,-1 0 0,1-1 0,0 1 0,0-1 0,-1 1 0,1-1 0,0 0 0,0 1 0,0-1 0,0 0 0,1 0 0,1 3 0,0-3 15,-1 1 0,1 0 0,0-1-1,0 1 1,0-1 0,0 0 0,0 0 0,0 0-1,0 0 1,0-1 0,0 1 0,0-1 0,0 0-1,0 0 1,0 0 0,1 0 0,-1 0-1,0-1 1,6-1 0,-2 0 34,1-1 0,0 0-1,-1 0 1,0-1 0,0 0 0,13-8 0,-6 0-18,0 0 0,-1-1 0,24-28 0,27-50 1,-41 58 62,102-155 101,-91 132-174,-2-1 0,-4-2-1,-1 0 1,21-75 0,-47 129-98,0 0 1,0 0-1,0 0 0,0 0 1,-1 0-1,0 0 0,-1-7 1,1 11 54,0 1 1,0-1 0,0 1-1,0-1 1,0 1 0,0-1-1,0 1 1,-1-1 0,1 1-1,0-1 1,0 1 0,-1 0-1,1-1 1,0 1 0,0-1-1,-1 1 1,1 0 0,0-1-1,-1 1 1,1 0 0,-1-1 0,1 1-1,-1 0 1,1 0 0,0-1-1,-1 1 1,1 0 0,-1 0-1,0-1 1,-1 2-10,1-1-1,-1 1 1,1-1 0,0 1-1,-1-1 1,1 1 0,-1 0-1,1-1 1,0 1-1,-1 0 1,1 0 0,0 0-1,0 0 1,0 0 0,-1 2-1,-15 15-68,2 0 0,1 1 0,0 1 0,1 0-1,1 1 1,-16 39 0,15-28 125,2 0 0,2 0 0,1 1 0,-5 47 0,10-60 62,2 0-1,1 0 0,0 0 1,1 0-1,6 30 0,-5-42-38,1 0-1,-1 0 1,1 0-1,1 0 1,0 0-1,7 12 1,-8-15-38,1-1 1,0 1 0,0-1 0,0 0 0,0 0 0,1-1 0,-1 1 0,1-1 0,0 0 0,10 5 0,-6-4-204,1-1 0,14 3 0,21 3-263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2:14.4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 45 5632,'0'1'72,"0"-1"-1,0 0 1,0 0 0,-1 0-1,1 0 1,0 0 0,0 0 0,0 0-1,0 0 1,0 0 0,0 0 0,-1 0-1,1 0 1,0 0 0,0 1-1,0-1 1,0 0 0,0 0 0,0 0-1,0 0 1,0 0 0,0 0-1,-1 1 1,1-1 0,0 0 0,0 0-1,0 0 1,0 0 0,0 0 0,0 1-1,0-1 1,0 0 0,0 0-1,0 0 1,0 0 0,0 0 0,0 1-1,0-1 1,0 0 0,0 0 0,0 0-1,1 0 1,-1 0 0,0 0-1,0 1 1,0-1 0,0 0 0,9 3 3610,17 0 257,-23-2-4198,22-1 1407,0-1 0,0 0-1,48-11 1,-30 5-678,189-23 598,-160 24-2080,92 5 1,-87 10-6306,-58-6 5099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2:18.7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1 316 2912,'0'2'5561,"8"-4"-3916,11-6-537,-8 2-635,0-1-1,-1-1 1,0 0 0,-1 0-1,0-1 1,0-1-1,-1 1 1,13-20-1,3-10 663,20-44 0,-41 77-1079,-1-1 0,0 0 0,3-12 0,0-2 18,-3 1-564,42 11-5302,-26 7 1317,0 1 1409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2:20.9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1 474 4224,'0'0'1365,"4"-5"1787,-1 5-2833,-1-1-1,0 1 0,0-1 1,0 0-1,0 0 1,0 0-1,0 0 1,0 0-1,0 0 1,0-1-1,-1 1 1,1 0-1,0-1 0,2-2 1,20-28 1533,-8 3-1241,-1-1-1,15-41 1,-2 2 170,-6 16-222,14-26 114,-26 61-580,-1 0-1,8-23 1,-17 40-83,0 1 0,1-1 0,-1 1 0,0 0 0,0-1 0,0 1 0,0-1-1,0 1 1,1-1 0,-1 1 0,0-1 0,0 1 0,0 0 0,0-1 0,0 1 0,0-1 0,-1 1 0,1-1 0,0 1 0,0-1 0,0 1 0,-1-1 0,-6 3 129,-10 15 53,11-7-106,0-1 0,1 1 0,0 0 0,0 0 0,1 1 0,-5 17 0,5-6-41,1-1 0,0 1 0,1 22 0,2-34-31,0 0 0,1 0 0,0 0 0,1-1 0,0 1 0,0 0 0,1-1 0,1 1 0,4 9 0,-7-17 21,1 1-1,-1 0 0,1-1 0,0 1 0,0-1 0,0 1 1,0-1-1,0 0 0,1 0 0,-1 0 0,1 0 1,-1 0-1,1 0 0,0-1 0,0 0 0,0 1 1,5 0-1,-4-1 7,0 0 1,1-1-1,-1 0 1,0 0-1,1 0 1,-1 0-1,0-1 0,1 1 1,-1-1-1,0 0 1,6-3-1,5-3 12,1 0 0,-1-1-1,-1-1 1,0 0 0,19-17 0,13-11 24,101-89-16,-119 99-157,-28 27 94,0-1-1,1 1 0,-1 0 0,0 0 0,1 0 0,-1 0 1,0 0-1,1 0 0,-1 0 0,0 0 0,0 0 1,1 0-1,-1 0 0,0 0 0,1 1 0,-1-1 1,0 0-1,0 0 0,1 0 0,-1 0 0,0 0 1,1 1-1,-1-1 0,0 0 0,0 0 0,0 0 1,1 1-1,-1-1 0,0 0 0,0 0 0,0 1 1,1-1-1,-1 0 0,0 0 0,0 1 0,0-1 0,0 1 1,8 14 124,-6-11-74,1 4-1,0 0 0,0 1 0,-1-1 0,0 1-1,1 14 1,-1-10-1,6 24 1,-5-22-7,-3-14-16,0 0-1,0 0 1,0 0 0,0 0 0,0 0-1,1 0 1,-1 0 0,0 0 0,1 0-1,-1 0 1,1 0 0,0 1 0,0-2-8,-1 0 1,1 0 0,0 0 0,-1 0-1,1 0 1,0 0 0,-1 0-1,1 0 1,0 0 0,-1-1-1,1 1 1,-1 0 0,1 0 0,0-1-1,-1 1 1,1 0 0,-1-1-1,1 1 1,-1-1 0,1 1-1,-1-1 1,1 1 0,-1-1 0,0 1-1,1-1 1,-1 0 0,13-13 43,-2-1 0,0 0 1,11-21-1,11-15 8,-18 31-22,25-32-204,-35 47 143,-1 1-1,1-1 1,0 1 0,1 0-1,-1 0 1,1 0 0,6-3-1,-11 7 25,-1 0-1,1 0 1,-1 0 0,0 0-1,1 0 1,-1 0-1,0 0 1,1 0 0,-1 0-1,1 0 1,-1 0-1,0 0 1,1 0-1,-1 0 1,0 1 0,1-1-1,-1 0 1,0 0-1,1 0 1,-1 1 0,0-1-1,1 0 1,-1 0-1,0 1 1,0-1 0,1 0-1,-1 0 1,0 1-1,0-1 1,0 0-1,1 1 1,-1-1 0,0 0-1,0 1 1,0-1-1,0 1 1,0-1 0,0 0-1,0 1 1,0-1-1,0 0 1,0 1-1,3 23 269,-2-17-203,3 59 187,3 22 94,-6-78-313,1 1-1,1-1 1,0 0-1,1 0 1,-1-1-1,9 15 1,-6-14-69,1 1 1,1-1-1,-1 0 1,2-1-1,-1 0 0,12 9 1,-13-13-481,0 1-1,0-1 1,1-1 0,-1 1 0,1-1-1,1-1 1,-1 1 0,0-2 0,12 4-1,2-3-1124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2:21.3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53 34 7040,'-40'-14'3200,"30"8"-2752,7 1-480,6 10-64,11-5-1216,4 0 704,18-8-3616,9 3 2368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2:26.3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 1117 4160,'-3'1'785,"0"0"0,0 0 0,1 0 0,-1-1 0,0 1 0,0-1 0,0 0 0,0 0 0,-3 0 0,6-10 6319,2-15-6176,24-24 43,63-154 9,-73 174-932,1 1 0,1 0 1,2 1-1,39-42 0,-47 57-21,-5 4-56,1 0-1,1 0 1,13-9-1,-21 16 100,-1 1-61,0 0-1,0 1 1,0-1 0,0 0-1,0 0 1,-1 0 0,1 1-1,0-1 1,0 0 0,0 0-1,0 1 1,0-1 0,0 0-1,0 0 1,1 0 0,-1 1-1,0-1 1,0 0 0,0 0-1,0 0 1,0 1-1,0-1 1,0 0 0,0 0-1,0 0 1,1 0 0,-1 1-1,0-1 1,0 0 0,0 0-1,1 0 1,0 2 22,0 0 1,0 0-1,1 0 0,-1 1 0,0-1 1,-1 0-1,1 0 0,0 1 0,-1-1 1,1 0-1,-1 1 0,0-1 0,0 5 1,-4 35 203,2-21-177,-20 183 219,18-184-133,4-20-140,0 0 0,0 0 0,0 0 0,0 0 0,0 0 0,0 0 0,0 0 0,0 0 1,1 0-1,-1-1 0,0 1 0,0 0 0,0 0 0,0 0 0,0 0 0,0 0 0,0 0 0,0 0 0,0 0 0,1 0 0,-1 0 0,0 0 0,0 0 0,0 0 1,0 0-1,0 0 0,0 0 0,0 0 0,1 0 0,-1 0 0,0 0 0,0 0 0,0 0 0,0 0 0,0 0 0,0 0 0,0 0 0,1 0 0,-1 0 0,0 0 1,0 0-1,0 0 0,0 0 0,0 0 0,0 1 0,0-1 0,0 0 0,0 0 0,0 0 0,0 0 0,1 0 0,-1 0 0,0 0 0,0 0 0,0 0 0,0 1 1,0-1-1,0 0 0,0 0 0,0 0 0,0 0 0,0 0 0,0 0 0,0 0 0,0 1 0,0-1 0,0 0 0,0 0 0,6-8 143,-1-3-74,0 0 1,6-18 0,-6 13-57,11-23 1,-9 25-39,1 1 0,0-1 1,1 2-1,1-1 1,-1 1-1,15-12 1,47-32-81,-60 48 56,0 1 0,1 0 0,0 1 0,18-6 0,-16 6-108,-10 4 108,1 1 0,-1-1-1,1 1 1,-1-1 0,1 1 0,4 0 0,-8 1 46,0 0 1,0 0-1,0 0 1,0 1 0,-1-1-1,1 0 1,0 0-1,0 0 1,-1 1-1,1-1 1,0 1 0,0-1-1,-1 0 1,1 1-1,0-1 1,-1 1-1,1-1 1,-1 1 0,1 0-1,-1-1 1,1 1-1,-1 0 1,1-1-1,-1 1 1,1 0-1,-1 0 1,0-1 0,1 1-1,-1 0 1,0 0-1,0-1 1,0 1-1,0 0 1,0 0 0,1 0-1,-1 0 1,-1-1-1,1 1 1,0 0-1,0 1 1,-1 56 4,4 99 16,-1-136 28,1-1 1,0 1-1,2-1 1,0 0-1,12 28 1,-15-44-40,0 1 1,0-1 0,0 0 0,1 0 0,0 0 0,0 0-1,0-1 1,0 1 0,0-1 0,1 0 0,-1 0-1,1 0 1,0 0 0,0-1 0,0 1 0,0-1 0,1 0-1,-1 0 1,1-1 0,-1 1 0,9 0 0,-7-1 11,1 0 0,-1-1 0,0 0 0,1-1 0,-1 0 0,0 0 0,0 0 0,1 0 0,-1-1 0,0 0 1,0 0-1,-1-1 0,1 0 0,0 0 0,7-5 0,-4 1-7,1 0 0,-1 0 0,0-1 0,0 0 0,-1-1 0,0 0 0,-1 0 0,13-20 0,4-12 96,-10 17-67,0-1 0,-1 0-1,-2-1 1,9-27 0,-19 49-47,0-1 1,0 0-1,0 0 0,-1 0 0,0 0 1,0 0-1,0 0 0,0 0 1,-1 0-1,0 0 0,-2-8 1,2 10-1,0 1 1,0 0-1,0-1 1,-1 1 0,1 0-1,-1-1 1,1 1 0,-1 0-1,0 0 1,0 0-1,0 1 1,0-1 0,0 0-1,0 1 1,0-1 0,-1 1-1,1 0 1,0 0-1,-1 0 1,1 0 0,-1 0-1,1 0 1,-5 0 0,4 0 1,-1 1 0,1-1 0,0 1 0,0 0 0,0 0 0,0 0 0,0 0 0,0 0 0,-1 1 0,1 0 0,0-1 0,0 1 0,0 0 0,0 1 0,1-1 0,-1 0 0,0 1 0,0 0 0,1-1 0,-1 1 0,1 0 0,-1 0 0,1 1 0,0-1 0,0 0 0,0 1 0,0-1 0,1 1 0,-1 0 0,1-1 0,-1 1 0,1 0 0,0 0 0,0 0 0,0 0 0,0 0 0,1 0 0,-1 0 0,1 5 0,-2 14-3,2 0 1,0 0 0,5 25-1,14 68 32,-13-84 5,-3-15-13,9 25 1,-11-36-6,1 0 0,1 0 0,-1 0 0,1 0 0,-1-1 0,1 1 0,1-1 0,5 8 0,-7-11 3,0 0 0,0 1 0,0-1 1,0 0-1,0 0 0,0 0 0,0-1 1,0 1-1,0 0 0,0-1 0,1 1 1,-1-1-1,0 0 0,0 0 0,1 0 1,-1 0-1,0 0 0,0 0 0,1 0 1,-1-1-1,0 1 0,0-1 0,4-1 1,4-3 74,0 0 1,0 0 0,14-10 0,-19 12-83,173-132-272,-151 114 365,57-48-107,30-23-198,-49 46 46,-54 39 119,-1 1-1,1 1 1,0 0-1,20-6 1,-29 11 32,0-1-1,0 1 1,0 0 0,1 0 0,-1 0-1,0 0 1,0 0 0,0 0 0,1 0-1,-1 1 1,0 0 0,0-1 0,0 1-1,0 0 1,0 0 0,0 0 0,0 0-1,0 0 1,0 0 0,0 1 0,-1-1 0,1 1-1,0-1 1,-1 1 0,1-1 0,-1 1-1,0 0 1,0 0 0,2 2 0,0 1-3,-1 1 0,1-1 0,-1 1 1,0-1-1,0 1 0,-1 0 0,1 0 1,-2 0-1,2 11 0,-2-14 32,0-1-1,0 1 1,0 0 0,-1 0-1,1-1 1,-1 1-1,1 0 1,-1-1 0,-2 5-1,3-7-20,0 0 0,0 1 0,0-1 0,-1 0 1,1 0-1,0 0 0,0 1 0,-1-1 0,1 0 0,0 0 0,0 0 0,0 0 0,-1 1 0,1-1 0,0 0 0,-1 0 0,1 0 0,0 0 0,0 0 0,-1 0 0,1 0 1,0 0-1,-1 0 0,1 0 0,0 0 0,0 0 0,-1 0 0,1 0 0,0 0 0,-1 0 0,1 0 0,0 0 0,-2-1 0,1 0 1,-1 0-1,1 0 0,0 0 0,0 0 0,0 0 0,-1-1 1,1 1-1,0 0 0,0-2 0,-4-4-50,0 0 0,-1 1-1,1 0 1,-1 0 0,0 0-1,0 1 1,-1 0 0,0 0-1,0 0 1,0 1 0,-10-4-1,14 7 31,-1 1 1,1 0-1,-1-1 0,0 1 0,1 1 0,-1-1 0,0 0 0,1 1 1,-1 0-1,0 0 0,1 0 0,0 0 0,-1 0 0,1 1 1,-5 2-1,-2 2 9,0 0 0,1 1 0,-12 10 0,12-9 1,1 1 0,0 1 0,1-1 0,0 1 0,0 1 0,1-1 0,0 1 0,1 0 0,0 0 0,-5 20 0,6-17 4,1 1 1,0-1 0,1 1-1,1 0 1,0-1-1,1 1 1,1 0 0,2 20-1,-2-31 15,0 0 0,0 0-1,0 0 1,1 0 0,-1-1-1,1 1 1,0 0 0,0-1 0,0 0-1,0 1 1,1-1 0,-1 0-1,1 0 1,0 0 0,4 3-1,-5-5 10,0 1 0,0-1 0,0 0-1,0 0 1,1 0 0,-1 0-1,0-1 1,1 1 0,-1-1-1,0 1 1,1-1 0,-1 0 0,0 0-1,1 0 1,-1 0 0,0 0-1,1-1 1,-1 1 0,0-1-1,1 1 1,-1-1 0,0 0-1,0 0 1,1 0 0,-1 0 0,3-3-1,-1 1 17,0 0 0,0 0 1,0-1-1,0 0 0,0 0 0,-1 0 0,0 0 0,4-6 0,2-7 89,8-19 0,-5 4-269,10-41-1,-2 2-49,-17 61 231,0-1 0,2-15 0,-4 17-102,0 1-1,1 0 1,0 0-1,4-9 1,-4 9-226,-3 8 226,-5 16 17,-4 91-71,2-10 200,1-47-73,4-17 48,-14 55-1,-7-19 77,-49 101 0,69-161-138,-4 8 9,0 0 1,-2-1 0,0 0 0,0-1 0,-2 0 0,0 0 0,0-1 0,-1-1 0,-27 21 0,37-31-38,-1-1 0,0 0 0,0 1 0,-1-1 0,1 0 0,0-1 1,-1 1-1,1-1 0,0 0 0,-1 0 0,0-1 0,1 1 0,-10-1 0,11 0 12,0-1-1,0 1 0,0-1 1,0 1-1,0-1 0,1 0 0,-1 0 1,0-1-1,0 1 0,1 0 1,-1-1-1,1 0 0,-1 0 1,1 1-1,0-1 0,-1-1 1,1 1-1,0 0 0,1 0 1,-1-1-1,0 1 0,-2-5 1,2 2-21,-1-1 1,1 1 0,0 0-1,0 0 1,1-1 0,0 1 0,0-1-1,0 0 1,0 1 0,1-1-1,0 0 1,0 1 0,1-1 0,-1 0-1,1 1 1,1-1 0,-1 1-1,1-1 1,0 1 0,0 0 0,0 0-1,1 0 1,-1 0 0,1 0-1,1 0 1,-1 1 0,1-1 0,0 1-1,5-5 1,10-5 26,1 0-1,0 1 1,1 1 0,1 1 0,25-9-1,6-4 115,116-62-90,-125 59 149,-2-1 0,57-49 0,-18 9-136,223-175-75,-267 216-19,-10 7 108,35-19 0,-40 24 87,-20 14-52,-4 2-8,-10 7-14,1 0-20,1 1 1,0 1-1,0 0 0,1 0 0,-9 13 0,-34 59-14,47-72 30,-5 6-36,1 0 1,0 1 0,2 0-1,0 0 1,-8 32-1,15-45-7,-1-1 0,1 1-1,0 0 1,0-1 0,0 1-1,0 0 1,2 4 0,-2-7 7,0 0 0,0 0 0,1 0 0,-1 0 0,0 0 1,1 0-1,-1 0 0,1 0 0,-1 0 0,1-1 0,0 1 1,-1 0-1,1 0 0,0 0 0,-1-1 0,1 1 0,0 0 0,0-1 1,0 1-1,0 0 0,0-1 0,-1 1 0,1-1 0,0 0 1,0 1-1,2-1 0,0 1 7,-1-1 0,1 0 0,-1-1 1,0 1-1,1 0 0,-1-1 0,1 1 0,-1-1 0,0 1 1,1-1-1,-1 0 0,0 0 0,0 0 0,0-1 1,0 1-1,0 0 0,0-1 0,0 1 0,2-3 0,2-3-56,0 0-1,-1 0 0,8-13 0,-8 14 82,13-21-130,-2-1 1,0 0-1,-2-1 1,16-44 0,-29 70-3,-1 4-52,-2 11-215,-2 22-104,4-17 512,1 0 0,0-1 0,1 1 0,1 0 0,0-1 0,2 0 0,8 24 0,-13-39-35,1 1 1,-1-1-1,1 0 0,0 1 0,0-1 0,-1 1 1,1-1-1,0 0 0,0 0 0,0 1 0,0-1 0,0 0 1,1 0-1,-1 0 0,0 0 0,0 0 0,1-1 1,-1 1-1,1 0 0,-1-1 0,1 1 0,-1 0 1,1-1-1,-1 0 0,1 1 0,-1-1 0,1 0 0,-1 0 1,1 0-1,-1 0 0,1 0 0,0 0 0,-1 0 1,1-1-1,-1 1 0,1-1 0,-1 1 0,1-1 0,-1 1 1,1-1-1,-1 0 0,0 0 0,1 1 0,1-3 1,23-17 88,40-40 1,-15 12 16,24-15 37,79-75-64,-141 123-81,0-1 1,-1 0 0,0-1 0,-2-1 0,0 0 0,-1 0 0,8-24 0,36-140-344,-42 136 257,-6 26 0,4-14-9,-2-1 1,4-39-1,-10 62-4,0 8 27,0 0 1,-1 0-1,0 0 1,0 0-1,0 0 1,-1-7-1,1 11 53,0 0 0,0 0 0,0 0-1,0 1 1,0-1 0,0 0 0,0 0 0,-1 0-1,1 0 1,0 0 0,0 0 0,0 0 0,0 0-1,0 0 1,0 0 0,0 0 0,0 0 0,0 0-1,0 0 1,0 0 0,0 0 0,0 0 0,0 0-1,0 1 1,0-1 0,0 0 0,0 0-1,0 0 1,0 0 0,0 0 0,0 0 0,-1 0-1,1 0 1,0 0 0,0 0 0,0 0 0,0 0-1,0 0 1,0 0 0,0 0 0,0 0 0,0 0-1,0 0 1,0 0 0,0 0 0,0 0 0,0 0-1,-1 0 1,1 0 0,0-1 0,0 1 0,0 0-1,0 0 1,0 0 0,0 0 0,0 0-1,0 0 1,0 0 0,0 0 0,0 0 0,0 0-1,0 0 1,0 0 0,0 0 0,0 0 0,0 0-1,0 0 1,-4 9-100,-3 13 100,-17 107 132,12-61-219,0-8 68,-16 100 216,23-122-37,2 0 1,2 47 0,2-66-111,-1-7 4,0 0 0,1-1 0,0 1 0,1-1 0,0 1 0,1-1 0,0 0 0,6 13 0,-8-23-37,-1 0-1,1 0 1,-1 0 0,1 0 0,-1 0 0,1 0-1,0 0 1,-1 0 0,1 0 0,0-1 0,0 1-1,0 0 1,0-1 0,-1 1 0,1 0-1,0-1 1,0 1 0,0-1 0,0 1 0,2 0-1,-1-2 31,-1 1-1,1 0 0,0 0 0,-1-1 0,1 1 0,-1 0 1,1-1-1,-1 0 0,0 1 0,1-1 0,-1 0 1,1 0-1,-1 0 0,1-1 0,11-8 40,-1-2-1,0 1 1,-1-2-1,15-19 0,-2 1-157,35-46 33,-42 60-182,-8 10-510,-11 14 798,-1 1 0,1-1 0,0 1-1,0 0 1,1 0 0,0-1 0,1 13-1,-1-4 114,0-1-117,1 1 0,1-1 1,0 0-1,1 0 1,1 0-1,6 21 1,-9-35-47,1 0 0,-1 0 0,0 0 1,1-1-1,-1 1 0,1 0 1,-1 0-1,1 0 0,0 0 1,-1 0-1,1 0 0,0-1 1,0 1-1,-1 0 0,1-1 1,0 1-1,0-1 0,0 1 0,0-1 1,0 1-1,0-1 0,0 1 1,0-1-1,0 0 0,0 1 1,0-1-1,0 0 0,0 0 1,0 0-1,0 0 0,0 0 1,0 0-1,0 0 0,0-1 0,0 1 1,1 0-1,-1 0 0,0-1 1,0 1-1,1-1 0,6-3 36,0 0 0,0 0 0,14-9-1,-14 8-37,70-49 214,-43 29-214,49-27-1,-8 5-389,-75 93 523,-3-16-55,1-22-40,0 0-1,0 0 0,2 13 1,1-5-6,-2-3-27,2 0 0,0 0 0,1 0 0,5 18-1,-7-30-6,-1-1-1,0 1 0,0 0 0,1 0 0,-1-1 0,0 1 1,1 0-1,-1-1 0,1 1 0,-1-1 0,0 1 0,1 0 0,0-1 1,-1 1-1,1-1 0,-1 1 0,1-1 0,0 0 0,-1 1 1,1-1-1,0 0 0,-1 1 0,1-1 0,0 0 0,0 0 0,0 1 1,1-1-3,-1-1 1,0 1-1,0 0 1,0-1 0,0 1-1,0-1 1,0 1 0,0-1-1,0 0 1,0 1-1,0-1 1,0 0 0,0 0-1,0 0 1,0-1-1,5-4-13,-1-1-1,0 0 0,5-12 0,-9 17-9,56-103-596,-29 58 341,-17 33 12,-10 12 210,1 1 0,-1-1 0,0 1 0,1-1 0,-1 0 0,0 0 0,0 1 0,1-4 0,-2 4-14,3 2 54,0 0 0,0 0-1,0 0 1,-1 0 0,1 0 0,0 1-1,0-1 1,3 4 0,4 0 134,-6-3-70,1 0 0,-1-1 0,1 1-1,0-1 1,-1 0 0,1-1 0,0 1-1,0-1 1,-1 0 0,9-1 0,1 0 54,-1-2 1,20-5-1,-12 0-68,0 0 0,0-1-1,-1-1 1,-1-1 0,0-1-1,30-23 1,-31 14-190,-13 9-72,-5 12 216,0 0-1,-1-1 0,1 1 1,0 0-1,0 0 0,0-1 1,0 1-1,0 0 0,0 0 1,-1-1-1,1 1 0,0 0 0,0 0 1,0 0-1,-1-1 0,1 1 1,0 0-1,0 0 0,-1 0 1,1 0-1,0-1 0,0 1 1,-1 0-1,1 0 0,0 0 1,0 0-1,-1 0 0,1 0 1,0 0-1,-1 0 0,1 0 1,0 0-1,0 0 0,-1 0 1,1 0-1,-1 0 0,-4 1 13,-1 1-1,0-1 0,1 1 1,-1 0-1,1 1 1,0-1-1,-7 5 1,3-3 52,2 0-10,1 0 0,0 0 0,-1 0 1,1 0-1,1 1 0,-1 0 0,1 1 1,0-1-1,0 1 0,-7 10 1,10-13-34,1 0 1,-1 0 0,0 0-1,1 1 1,0-1-1,0 1 1,0-1 0,0 1-1,0-1 1,1 1 0,0-1-1,0 1 1,0-1 0,0 1-1,0 0 1,1-1 0,-1 1-1,1-1 1,0 1 0,0-1-1,0 0 1,1 1 0,2 5-1,0-3-36,1 0 0,-1 1 0,1-2 1,0 1-1,1 0 0,-1-1 0,1 0 0,0 0 0,0-1 0,1 0 0,-1 0 0,1 0 0,13 4 0,-14-5-469,1-1-1,0 0 0,1-1 1,-1 0-1,0 0 0,0-1 0,0 0 1,1 0-1,7-1 0,16-3-4053,-18 1 2673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2:26.7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 13 8736,'-28'-12'3936,"25"15"-2048,11-3-1376,0 0 768,10 0-737,9 0-255,1 0-192,4 0-1023,-1 0 511,-4 0-1888,-5 0 1312,-12 0-3296,-2 0 2400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2:27.1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22 117 9312,'-22'-8'4192,"39"4"-3616,11 1 640,3 3-768,41-8 607,4-1-607,22-7-32,2 4-256,8-8-512,-13 9 160,3-6-3071,-9 9 1791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2:31.4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0 202 4064,'14'9'6645,"22"13"-5109,-25-17-1066,0-1 0,0 0 1,0 0-1,1-1 0,-1-1 0,13 2 0,-18-4-332,-1 0-1,0 0 0,1 0 0,-1-1 1,0 0-1,1 0 0,-1 0 1,0-1-1,0 1 0,0-1 0,0-1 1,0 1-1,0-1 0,-1 1 1,7-6-1,-4 2-37,-1 0 0,0-1 0,0 1 1,0-1-1,-1-1 0,0 1 0,0-1 0,-1 0 1,0 0-1,-1 0 0,4-10 0,-5 11-73,0 1 0,-1-1 0,1 1 0,-1-1-1,-1 1 1,1-1 0,-1 0 0,0 1 0,-1-1 0,1 0-1,-2 1 1,1-1 0,0 1 0,-1 0 0,-1-1 0,-2-5-1,5 11-8,-1-1 0,0 1 0,1 0 0,-1 0 0,0 0 0,0 0 0,0 0 0,0 1 0,0-1-1,1 0 1,-2 0 0,1 0 0,0 1 0,0-1 0,0 1 0,0-1 0,0 1 0,0-1 0,-1 1 0,1 0-1,0-1 1,0 1 0,-1 0 0,1 0 0,0 0 0,-1 0 0,1 0 0,0 0 0,0 0 0,-1 1 0,1-1-1,0 0 1,0 1 0,-2 0 0,-1 0 9,0 1 0,0 0 0,0 1 0,1-1 0,-1 0 0,1 1 0,-1 0 0,-4 5 0,-3 4 25,8-9-9,0 0-1,0 0 1,0 0 0,0 0 0,0 1-1,1 0 1,0-1 0,0 1-1,0 0 1,0 0 0,0 0 0,1 0-1,0 0 1,-1 0 0,1 6 0,1 16 158,1 0 1,1 0 0,2 0 0,0 0 0,14 43-1,-15-60-63,-1-1-1,1 0 1,1 0 0,0 0-1,7 12 1,-10-19-111,0 1 1,0-1-1,0 0 1,0 0-1,0 0 1,0 0-1,0 0 1,1 0-1,-1 0 1,0 0-1,1 0 1,-1 0 0,0-1-1,1 1 1,-1 0-1,1-1 1,-1 0-1,1 1 1,0-1-1,-1 0 1,1 0-1,-1 1 1,1-1-1,-1-1 1,1 1-1,0 0 1,-1 0-1,1 0 1,-1-1-1,1 1 1,-1-1-1,1 1 1,-1-1-1,0 0 1,1 0-1,-1 1 1,0-1-1,2-2 1,12-8 77,-2-1 0,25-26 0,15-14 65,-20 26-184,2 1 0,1 2 0,0 2 0,2 1 0,0 2 0,2 2 0,60-18 0,-97 33 22,-1 1 0,0-1 0,0 1 0,0-1-1,0 1 1,1 0 0,-1 0 0,0 0 0,0 0 0,1 0-1,-1 1 1,0-1 0,0 1 0,0-1 0,3 2-1,-4-1 6,0 0 0,0 0 0,0 0 0,0 0 0,0 0 0,0 0 0,0 0 0,0 0 0,0 0 0,0 0 0,0 1-1,-1-1 1,1 0 0,-1 1 0,1-1 0,-1 0 0,1 1 0,-1-1 0,0 1 0,0-1 0,0 1 0,1-1-1,-1 1 1,-1 1 0,1 8 65,-2 1 1,1 0-1,-5 11 0,0 6-76,-10 44 66,-4 20 195,20-91-251,-1 0 0,1 0 1,0 0-1,0 0 0,0 0 1,0 0-1,0-1 0,1 1 1,-1 0-1,1 2 0,-1-3-4,0-1 0,0 0 0,1 0 0,-1 0 0,0 1 0,0-1 0,0 0 0,0 0 0,1 0 0,-1 1 0,0-1 0,0 0 0,1 0 0,-1 0 0,0 0 0,0 0 0,1 0 0,-1 0 0,0 0 0,0 0 0,1 0 0,-1 0 0,0 0 0,0 0 0,1 0 0,-1 0 0,0 0 0,0 0 0,1 0 0,-1 0 0,0 0 0,0 0 0,1 0 0,-1 0 0,0 0 0,0 0 0,0-1 0,1 1 0,-1 0 0,0 0 0,4-3 50,0 0 0,-1-1 0,1 1 0,-1-1-1,5-8 1,21-28 28,66-87-364,-4 36 54,-90 91 220,0-1 0,-1 0 0,1 1 0,0-1 0,-1 1 0,1-1 0,0 1 0,-1 0 0,1-1 0,0 1 0,0 0 0,0-1 0,-1 1 0,2 0 0,-1 0 8,-1 0 0,0 0 0,0 0 1,1 0-1,-1 0 0,0 0 0,0 0 0,1 0 1,-1 1-1,0-1 0,0 0 0,0 0 0,1 0 1,-1 0-1,0 1 0,0-1 0,0 0 0,0 0 1,1 0-1,-1 1 0,0-1 0,0 0 0,0 0 1,0 1-1,0-1 0,0 0 0,0 0 0,0 1 1,0-1-1,-1 27 375,0-17-338,0 32 51,0-21-59,0 0 0,2 1 0,4 28 0,-4-44-9,1-1 1,-1 1-1,1-1 0,0 1 0,0-1 1,0 0-1,1 0 0,0 0 0,0 0 1,0 0-1,1-1 0,0 1 0,-1-1 1,2 0-1,-1 0 0,0 0 1,7 3-1,-6-4-10,1 0 1,0-1-1,-1 0 1,1 0-1,0-1 1,0 1-1,0-1 0,0-1 1,0 1-1,0-1 1,0 0-1,1 0 1,-1-1-1,0 0 1,0 0-1,7-2 1,4-2 3,0-1 0,0 0 0,-1-1 0,19-12 0,-9 4-87,-1-1 1,-1-1-1,-1-1 0,-1-1 1,0-1-1,-1-1 0,19-25 1,-35 39 15,0 0 1,0 0 0,-1 0-1,0 0 1,0-1 0,0 1 0,-1-1-1,-1 0 1,4-12 0,-6 19 11,0-1 0,1 1 0,-1-1 0,0 1 0,0-1 0,0 1 0,0-1 0,0 1 0,-1-1 0,1 1 0,0-1 0,-1 1 0,1 0 0,0-1 1,-1 1-1,0-1 0,1 1 0,-2-2 0,1 2 23,-1 0 1,1 0 0,0 1 0,-1-1 0,1 0-1,-1 0 1,1 1 0,-1-1 0,1 1 0,-1-1-1,1 1 1,-1-1 0,0 1 0,1 0 0,-1 0-1,0 0 1,-1 0 0,-7 1 23,0 0 1,0 1 0,1-1-1,-1 2 1,1 0-1,0 0 1,0 0 0,0 1-1,0 1 1,0-1-1,1 1 1,0 1 0,0 0-1,0 0 1,1 0-1,-8 9 1,13-11 16,-1 0 0,0 0 0,1 0 0,0 0-1,0 0 1,1 1 0,-1-1 0,1 1 0,0-1 0,0 1 0,0 0 0,0-1 0,1 1 0,0 0 0,0 0 0,0-1-1,1 1 1,0 0 0,0-1 0,2 9 0,-1-6 28,1-1-1,-1 1 1,1 0-1,1-1 1,-1 0 0,1 1-1,0-1 1,1-1-1,-1 1 1,1-1-1,0 0 1,0 0 0,8 5-1,-7-6-25,-1 0 0,1-1 1,0 0-1,0 0 0,0-1 0,1 1 0,-1-1 0,1-1 0,-1 1 1,1-1-1,-1 0 0,1-1 0,0 0 0,-1 0 0,1 0 0,0-1 1,-1 0-1,1 0 0,0 0 0,-1-1 0,0 0 0,1-1 0,-1 1 1,0-1-1,0 0 0,0-1 0,7-5 0,14-14-27,0-1 1,43-54-1,-41 45-46,39-35 0,-60 61 69,-6 5-69,1 0 0,0-1 0,-1 1 0,1-1 0,-1 1 0,0-1 0,1 0 0,1-3 0,-4 6 34,0 0 1,0-1-1,0 1 0,1 0 0,-1 0 0,0 0 0,0 0 0,0 0 1,0 0-1,1 0 0,-1 0 0,0 0 0,0 0 0,0 0 1,0 0-1,1 0 0,-1 0 0,0 0 0,0 0 0,0 0 1,1 1-1,-1-1 0,0 0 0,0 0 0,0 0 0,0 0 1,0 0-1,1 0 0,-1 0 0,0 0 0,0 1 0,0-1 1,0 0-1,0 0 0,1 0 0,9 11 2,-7-8 13,0 1 1,0-1-1,-1 1 1,1 0-1,1 4 1,4 20-25,7 45 0,-6-21 85,-9-51-62,1 6 16,1 0-1,-1-1 1,1 1 0,1-1-1,5 13 1,-7-17-15,0-1 0,1 1 0,-1 0 0,0-1 1,1 0-1,-1 1 0,1-1 0,0 0 0,-1 0 0,1 0 0,0 0 1,0 0-1,-1 0 0,1 0 0,0 0 0,0-1 0,0 1 0,0-1 1,0 0-1,0 1 0,0-1 0,0 0 0,0 0 0,4-1 1,6 0 67,0-1 1,0-1 0,-1 0 0,21-9 0,44-23 21,-74 34-83,105-57 184,-78 42-205,43-34 0,-12 8 172,-58 41-160,-1 0 0,1 0 0,-1 0 0,0 0 0,1 0 0,-1 0 0,0-1 0,0 1 0,0 0 0,0-1 0,0 1 0,0-1 0,0 1 0,0-1 0,0-1 0,-1 2-3,0 1-1,0 0 1,-1 0 0,1-1 0,0 1 0,0 0 0,0 0-1,0 0 1,-1-1 0,1 1 0,0 0 0,0 0-1,0 0 1,-1 0 0,1 0 0,0-1 0,0 1-1,-1 0 1,1 0 0,0 0 0,0 0 0,-1 0 0,1 0-1,0 0 1,-1 0 0,1 0 0,0 0 0,0 0-1,-1 0 1,1 0 0,0 0 0,0 0 0,-1 0-1,1 0 1,0 0 0,0 1 0,-1-1 0,1 0 0,-16 5-1,13-4 2,-8 3-13,0 0 0,1 0 0,-1 1-1,1 1 1,0 0 0,1 0 0,-1 1 0,1 0-1,1 1 1,-1 0 0,1 0 0,-13 18 0,16-19 27,1 1 0,-1-1 0,1 1 0,1 0 0,-1 0 0,1 1 0,1-1 0,0 0 1,0 1-1,0 0 0,1-1 0,1 1 0,-1 0 0,1 0 0,1 0 0,0-1 0,3 16 1,-3-19-7,0-1 1,1 1 0,0-1 0,0 0 0,0 0 0,0 0 0,1 0 0,0 0 0,0 0-1,0-1 1,3 4 0,-5-6-1,0 0 0,1 1 0,-1-1 0,0 0-1,1-1 1,-1 1 0,0 0 0,1 0 0,-1-1-1,1 1 1,-1 0 0,1-1 0,-1 0 0,1 1 0,0-1-1,-1 0 1,1 0 0,-1 0 0,1 0 0,0 0 0,-1 0-1,1 0 1,-1-1 0,1 1 0,0 0 0,-1-1-1,1 0 1,-1 1 0,1-1 0,-1 0 0,0 1 0,1-1-1,1-2 1,2-1 1,0-1 0,-1-1 0,1 1 0,-1-1 1,0 1-1,0-1 0,-1-1 0,0 1 0,5-13 0,1-7 28,6-30 1,-13 49-31,5-22 23,-3 16-91,0-1 0,-2 1 0,1 0-1,-1-17 1,-8 20 20,5 9 68,3 3 28,-2-2 401,-8 8-431,6 23-110,-10 48-1,3-26 138,0 11 14,-3-1 0,-3 0 0,-3-2 0,-33 80-1,41-123-2,0 0 0,-15 19 0,23-34-69,-2 2 0,0 0 0,0-1 0,0 1 0,-1-1 0,0 0 0,0 0 0,0 0 0,0-1 0,0 0 0,-1 0-1,-7 3 1,10-5-39,1 0 0,-1 0-1,0 0 1,1-1 0,-1 1 0,0-1-1,0 1 1,0-1 0,1 0-1,-1 0 1,0-1 0,0 1-1,1-1 1,-1 1 0,0-1 0,1 0-1,-1 0 1,0 0 0,1 0-1,-1 0 1,1-1 0,0 1-1,-1-1 1,1 0 0,0 1-1,0-1 1,-4-4 0,5 4 15,0 1 1,0-1-1,0 1 1,0-1-1,0 0 1,1 0-1,-1 1 1,0-1-1,1 0 1,-1 0-1,1 0 1,0 1-1,0-1 1,-1 0-1,1 0 1,0 0-1,1 0 0,-1 0 1,0 0-1,0 0 1,1 1-1,-1-1 1,1 0-1,0 0 1,0 1-1,-1-1 1,1 0-1,0 1 1,0-1-1,0 0 1,1 1-1,1-3 1,4-3-44,0 0 1,0 0-1,1 1 1,14-10-1,-6 7 89,27-13 0,-16 10-1,34-14 182,7-3 198,-23 4-190,0-3 0,-2-1 0,45-40 0,104-117 436,-168 161-592,52-62 275,-52 57-280,-16 21 11,0 0 0,0-1 1,-1 0-1,0-1 0,-1 0 0,-1 0 1,6-14-1,-11 25-52,0-1 0,0 1 0,0 0-1,0-1 1,0 1 0,0 0 0,0-1 0,1 1 0,-1 0-1,0-1 1,0 1 0,0 0 0,0-1 0,0 1-1,1 0 1,-1-1 0,0 1 0,0 0 0,1 0 0,-1-1-1,0 1 1,0 0 0,1 0 0,-1-1 0,0 1-1,1 0 1,-1 0 0,1 0 0,-1 0 6,0 1 0,1 0 0,-1 0 0,0-1-1,0 1 1,0 0 0,0 0 0,0 0 0,0-1 0,0 1 0,0 0 0,-1 0 0,1-1 0,0 1 0,0 0 0,-1 0 0,0 1-1,-12 32 185,-10 31-118,17-42-17,1 1 0,1 0 1,1 0-1,1 0 0,1 0 1,2 1-1,3 28 0,-3-49 9,-1-1 0,1 1 0,0 0 0,0-1 0,0 1 0,3 4 0,-3-7-49,-1 0-1,1 0 0,-1 0 0,1-1 1,0 1-1,0 0 0,-1 0 0,1-1 0,0 1 1,0 0-1,0-1 0,0 1 0,0-1 1,0 0-1,0 1 0,0-1 0,0 1 0,0-1 1,0 0-1,0 0 0,0 0 0,0 0 1,2 0-1,-2 0-3,1 0 0,0-1 0,-1 1 1,1 0-1,-1-1 0,1 0 0,-1 1 1,0-1-1,1 0 0,-1 0 0,1 0 0,-1 0 1,0 0-1,0 0 0,2-2 0,18-23 59,-13 15-26,30-42 134,13-16-116,-1 1-334,-45 62 74,-3 7-53,-5 14 23,-26 128 193,-10 38 27,27-141 35,-2 0-1,-37 73 1,41-94-25,-1-1 0,-1 0 0,-1 0 0,0-2 0,-1 1 0,-1-2 0,-27 23 0,35-33-46,0 0 0,-1-1-1,1 0 1,-1 0 0,0-1-1,0 0 1,0 0 0,0-1-1,-1 0 1,1 0 0,-1-1 0,-10 1-1,14-2 8,0 0 0,0-1-1,0 1 1,0-1 0,0 0-1,0 0 1,0 0 0,1-1-1,-1 0 1,1 0 0,-1 0-1,1 0 1,0-1 0,0 1-1,0-1 1,0 0 0,0-1-1,0 1 1,1-1 0,0 1-1,0-1 1,0 0-1,-3-5 1,5 7 25,-1-1 0,1 1 0,0-1 0,0 0 0,0 0 0,0 0 0,0 0 0,0 0 0,1 0 0,0 1 0,-1-1 0,1 0 0,0 0 1,1 0-1,-1 0 0,1-4 0,0 3 16,0 0 1,1 1 0,0-1 0,0 1 0,0-1 0,0 1 0,0-1 0,0 1 0,1 0 0,5-5-1,1 0 57,1 1 0,-1 0 0,1 1-1,1 0 1,-1 0 0,1 1-1,14-5 1,15-1 241,1 1-1,60-7 0,-42 8-2747,0-2-4252,-40 10 3562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2:34.7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 1140 5984,'-2'3'396,"1"-1"-1,0 1 1,1 0 0,-1 0 0,0 0-1,1 0 1,0 0 0,-1 0 0,1 0 0,1 0-1,-1 0 1,0 0 0,1 0 0,-1 0-1,1 0 1,0 0 0,0 0 0,2 4 0,-2-6-256,-1-1 0,1 1 0,0 0 0,-1 0 0,1-1 0,0 1 1,0-1-1,-1 1 0,1 0 0,0-1 0,0 1 0,0-1 0,0 0 1,0 1-1,0-1 0,0 0 0,0 0 0,0 1 0,0-1 0,0 0 1,1 0-1,26-1 1674,-23 1-1522,8-1 16,-1-1 0,1 0 0,0-1 0,-1 0 0,0-1 0,1 0 0,20-11 0,-10 1-52,0 0 1,-2-2 0,0-1 0,32-31 0,-22 14 82,52-71 0,22-56 189,-95 147-517,0-1 0,14-30-1,-10 22 69,-12 20-66,0 0 0,0 1 0,0-1 0,-1 0 0,1 0 0,-1 0 0,1 0 0,-1 0 0,0 0 0,0 0 0,0-4 0,-3 44-9,-15 73 1,9-67 114,-30 130 158,27-132-165,11-39-106,-5 18 134,0 0 0,-1 0 0,-17 36 0,22-54-116,-10 13 126,11-14-147,-1-1 0,1 0 1,-1 1-1,1-1 1,-1 0-1,1 0 0,-1 1 1,0-1-1,1 0 1,-1 0-1,1 0 0,-1 0 1,1 0-1,-1 0 1,0 0-1,1 0 0,-1 0 1,1 0-1,-1 0 1,0 0-1,1 0 0,-1 0 1,1 0-1,-1-1 0,1 1 1,-1 0-1,1 0 1,-1-1-1,1 1 0,-1 0 1,0-1-1,-2-1-17,1-1 0,0 1-1,0 0 1,0-1 0,0 0-1,0 1 1,1-1-1,-1 0 1,1 0 0,-3-5-1,-9-37-56,-8-68-537,19 99 135,8 20 212,0 1 344,5 7 71,1-1 0,17 14 0,-23-22-98,0 0-1,1-1 1,0 1-1,0-1 1,0 0 0,0-1-1,9 3 1,-13-5-34,1-1 0,-1 1 0,0-1 0,0 0 0,1 0 0,-1 0 0,0-1 0,0 1 0,1-1 0,-1 0 0,0 0 0,0 0 0,0 0 0,0 0 0,0-1 0,0 1 0,-1-1 0,1 0 0,3-3 0,6-5 23,0 0 0,17-21-1,-17 17-69,173-161-199,-160 153 209,-2-1 0,0-1 0,-1-1 0,-2 0 0,24-39 0,-13 10-28,-3-2 0,-2-2 1,36-115-1,-52 139-33,24-81-119,-29 93 177,-1 1 1,-1-1-1,0-28 1,-2 49 9,-1 0 1,0 0 0,0 1-1,0-1 1,0 0 0,0 0-1,0 0 1,-1 0 0,1 1-1,0-1 1,0 0 0,-1 0-1,1 0 1,0 1 0,-1-1-1,1 0 1,-1 1 0,1-1-1,-1 0 1,1 1 0,-1-1-1,1 0 1,-1 1 0,0-1-1,0 0 1,0 1-1,0 0 0,0 0 0,0 0 0,0 0 1,0 0-1,0 0 0,0 0 0,0 0 0,0 0 1,0 0-1,0 1 0,0-1 0,0 0 1,0 0-1,1 1 0,-2 0 0,-5 2-39,1 1 0,0 0-1,1 1 1,-7 4 0,2 2 43,-1 1 1,1 0 0,1 0-1,0 1 1,1 0 0,-9 19-1,-32 85 128,47-113-123,2-2 0,-29 74 57,-20 85-1,43-136-28,2 0 0,0 0 0,2 0-1,0 0 1,2 0 0,1 1 0,7 44 0,-3-47 46,1 0 0,1-1 0,0 0 0,19 36 0,-21-49-64,-1-1 0,1 0-1,1 0 1,0 0 0,0-1 0,1 0 0,-1 0 0,1 0 0,1-1 0,-1 0 0,1-1 0,0 1-1,1-1 1,9 3 0,-11-5-12,0-1 0,0 0 1,0 0-1,0 0 0,1-1 0,-1-1 0,1 1 0,-1-1 0,1 0 0,8-2 0,-5 0-31,0-1 0,0 0 0,0 0 0,0-1 0,16-10 0,93-59-207,-15 8 30,-93 58 258,1 0 1,19-16 0,-31 22-58,-1 1 0,1 0 0,-1-1 0,0 1 0,1 0 1,-1-1-1,0 1 0,1 0 0,-1-1 0,0 1 0,1-1 0,-1 1 0,0 0 0,0-1 1,0 1-1,1-1 0,-1 1 0,0-1 0,0 0 0,0 1 5,0 0-1,0-1 1,0 1-1,-1 0 1,1 0-1,0-1 1,0 1-1,0 0 1,0 0-1,-1-1 1,1 1-1,0 0 0,0 0 1,0 0-1,-1-1 1,1 1-1,0 0 1,0 0-1,-1 0 1,1 0-1,0 0 1,-1 0-1,1-1 1,-23 0-64,16 2 59,0 1 0,0-1 0,1 1 0,-1 1 0,1-1 0,0 1 0,0 1 0,-10 5 0,2 1 90,0 1 1,-18 16 0,24-18-52,0 0 1,1 0-1,0 1 0,1 0 1,-11 21-1,7-9 99,-13 45 0,19-54-53,2-1 0,-2 15 0,3-23-52,1 1 0,0-1 1,0 0-1,0 1 1,0-1-1,1 0 1,0 1-1,0-1 0,3 8 1,-4-11-25,1 0 1,-1 0-1,1 0 1,-1-1 0,1 1-1,-1 0 1,1 0-1,0 0 1,0 0-1,0-1 1,-1 1-1,1 0 1,0-1-1,0 1 1,0 0-1,0-1 1,0 0-1,0 1 1,0-1-1,0 1 1,2-1-1,-1 0-11,0 0-1,0 0 0,0 0 0,0 0 1,0 0-1,0-1 0,0 1 0,0-1 0,0 1 1,3-2-1,2-2-85,0 1 0,0-2 0,0 1 0,11-10 0,22-22-100,-1-2 0,60-77 1,-72 72 355,-27 43-159,0 0 0,0 0 0,1 0 1,-1 0-1,0-1 0,0 1 0,0 0 0,1 0 1,-1 0-1,0 0 0,0-1 0,0 1 0,0 0 0,0 0 1,0-1-1,0 1 0,1 0 0,-1 0 0,0 0 0,0-1 1,0 1-1,0 0 0,0 0 0,0-1 0,0 1 1,0 0-1,0 0 0,0-1 0,0 1 0,0 0 0,0 0 1,-1-1-1,1 1 0,0 0 0,0 0 0,0-1 1,0 1-1,0 0 0,0 0 0,-1 0 0,1-1 0,0 1 1,0 0-1,0 0 0,0 0 0,-1 0 0,1 0 0,0-1 1,0 1-1,-1 0 0,1 0 1,-1 0 1,0 0-1,1 0 1,-1 0-1,1 1 1,-1-1-1,0 0 1,1 0-1,-1 0 1,1 1-1,-1-1 1,1 0-1,-1 1 1,1-1-1,-1 0 1,1 1-1,-1-1 1,1 1-1,0-1 1,-1 1-1,1-1 1,-1 1-1,-3 7 29,0-1-1,1 0 1,0 1-1,0 0 1,0 0-1,1 0 0,1 0 1,-1 0-1,1 1 1,1-1-1,-1 0 1,1 1-1,1-1 1,2 13-1,-2-14 19,0-1 1,0 1-1,1 0 0,0 0 1,1-1-1,-1 1 0,1-1 0,1 0 1,-1 0-1,1 0 0,0 0 1,0-1-1,1 0 0,-1 0 0,1 0 1,0 0-1,11 7 0,-11-10-23,0 1-1,0-1 1,0 0-1,0-1 0,0 1 1,0-1-1,1 0 1,-1 0-1,1-1 1,-1 1-1,1-1 0,-1 0 1,1-1-1,6-1 1,-4 1-42,0-1 0,-1-1 0,1 1 1,-1-1-1,1 0 0,-1-1 0,0 0 1,0 0-1,6-5 0,-1-2-15,-1 1-1,0-2 1,0 1-1,-2-1 1,13-19-1,35-69 14,-36 60-95,89-143-82,27-50 321,-86 119-69,22-42 41,-63 138-89,0-1 0,-1 0 1,13-39-1,-22 57-16,0 1 0,0 0 0,1-1 0,-1 1 0,0-1 0,0 1 0,0-1 1,0 1-1,0-1 0,0 1 0,0-1 0,0 1 0,0-1 0,0 1 0,0-1 0,0 1 0,0 0 0,0-1 0,0 1 0,0-1 1,-1 1-1,1-1 0,0 1 0,0-1 0,0 1 0,-1 0 0,1-1 0,0 1 0,-1 0 0,1-1 0,0 1 0,-1 0 0,1-1 1,-1 1-1,1 0 0,0 0 0,-1-1 0,1 1 0,-1 0 0,1 0 0,-1 0 0,1 0 0,0-1 0,-1 1 0,1 0 0,-1 0 1,1 0-1,-1 0 0,1 0 0,-1 0 0,1 0 0,-1 0 0,1 1 0,-1-1 0,1 0 0,-1 0 0,1 0 0,-1 1 1,-3 0-11,0 0 0,1 1 0,-1-1 0,1 1 0,-1 0 0,1 0 0,-4 3 0,-7 7 15,1 1 1,1 1-1,0 0 0,1 0 1,0 1-1,1 1 0,-12 26 1,-46 125 3,54-126-2,-29 98 106,18-57-30,17-51 66,1 0 1,2 0-1,1 1 0,1 0 1,2 0-1,3 46 1,6-28 62,-2-25-63,0-9 55,-5-14-160,1-2-26,3 2-7,0-1-1,0 1 1,0-1 0,0 0-1,1-1 1,-1 1 0,0-1-1,0 0 1,1-1 0,-1 1-1,0-1 1,8-2 0,5-3-60,0-2 1,0 0-1,-1-1 1,0 0 0,0-2-1,-1 0 1,-1 0-1,0-2 1,27-28-1,-27 25-8,-9 11 38,0-1-1,-1 1 0,0-1 1,0-1-1,0 1 0,-1-1 1,4-7-1,-6 9-36,0-1 1,0 1-1,0 0 1,-1 0-1,1-1 1,-1 1-1,-1-1 1,1 1-1,-1-7 1,0 10 56,0 0 0,-1 0 0,1 0 0,0 0 1,-1 0-1,0 0 0,1 0 0,-1 0 0,0 0 0,0 1 1,0-1-1,0 0 0,0 1 0,0-1 0,-1 1 0,1-1 0,-1 1 1,1-1-1,-1 1 0,1 0 0,-1 0 0,1 0 0,-1 0 0,0 0 1,0 0-1,0 0 0,0 1 0,-3-2 0,-2 0 17,-1 1 0,1 0-1,-1 0 1,0 0 0,0 1-1,1 0 1,-1 1 0,-10 1-1,15-1-3,0-1 0,0 1 0,-1 0 0,1 0 0,0 1 0,0-1 0,0 1 0,1-1 0,-1 1 0,0 0 0,0 0 0,1 0 0,-1 0 0,1 1 0,0-1-1,0 1 1,0-1 0,0 1 0,0 0 0,0 0 0,1-1 0,-2 6 0,-1 5 94,1 0 0,0 0 0,1 0-1,0 0 1,1 1 0,1-1 0,0 0 0,3 21 0,0-18 10,0 0 0,0 0 0,2-1 0,0 1 0,1-1 0,12 24 0,-15-33-62,0-1 0,1 0 0,-1 0-1,1 0 1,0-1 0,0 1-1,1-1 1,-1 0 0,1 0 0,0-1-1,0 1 1,0-1 0,1 0-1,9 4 1,-10-6-54,-1 0 0,0 0 0,1 0 0,-1-1 0,0 1 0,1-1 0,-1 0-1,1-1 1,-1 1 0,1-1 0,-1 1 0,0-1 0,1-1 0,-1 1 0,0-1 0,0 1 0,0-1 0,0-1 0,0 1 0,6-5-1,0-2-21,0 1 0,-1-1-1,0-1 1,-1 1 0,9-14-1,32-58-207,-27 44 192,-12 20 40,6-11-62,26-32 0,-18 26 56,-19 26 1,-1 1 0,1 0-1,0 0 1,1 1 0,0-1-1,0 1 1,9-7 0,-14 26 93,-9 87 177,3-50-49,-2-1-55,-2 0 0,-20 67 0,28-114-148,-12 36 99,12-35-115,-1-1 0,1 1 1,-1 0-1,1-1 0,-1 1 0,0-1 0,0 0 0,0 1 0,-1-1 0,-1 2 0,3-4-1,0 1 0,0-1 0,0 1 1,0-1-1,0 0 0,0 1 0,0-1 0,0 0 1,0 0-1,0 0 0,0 0 0,0 0 0,0 0 1,0 0-1,0 0 0,0 0 0,0 0 0,0-1 1,0 1-1,0 0 0,0-1 0,0 1 0,0-1 1,0 1-1,0-1 0,1 1 0,-1-1 0,-1 0 1,-3-3-50,1-1 0,-1 1 0,-5-8 1,4 5-32,2 3 9,-1-1 0,0 1-1,0 0 1,0 0 0,-6-3 0,10 7 97,1-1 0,-1 1-1,1-1 1,-1 1 0,1-1 0,-1 1 0,1-1 0,0 1 0,-1-1-1,1 1 1,0-1 0,0 0 0,-1 1 0,1-1 0,0 0 0,-2-3 564,9 5-454,0 0 0,-1 0 0,11 3 0,8 2 43,18-1-567,-1-2 1,1-2-1,53-6 1,-90 5 190,-4 0-126,0 0 0,0 0 0,0 0 0,0 0 0,0 0 0,0 0 0,0-1 0,0 1-1,0-1 1,0 1 0,0-1 0,0 0 0,-1 0 0,1 0 0,0 0 0,0 0 0,-1 0 0,3-2 0,-4 2 165,0 1-1,0 0 1,0-1 0,0 1 0,0-1-1,0 1 1,0 0 0,0-1-1,0 1 1,0-1 0,0 1 0,0 0-1,0-1 1,0 1 0,0-1-1,0 1 1,-1 0 0,1-1 0,0 1-1,0 0 1,0-1 0,-1 1-1,1 0 1,0-1 0,-1 1 0,1 0-1,0-1 1,0 1 0,-1 0-1,1 0 1,-1 0 0,1-1 0,-15-7-2791,-9 0-1844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2:35.1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38 41 7232,'-26'-10'2314,"14"7"853,17 4-766,5-1-892,0 1 0,14 4 0,7 0-180,58-1 180,148-12 1,-67-8-2322,-60 2-3870,-88 11 2906,-13 1-922,-3 2 933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4:53:28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12 3328,'33'-6'9488,"-39"6"-9360,0 1 1,0-1-1,0 1 1,1 1 0,-1-1-1,0 1 1,1 0-1,-10 5 1,0 2 2,-24 18-1,8-4 85,1 1 0,1 2 0,1 0 0,2 2-1,0 2 1,-34 51 0,57-75-177,-1 1 1,1 0-1,0 0 0,0 0 1,1 1-1,0-1 0,1 1 0,-2 7 1,3-13 12,0 0 0,0 0 1,0 0-1,0 1 0,0-1 1,1 0-1,-1 0 0,1 0 1,-1 0-1,1 0 0,0 0 1,-1 0-1,3 3 0,-2-3-4,1-1-1,-1 0 0,0 0 0,0 0 1,0 0-1,1-1 0,-1 1 0,0 0 0,1 0 1,-1-1-1,0 1 0,1-1 0,-1 1 0,1-1 1,-1 0-1,1 0 0,-1 1 0,1-1 0,-1 0 1,1 0-1,2-1 0,5 0 42,-1 0 1,0-1-1,1-1 0,-1 1 0,0-1 0,0 0 1,12-8-1,52-35 161,-57 35-169,6-4-18,-1-1 1,-1-1-1,0-1 1,-1 0-1,-1-2 1,-1 0 0,0-1-1,-2 0 1,-1-1-1,22-47 1,-32 62-127,0-1 0,-1 1 0,0 0 0,2-13 0,-4 3-171,-1 16 227,1 1 0,0 0-1,0-1 1,-1 1 0,1 0 0,0-1-1,0 1 1,-1 0 0,1-1 0,0 1-1,-1 0 1,1 0 0,0-1 0,-1 1-1,1 0 1,0 0 0,-1 0 0,1-1-1,-1 1 1,1 0 0,-1 0 0,1 0-1,0 0 1,-1 0 0,1 0 0,-1 0-1,1 0 1,0 0 0,-1 0-1,1 0 1,-1 0 0,1 0 0,-1 1-1,1-1 1,0 0 0,-1 0 0,1 0-1,0 1 1,-1-1 0,1 0 0,-1 1-1,-3 1-14,0 1-1,0 0 0,0 0 0,0 0 0,0 0 0,1 1 0,-1-1 0,1 1 0,0 0 0,0 0 0,-3 7 0,0 0 37,1-1 0,0 2 1,-6 18-1,9-23-6,1 0 1,-1 0 0,1-1-1,1 1 1,-1 0 0,1 0 0,1 0-1,-1 0 1,3 8 0,-2-11 25,0 0 1,0 0 0,0 0 0,1 0 0,0 0 0,0 0 0,0 0-1,0-1 1,1 1 0,-1-1 0,1 1 0,0-1 0,0 0 0,0 0 0,6 4-1,-3-4 54,0 1 0,0-1 0,0 0 0,0 0 0,0 0-1,1-1 1,0 0 0,-1-1 0,1 1 0,0-1 0,7 0-1,-4-1-19,-1 0-1,0-1 0,0 0 0,0-1 1,0 0-1,0 0 0,13-6 0,-1-2-29,0-1 0,0-2-1,-1 0 1,0 0 0,28-27-1,-4 1-172,92-59 0,-132 95 134,0 1 0,0 0 0,0 0 0,1 0 0,-1 0 0,1 1 0,-1-1 1,1 1-1,4 0 0,-8 1 0,0 0 1,0 0 0,1 0 0,-1 0-1,0 0 1,0 1 0,0-1 0,0 0 0,0 1-1,0-1 1,0 1 0,0-1 0,0 1-1,0-1 1,0 1 0,2 1 0,-2 0-7,0-1-1,0 1 1,0-1 0,0 1 0,0-1 0,0 1 0,0 0 0,-1 0-1,1-1 1,-1 1 0,0 0 0,1 0 0,-1 3 0,0 17 6,0-1-1,-2 1 1,0-1 0,-2 0 0,-7 26 0,-7 44 399,17-72-148,3-9 84,-1-10-323,-1 0 1,0 0-1,0 0 0,0 0 0,0 1 0,0-1 1,0 0-1,1 0 0,-1 0 0,0 0 0,0 0 1,0 0-1,0 0 0,1 1 0,-1-1 0,0 0 1,0 0-1,0 0 0,0 0 0,1 0 0,-1 0 1,0 0-1,0 0 0,0 0 0,1 0 0,-1 0 1,0 0-1,0 0 0,0 0 0,1 0 0,-1 0 1,0 0-1,0 0 0,0 0 0,0-1 1,1 1-1,18-15 532,-8 5-439,53-47 64,-22 18-276,1 2 0,57-36 0,-98 71 88,1 0 0,-1 1 1,1-1-1,0 1 0,0 0 0,0 0 1,0 0-1,0 1 0,0-1 0,0 0 0,0 1 1,0 0-1,5 0 0,-6 0 14,0 1 1,0-1-1,0 1 0,0 0 0,0 0 1,0 0-1,0 0 0,-1 0 1,1 0-1,0 0 0,0 0 0,-1 1 1,1-1-1,-1 1 0,1-1 1,-1 1-1,0 0 0,1-1 0,-1 1 1,1 3-1,6 11 47,-1 1 0,-1 0-1,7 27 1,-9-26 127,2 0 0,0 0 0,12 24 0,-14-34-75,1-1 0,-1 1 0,2-1 0,5 7 0,-9-13-61,-1 1 0,0-1 1,0 0-1,1 1 0,-1-1 0,1 0 0,-1 0 0,1 0 0,-1 0 0,1 0 0,0-1 0,0 1 1,-1 0-1,1-1 0,0 1 0,0-1 0,0 0 0,-1 0 0,1 1 0,0-1 0,0 0 1,0-1-1,0 1 0,0 0 0,2-1 0,0-1-200,0 0 0,0 0 1,0-1-1,0 1 0,0-1 0,0 0 1,-1 0-1,1-1 0,-1 1 0,0 0 1,4-7-1,-1 1-1466,0-1 0,0-1 0,5-13 0,2-8-1394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2:35.5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35 29 10048,'-18'-9'4544,"5"9"-3936,10 0-192,6 0-352,2 0 2495,8 9-1375,10-9 1344,9 3-1472,39-6-64,11 3-608,21-9-608,0 4 128,-8-6-2400,-11 8 1376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2:38.2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270 31 2816,'11'-6'1544,"-1"2"1,1-1-1,0 1 0,0 1 1,1 0-1,17-2 0,-29 5-1432,1 0 0,-1 0 0,0 0 0,0 0-1,1 0 1,-1 0 0,0 1 0,0-1 0,1 0 0,-1 0-1,0 0 1,0 0 0,1 0 0,-1 1 0,0-1 0,0 0-1,0 0 1,1 1 0,-1-1 0,0 0 0,0 0 0,0 1-1,0-1 1,0 0 0,1 0 0,-1 1 0,0-1-1,0 0 1,0 0 0,0 1 0,0-1 0,0 0 0,0 1-1,0-1 1,0 0 0,0 0 0,0 1 0,0-1 0,0 0-1,0 1 1,-1-1 0,1 0 0,0 0 0,0 1 0,0-1-1,0 0 1,-7 17 194,5-13 105,-54 117 1081,19-48-1149,-125 242 777,137-272-1074,-27 52-119,45-81-142,-6 14-892,4-12-3256,10-38-8191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2:38.6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 92 7456,'-6'-7'2421,"4"5"-1477,2 2-774,0 0 0,0 0 0,0-1 0,1 1 0,-1 0 0,0 0 0,0-1 1,0 1-1,0 0 0,0 0 0,1-1 0,-1 1 0,0 0 0,0 0 0,0 0 0,1-1 0,-1 1 0,0 0 0,0 0 0,1 0 0,-1 0 1,0 0-1,0-1 0,1 1 0,-1 0 0,0 0 0,0 0 0,1 0 0,-1 0 0,0 0 0,1 0 0,11-3 1593,4 1-660,-1 2 0,23 1 0,3 0-407,266 4 1731,-14-5-3142,-289 0 208,0 0 0,1-1 0,-1 1 0,8-3 1,-9 2-143,0 0 1,0 0 0,0-1 0,-1 1-1,1-1 1,0 0 0,-1 1-1,1-1 1,-1 0 0,1-1 0,-1 1-1,0 0 1,2-3 0,10-20-4904,4 1 1787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2:40.0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623 1 5472,'0'0'121,"-1"0"0,1 0-1,-1 0 1,1 0 0,-1 0 0,1 0 0,-1 0 0,0 0-1,1 0 1,-1 0 0,1 0 0,-1 0 0,1 0 0,-1 0-1,0 1 1,1-1 0,-1 0 0,1 0 0,-1 1 0,1-1-1,0 0 1,-1 1 0,1-1 0,-1 1 0,1-1 0,-1 0-1,1 1 1,0-1 0,-1 1 0,1-1 0,0 1 0,0-1-1,-1 1 1,1 0 0,-2 17 893,0 0 0,-1-1 0,-1 0 0,-10 28 0,2-5-249,5-18-320,-18 68 1532,-50 118 0,-78 112-285,-24-14-648,155-275-830,-40 48-1,61-77-158,-2 0 0,1 0 0,0 1-1,0-1 1,-1-1 0,1 1 0,-1 0 0,0-1 0,1 1 0,-1-1-1,0 0 1,0 0 0,-5 2 0,8-3-62,0 0 1,-1 0 0,1 0-1,0 0 1,-1 0-1,1-1 1,-1 1-1,1 0 1,0 0-1,-1 0 1,1 0-1,0 0 1,-1 0-1,1-1 1,0 1-1,0 0 1,-1 0 0,1 0-1,0-1 1,-1 1-1,1 0 1,0-1-1,0 1 1,0 0-1,-1 0 1,1-1-1,0 1 1,0 0-1,0-1 1,0 1-1,0 0 1,-1-1-1,1 1 1,0-1 0,0 1-1,0 0 1,0-1-1,0 1 1,0 0-1,0-1 1,0 1-1,0 0 1,0-1-1,1 1 1,-1 0-1,0-1 1,0 1-1,0 0 1,0-1 0,0 1-1,1 0 1,-1-1-1,1-1-19,0-1-1,0 1 1,1 0-1,-1 0 1,0 0-1,1 0 1,2-2-1,76-62-442,124-113 155,-149 130 313,-51 46 7,-1 0 0,1 0 0,0 0 0,0 0-1,0 1 1,1 0 0,-1 0 0,8-3 0,-11 5-3,0 0 1,0 0-1,0-1 1,0 1 0,0 0-1,0 0 1,0 0 0,0 0-1,0 1 1,0-1-1,1 0 1,-1 0 0,0 1-1,0-1 1,0 0-1,0 1 1,1 0 0,-1 0 4,0 0 0,0 0 0,0 0 0,0 0 0,0 1 0,0-1 0,0 0 0,0 1 0,-1-1 0,1 0 0,0 1 0,-1-1 0,1 1 0,-1-1 0,1 3 0,2 18 138,-1 1 1,0 0 0,-3 37 0,0-14-30,0-20-73,0-13-75,1 1 1,1-1 0,0 0 0,2 14 0,-2-24 45,0-1 0,-1 1 0,1-1 0,0 1 1,0-1-1,0 0 0,1 1 0,-1-1 0,1 0 0,-1 0 0,1 0 0,0 0 0,-1 0 1,1 0-1,0-1 0,0 1 0,0-1 0,1 1 0,-1-1 0,0 0 0,0 0 0,1 0 1,-1 0-1,1 0 0,-1 0 0,1-1 0,-1 1 0,1-1 0,-1 0 0,1 1 1,0-1-1,3-1 0,7 0 102,1-1 1,-1-1-1,0 0 0,26-10 1,-24 7-95,4 0-26,21-8-83,71-33 0,-101 42 71,1-1 1,-1-1-1,0 1 0,0-2 0,-1 1 1,0-1-1,-1-1 0,0 0 0,0 0 1,0 0-1,7-14 0,-13 19-18,0 0 0,0 1 0,0-1 1,-1 0-1,1 0 0,-1-1 0,0 1 0,0 0 0,0 0 0,-1 0 0,0-1 0,1 1 0,-2 0 0,1-1 0,0 1 0,-2-5 0,2 8 21,0 1-1,-1-1 0,1 0 0,0 1 0,-1-1 1,1 1-1,-1-1 0,1 1 0,-1-1 0,1 1 1,-1-1-1,1 1 0,-1 0 0,1-1 1,-1 1-1,0 0 0,1-1 0,-1 1 0,0 0 1,1 0-1,-1-1 0,0 1 0,1 0 0,-1 0 1,0 0-1,1 0 0,-1 0 0,0 0 1,1 0-1,-1 0 0,0 0 0,1 1 0,-1-1 1,0 0-1,1 0 0,-1 0 0,-1 1 1,-1 1-25,-1-1 1,1 1-1,0 0 1,-1 0 0,-3 3-1,-7 8 108,0 0 0,0 1 0,2 0 0,0 1 0,0 1-1,-10 19 1,17-27-21,1 0-1,1 1 0,-1-1 1,1 1-1,1-1 0,-3 17 1,4-21-45,0 0 0,1 0 0,0-1 0,0 1 0,0 0 0,1 0 0,-1 0 1,1 0-1,0 0 0,0 0 0,0-1 0,1 1 0,-1 0 0,1-1 0,0 1 0,0-1 1,4 5-1,0-1 44,0-1 0,0-1 0,1 0 1,0 0-1,0 0 0,0 0 0,1-1 1,0-1-1,0 1 0,0-1 0,0 0 1,0-1-1,0 0 0,1-1 0,-1 1 1,13-1-1,-7 0-6,0-2 0,-1 1 0,1-2 1,0 0-1,-1 0 0,0-1 0,1-1 0,-1 0 1,19-10-1,-14 4-38,0-1 1,-1 0-1,-1-1 0,18-16 1,52-62-12,-55 50 15,-22 27-16,17-19 0,-25 32 4,5-5-111,-7 14 6,1-5 104,-2 4 30,0 0 0,0 0 1,-3 8-1,-6 20 55,9-25-50,0 0 0,1 0-1,0 0 1,0 0 0,1 0-1,1 0 1,2 16 0,-2-25-19,0 1 0,0-1 1,0 0-1,0 1 1,0-1-1,0 0 1,1 0-1,-1 0 1,1 0-1,-1 0 1,1 0-1,0-1 0,0 1 1,0-1-1,0 1 1,0-1-1,0 1 1,3 0-1,-2-1 23,1 1-1,-1-1 1,1 0-1,-1 0 1,1 0-1,-1-1 1,1 1-1,0-1 1,-1 0-1,1 0 1,6-1-1,22-7 53,0 0-1,57-25 0,-32 11-46,-37 14 4,-6 2-15,1 1 0,-1 0 0,1 1 0,0 1 0,30-3 1,-42 6 15,0 0 0,1 0 0,-1 1 1,0 0-1,0 0 0,0-1 0,0 2 1,0-1-1,0 0 0,0 1 0,0-1 1,-1 1-1,1 0 0,0 0 0,3 4 1,3 3 188,-1 1 0,13 18 0,-14-17-131,16 17-1,34 35-283,-47-54-3733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2:40.4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51 14 6656,'-45'-13'3008,"40"21"-2624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2:43.5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187 711 3712,'5'-8'1884,"0"1"2875,-5 7-4611,-1-1-1,1 1 1,0 0 0,-1-1 0,1 1 0,0 0-1,-1-1 1,1 1 0,-1 0 0,1 0 0,-1-1-1,1 1 1,0 0 0,-1 0 0,1 0 0,-1-1-1,1 1 1,-1 0 0,1 0 0,-1 0 0,1 0-1,-2 0 1,-2 0 166,-1-1 0,1 1-1,-1 0 1,1 0-1,-1 1 1,1-1 0,-1 1-1,1 0 1,-1 0 0,1 1-1,0-1 1,-5 4 0,-2 0 61,0 2 0,0-1 0,-12 11 1,17-11-299,0-1 1,0 1-1,1 0 1,0 0-1,0 1 1,0-1-1,1 1 1,0 0-1,0 0 1,1 1-1,-1-1 1,-2 12 0,5-15-26,0 1 0,0-1 1,1 1-1,-1-1 1,1 1-1,0-1 1,0 1-1,0-1 1,1 1-1,0-1 0,0 1 1,0-1-1,0 1 1,0-1-1,1 0 1,0 0-1,0 0 1,0 0-1,1 0 1,-1 0-1,1 0 0,0-1 1,5 6-1,-4-6 10,0 0-1,0-1 0,1 1 0,-1-1 0,0 0 1,1 0-1,0-1 0,-1 1 0,1-1 1,0 0-1,-1 0 0,1-1 0,0 1 0,0-1 1,5-1-1,9 0 180,0-1-1,27-6 1,-8-1-127,-1-1 1,1-2 0,-2-2-1,0-2 1,51-29 0,-67 32-134,0 0 1,-1-1-1,0-1 1,-2-1 0,1-1-1,-2 0 1,0-1 0,21-33-1,74-116-242,-61 91 133,-46 69 117,87-136-106,-67 101 253,27-66 0,-45 91-133,-1 0 0,-1-1 1,0 1-1,1-19 0,-5 34-6,1 1 1,-1 0-1,0 0 0,0-1 1,0 1-1,0 0 0,0-1 1,0 1-1,-1 0 0,1-1 0,0 1 1,-1 0-1,1 0 0,-2-3 1,2 4 1,-1-1 0,0 1 1,1 0-1,-1-1 0,0 1 1,0 0-1,0 0 0,1-1 1,-1 1-1,0 0 0,0 0 1,0 0-1,1 0 0,-1 0 0,0 0 1,0 0-1,0 0 0,0 1 1,1-1-1,-1 0 0,0 0 1,0 1-1,1-1 0,-1 0 1,0 1-1,-1 0 0,-8 4-5,0 0 0,0 0 0,1 1 0,-1 0 0,1 1 0,1 0 0,-14 14 0,11-8 66,-1 1 0,2 0 0,0 1 0,-10 19 1,0 10 235,2 0 0,-21 80 1,22-64-108,-59 225 208,59-229-210,12-43-112,1 1 1,0 0-1,1-1 1,0 1 0,0 18-1,3-32-72,0 1-1,0-1 1,0 0 0,1 0-1,-1 0 1,0 1-1,0-1 1,0 0 0,0 0-1,1 0 1,-1 0 0,0 0-1,0 0 1,0 1-1,1-1 1,-1 0 0,0 0-1,0 0 1,1 0-1,-1 0 1,0 0 0,0 0-1,0 0 1,1 0-1,-1 0 1,0 0 0,0 0-1,1 0 1,-1 0-1,0 0 1,0 0 0,1 0-1,-1 0 1,0-1-1,0 1 1,0 0 0,1 0-1,-1 0 1,0 0 0,0 0-1,0-1 1,1 1-1,11-7-28,41-27-36,-21 12 72,1 2 0,51-24 0,-76 40-16,0 0-15,1 1-1,-1 0 1,1 0-1,17-3 1,-24 6 22,0 0 0,-1 0 1,1-1-1,0 1 0,-1 1 0,1-1 1,-1 0-1,1 0 0,0 0 0,-1 1 1,1-1-1,-1 1 0,1 0 0,-1-1 0,1 1 1,-1 0-1,1 0 0,-1 0 0,0 0 1,0 0-1,1 0 0,-1 0 0,0 0 1,0 0-1,0 1 0,0-1 0,0 0 1,0 1-1,-1-1 0,1 1 0,0-1 1,-1 1-1,1-1 0,0 3 0,0 4 4,0 0 1,0-1-1,0 14 0,-2-13-36,2-1 0,-1 1 0,3 13 0,-2-19 29,0 0 1,0 1-1,0-1 1,0 0-1,0 0 1,0 1-1,0-1 1,1 0-1,-1 0 0,1 0 1,0-1-1,-1 1 1,1 0-1,0-1 1,4 3-1,0 0 41,1-1 0,0 0-1,0 0 1,1 0 0,-1-1 0,0 0-1,1-1 1,0 0 0,-1 0 0,1 0-1,-1-1 1,1 0 0,12-2 0,8-3-32,-1-1 1,36-11 0,-55 14-46,23-8-60,0-1-1,-1-1 0,48-29 1,34-20 423,-104 57-337,-9 4-129,-15 10 150,-5 6 110,2 2 0,-23 22 0,24-19 139,6-8-190,0 0 0,2 1 0,-1 0 0,-9 17 0,15-22-14,1 0-29,-1 0-1,2 0 0,-5 11 1,7-17-16,1-1 1,-1 1 0,1-1 0,0 1 0,-1 0 0,1-1 0,0 1 0,0-1 0,0 1 0,0 0 0,0-1 0,0 1 0,1-1 0,-1 1 0,0-1 0,1 1 0,-1 0 0,1-1 0,0 0-1,-1 1 1,1-1 0,0 1 0,0-1 0,0 0 0,1 2 0,-1-3 0,-1 0 0,1 1 0,-1-1-1,1 0 1,-1 0 0,1 0 0,-1 0-1,1 1 1,-1-1 0,1 0 0,-1 0 0,1 0-1,0 0 1,-1 0 0,1 0 0,-1 0-1,1-1 1,-1 1 0,1 0 0,-1 0 0,1 0-1,-1 0 1,1-1 0,-1 1 0,1 0-1,-1-1 1,1 1 0,16-14 175,-13 11-164,120-114-410,-54 38 293,-56 68-150,-11 12-2,-3 8 198,-1-5 67,0 0 0,0-1 0,1 1 0,-1 0 0,1-1 1,0 1-1,1 0 0,-1-1 0,2 8 0,-2-9-13,1-1-1,0 1 0,0 0 1,-1 0-1,1 0 1,0-1-1,1 1 1,-1 0-1,0-1 0,0 1 1,1-1-1,-1 1 1,1-1-1,-1 0 1,1 0-1,0 1 1,-1-1-1,1 0 0,3 1 1,7 2 18,-1-1 1,1 0-1,0-1 1,0 0-1,1-1 1,-1 0-1,0-1 1,0 0-1,1-1 1,-1 0 0,0-1-1,0-1 1,0 0-1,-1 0 1,1-1-1,-1-1 1,20-10-1,-12 3-32,-1 0 0,0-2 0,-1 0 0,-1-1 0,0 0 0,-1-2 0,19-25 0,-34 41 28,12-15-202,-9 13-57,-6 10 67,1-2 191,0-1 0,0 1 0,1 0 0,0 0 0,0 0 1,0 0-1,1 0 0,-1 0 0,1 0 0,0 0 0,2 7 0,-2 10 98,1-18-114,0 0 0,-1 0 0,1 0 0,1 0-1,-1 0 1,0 0 0,1 0 0,0 0 0,0 0 0,0-1 0,3 4 0,0 0 25,0-1-1,0 0 1,0-1 0,0 1-1,10 5 1,-12-9-20,0 0-1,0-1 1,1 1-1,-1-1 0,0 0 1,1 0-1,-1 0 1,1-1-1,0 1 1,-1-1-1,1 0 1,-1 0-1,7-1 0,7-1 35,25-7 0,-30 6-36,216-64-260,-205 59 281,-1-2 0,-1-1-1,0 0 1,0-1-1,-1-2 1,-1 0 0,19-17-1,-30 22-36,1 1 0,-2-1 0,1-1 0,-1 1 0,-1-1-1,10-20 1,-36 57-180,10-15 187,-46 49 319,-4 5-295,53-58-13,0 2 0,1-1 0,1 1-1,-1 0 1,-7 20 0,12-26-25,0-1 0,0 0 0,1 1 0,-1 0 0,1-1 0,0 1 0,0-1 0,0 1 0,1 4 0,-1-7 16,0 0 0,0 0 0,1 0 0,-1 0 1,0 0-1,1 0 0,-1 0 0,1 0 0,-1-1 0,1 1 0,-1 0 1,1 0-1,0-1 0,-1 1 0,1 0 0,0-1 0,0 1 1,-1-1-1,1 1 0,0-1 0,0 1 0,0-1 0,0 1 0,0-1 1,0 0-1,0 0 0,0 1 0,-1-1 0,1 0 0,0 0 0,0 0 1,0 0-1,0 0 0,0 0 0,0 0 0,0 0 0,0-1 1,0 1-1,1-1 0,3 0-32,-1-1 0,1 0 1,-1-1-1,0 1 0,0-1 0,0 1 0,0-1 1,5-6-1,2 1-84,0-1 46,0-1 0,-1 0 0,0 0 0,-1-1 0,12-16 1,-8 10 74,-10 15-54,-1-1 1,0 0-1,1 0 0,-1 0 1,0 0-1,-1 0 0,3-4 1,-8 23 159,-10 47 115,-76 165-159,72-190-2,-1-2 0,-1 0 0,-2-1 0,-30 36 0,32-46-28,-1-2-1,-2 0 1,0-2-1,-1 0 1,-52 33 0,69-50-40,0 0 0,0 0 0,0-1 1,-1 0-1,1-1 0,-14 4 1,19-6-31,0 1 1,0-1 0,1 0-1,-1 0 1,0 0 0,0 0 0,0 0-1,1 0 1,-1-1 0,0 1 0,0-1-1,1 1 1,-1-1 0,0 1-1,1-1 1,-1 0 0,0 0 0,1 0-1,-1 0 1,1 0 0,0 0-1,-1 0 1,1-1 0,0 1 0,0 0-1,-1-1 1,1 1 0,0-1 0,1 1-1,-1-1 1,0 0 0,0 1-1,1-1 1,-2-2 0,2 0 8,-1 0-1,0 1 1,1-1 0,0 0-1,0 1 1,0-1-1,0 0 1,1 0 0,0 1-1,-1-1 1,1 1 0,0-1-1,4-6 1,0-1 43,0 1-1,2 0 1,6-10 0,-4 8 23,1 1 0,0 1 0,0 0-1,21-15 1,51-29 216,-60 40-155,135-80 340,132-91 725,-271 171-1091,-1 0-1,27-30 0,-38 37-51,0-1 1,0 0-1,-1 0 0,0 0 1,0-1-1,-1 0 0,0 1 1,0-2-1,1-9 0,-4 18-21,-1 0 0,1 0 0,-1-1 1,0 1-1,1 0 0,-1-1 0,0 1 0,0 0 0,0-1 0,0 1 0,0 0 0,0-1 0,-1 1 0,1 0 1,0 0-1,-1-1 0,1 1 0,-1 0 0,1 0 0,-1-1 0,0 1 0,1 0 0,-1 0 0,0 0 0,0 0 1,0 0-1,0 0 0,0 0 0,0 0 0,0 1 0,0-1 0,0 0 0,0 0 0,0 1 0,-2-1 0,1 0 0,-1 1 0,0-1 0,1 1 0,-1 0-1,0 0 1,1 0 0,-1 0 0,0 0-1,1 1 1,-1-1 0,0 1 0,1 0 0,-1 0-1,1 0 1,-1 0 0,1 0 0,-4 3-1,3-3 57,0 1 0,0 0 0,0 1 0,1-1 0,-1 0 0,1 1 0,-1 0 0,1-1-1,0 1 1,0 0 0,0 0 0,1 0 0,-1 0 0,1 1 0,-1-1 0,1 0-1,0 1 1,-1 4 0,2-5-21,0-1 0,1 1 0,-1-1 0,0 1 0,1-1-1,-1 0 1,1 1 0,0-1 0,-1 1 0,1-1 0,0 0 0,1 0 0,-1 0-1,0 1 1,1-1 0,-1 0 0,1 0 0,-1-1 0,1 1 0,0 0 0,0-1-1,0 1 1,0-1 0,0 1 0,0-1 0,1 0 0,2 1 0,11 5 42,0-1 0,0 0 0,1-2 1,27 5-1,71 3-629,-102-11 396,18 1-1215,38-3 0,-53 0-840,-1-1 0,19-5 0,-32 7 1768,1-1 0,-1 1 0,0-1 1,0 0-1,0 0 0,0 1 0,0-2 1,0 1-1,0 0 0,0 0 0,0-1 1,-1 1-1,1-1 0,0 1 0,-1-1 0,0 0 1,1 0-1,-1 1 0,0-1 0,0 0 1,0 0-1,0 0 0,1-3 0,11-23-4032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2:44.8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9 295 3072,'0'0'36,"-1"0"1,1 0-1,0 0 0,0 0 1,-1 0-1,1 0 1,0 0-1,0 0 0,-1 0 1,1 0-1,0 0 1,0 0-1,-1 0 0,1 0 1,0 0-1,0 0 1,-1 0-1,1 0 0,0 0 1,0 0-1,-1 0 1,1 0-1,0 1 0,0-1 1,-1 0-1,1 0 0,0 0 1,0 0-1,0 1 1,0-1-1,-1 0 0,1 0 1,0 0-1,0 1 1,0-1-1,0 0 0,0 0 1,0 1-1,-1-1 1,1 0-1,0 0 0,0 1 1,0-1-1,0 0 1,0 0-1,0 1 0,0-1 1,0 0-1,0 0 0,0 3 1451,14 2 4231,-10-3-5160,1-1 0,0 0 0,0 0 0,0-1 1,0 1-1,0-1 0,0 0 0,0 0 0,0-1 1,6-1-1,7-2 556,25-9-1,-34 10-950,-1-1 0,1 0 1,-1-1-1,0 0 0,0 0 0,11-10 0,0-3 114,19-22 0,-31 33-245,-1-2 0,0 1 0,0-1 0,-1 0 0,0 0 0,0 0 0,-1-1 0,6-19 0,5-12 389,-12 36-242,-1 5-30,-6 23-55,0-2-15,1 0 0,-2 36 0,5-44 35,0-1 0,1 0 0,1 1 0,-1-1 0,2 0 0,5 17 0,-6-25-54,0 1 1,0-1-1,1 0 1,-1 0 0,1 0-1,0 0 1,6 7-1,-7-9-8,0-1-1,0 1 0,0-1 0,0 1 1,0-1-1,0 0 0,0 1 1,0-1-1,1 0 0,-1-1 1,1 1-1,-1 0 0,0-1 0,1 1 1,-1-1-1,1 0 0,4 0 1,-1 0 17,0-2 0,0 1 1,0-1-1,0 1 0,0-2 1,0 1-1,-1-1 0,1 1 1,6-6-1,5-5-4,22-18-1,-20 15 52,14-14-88,-1 0 0,-2-2 0,34-45 0,-49 58-223,0 2-1,18-17 1,-32 33 192,0 0 1,0 0-1,0 0 1,0 1-1,0-1 1,0 0-1,1 1 1,-1-1-1,0 1 1,0-1-1,0 1 1,1 0-1,-1-1 1,0 1 0,0 0-1,1 0 1,-1 0-1,0 0 1,1 0-1,-1 0 1,0 0-1,0 0 1,1 1-1,-1-1 1,0 0-1,0 1 1,0-1-1,1 1 1,-1-1 0,0 1-1,0 0 1,0-1-1,0 1 1,0 0-1,0 0 1,2 2-1,1 1 2,0 1-1,0 0 1,-1 0 0,1 1-1,-1-1 1,2 7-1,0-2 31,-2-1 0,1 2 0,-2-1 0,1 0 0,-1 0 0,-1 1 0,0 0 0,0-1 0,-1 1 0,-1-1 0,1 1 0,-2-1 0,1 1 0,-2-1 0,-3 12 0,4-18 2,0 0-1,0 0 0,0 0 1,0 0-1,-1-1 1,0 1-1,0-1 0,0 1 1,0-1-1,0 0 0,0 0 1,-1-1-1,0 1 1,1-1-1,-1 0 0,0 0 1,0 0-1,0 0 1,-1-1-1,1 1 0,0-1 1,-1 0-1,1-1 1,-5 1-1,0 0 3,1-1-1,-1 0 1,0-1 0,1 0-1,-1-1 1,1 1 0,-1-2-1,1 1 1,0-1 0,0 0-1,-11-6 1,-17-16-213,27 18 45,-1 0 0,-1 0 0,-12-5 0,23 12 132,1 0-1,-1 0 0,0 0 1,0 0-1,0 0 0,0-1 1,0 1-1,0 0 1,0 0-1,0 0 0,0 0 1,0 0-1,0 0 1,0 0-1,0 0 0,0 0 1,0 0-1,0 0 1,0 0-1,0 0 0,0 0 1,0 0-1,0 0 0,0 0 1,0-1-1,0 1 1,0 0-1,0 0 0,0 0 1,0 0-1,0 0 1,0 0-1,0 0 0,0 0 1,0 0-1,0 0 0,0 0 1,8 0-78,1 1 88,1 0 1,17-1-1,8 1-13,233 20-1984,-236-18-441,-17-2-113,1 0-4166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2:45.2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40 20 7456,'-23'-11'3392,"10"6"-2944,9 1-1728,8 8 608,9 1-2528,5 3 1792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2:47.0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43 995 3232,'-15'1'1456,"10"0"-341,5 1 511,1-2-1580,-1 0 0,0 0 0,0 0-1,0 0 1,0 0 0,0 1 0,0-1 0,0 0-1,1 0 1,-1 0 0,0 0 0,0 0 0,0 0 0,0 0-1,0 0 1,0 0 0,0 0 0,0 1 0,0-1-1,0 0 1,0 0 0,0 0 0,1 0 0,-1 0 0,0 0-1,0 1 1,0-1 0,0 0 0,0 0 0,0 0-1,0 0 1,0 0 0,0 0 0,0 1 0,0-1 0,0 0-1,-1 0 1,1 0 0,0 0 0,0 0 0,0 0-1,0 0 1,0 1 0,0-1 0,0 0 0,0 0 0,0 0-1,0 0 1,0 0 0,0 0 0,-1 0 0,1 0-1,0 0 1,0 1 0,0-1 0,0 0 0,-9 2 5283,1-3-845,8 1-4440,0-1 1,-1 1-1,1 0 0,-1 0 0,1 0 0,0 0 0,-1-1 1,1 1-1,0 0 0,-1 0 0,1-1 0,0 1 1,0 0-1,-1-1 0,1 1 0,0 0 0,0-1 0,-1 1 1,1 0-1,0-1 0,0 1 0,0 0 0,0-1 1,-1 1-1,1-1 0,0 1 0,0 0 0,0-1 0,0 1 1,0-1-1,0 1 0,0 0 0,0-1 0,0 1 1,0-1-1,1 1 0,-1-1 0,0 1 0,0 0 0,0-1 1,0 1-1,1-1 0,4-8 248,0-1 1,12-14-1,5-7-118,15-37 118,31-50 23,-55 97-268,2 1 0,0 0 0,25-23-1,-37 39-36,0 2 0,0-1 0,0 0 0,0 0 0,0 1-1,1 0 1,-1 0 0,1 0 0,0 0 0,-1 0 0,1 1-1,7-2 1,-10 3 3,0 0 0,0 0-1,-1 0 1,1 0 0,0 0 0,0 0-1,0 1 1,0-1 0,0 0 0,0 0-1,0 1 1,-1-1 0,1 1 0,0-1-1,0 1 1,-1-1 0,1 1-1,0-1 1,-1 1 0,1 0 0,0-1-1,-1 1 1,1 0 0,-1 0 0,1-1-1,-1 1 1,1 0 0,-1 0 0,0 0-1,1 0 1,-1 0 0,0-1-1,0 1 1,0 1 0,2 4 48,-1 0 0,0 0 1,-1 0-1,1 7 0,-2 11-13,-1-1 0,-1 0 0,-7 28-1,-23 66 141,23-91-200,7-19 16,0 0 0,0 1-1,1-1 1,0 1 0,-1 13 0,3-20 0,0-1 1,0 0 0,0 1 0,0-1 0,0 0 0,0 0 0,1 1-1,-1-1 1,0 0 0,0 1 0,0-1 0,0 0 0,1 0 0,-1 1-1,0-1 1,0 0 0,0 0 0,1 0 0,-1 1 0,0-1 0,0 0-1,1 0 1,-1 0 0,0 0 0,1 0 0,-1 1 0,0-1 0,0 0-1,1 0 1,-1 0 0,0 0 0,1 0 0,-1 0 0,0 0 0,1 0-1,-1 0 1,0 0 0,1 0 0,-1 0 0,1-1 0,17-3 302,29-17-229,-1-2 1,87-57-1,-88 47-93,-27 20-34,1 0-1,0 1 0,32-16 1,-49 28 34,-1-1 0,1 0 1,0 1-1,-1-1 0,1 1 1,0-1-1,-1 1 0,1 0 1,0 0-1,0 0 0,-1 0 1,1 0-1,0 0 1,-1 0-1,1 1 0,0-1 1,-1 1-1,1-1 0,0 1 1,2 1-1,-2-1 15,0 1 0,-1-1 0,1 1 0,-1 0 0,1 0 0,-1-1 0,1 1 0,-1 0 0,0 0 1,0 0-1,0 1 0,0-1 0,0 4 0,2 3 54,-2 1 1,1 0-1,-1 0 1,-1-1-1,0 1 1,-1 10-1,-1 3 283,0-16-353,1 0-1,0 1 0,1-1 1,0 0-1,0 0 1,0 0-1,1 1 0,0-1 1,4 13-1,-5-19 23,1-1-1,-1 1 1,0 0 0,0-1-1,1 0 1,-1 1 0,1-1-1,-1 1 1,0-1 0,1 1 0,-1-1-1,1 0 1,-1 1 0,1-1-1,-1 0 1,1 1 0,-1-1 0,1 0-1,-1 0 1,1 0 0,0 1-1,0-1 1,17-3-1,-10 0-73,1-1 0,11-6 0,-17 8 40,8-5-39,0-1-1,0-1 1,0 1 0,11-14 0,36-44-145,-53 60 179,-5 6 21,1-1 1,-1 1 0,0-1 0,1 1 0,-1-1 0,1 1 0,-1-1 0,1 1-1,-1-1 1,1 1 0,0 0 0,-1-1 0,1 1 0,0 0 0,-1 0 0,1-1-1,-1 1 1,1 0 0,1 0 0,-2 0 3,0 0 0,1 0 0,-1 1 0,0-1 0,0 0 0,1 0 0,-1 1 0,0-1 0,0 0 0,0 1 0,0-1 0,1 0 0,-1 1 1,0-1-1,0 0 0,0 1 0,0-1 0,0 0 0,0 1 0,0-1 0,0 0 0,0 1 0,0-1 0,0 0 0,0 1 0,0-1 0,0 1 0,0-1 0,0 0 0,0 1 0,0-1 0,-1 0 0,1 1 0,0-1 0,-18 73 174,18-69-145,-1 1 1,0 0 0,1-1 0,0 1 0,0-1 0,0 1 0,1 0 0,-1-1-1,3 7 1,-2-8-9,-1 0-1,2 0 1,-1-1-1,0 1 0,0 0 1,1 0-1,0-1 1,-1 1-1,1-1 1,0 0-1,0 1 1,1-1-1,-1 0 0,4 3 1,2 0 54,1-1 0,-1 1 0,0-1 0,1-1 0,0 0 0,0 0 0,0-1 0,12 2 0,-18-3-41,1-1 0,0 0 0,0 0 0,0 0 1,-1 0-1,1 0 0,0-1 0,0 0 0,-1 0 1,1 0-1,0 0 0,-1 0 0,1-1 0,-1 0 1,0 1-1,1-1 0,-1-1 0,0 1 0,0 0 1,0-1-1,-1 1 0,4-4 0,-5 4-52,0 0 0,0-1 0,0 1-1,0 0 1,-1 0 0,1 0 0,-1-1-1,1 1 1,-1 0 0,0 0 0,0-1 0,0 1-1,0 0 1,0-1 0,0 1 0,-1 0-1,1 0 1,-1-1 0,0 1 0,1 0-1,-1 0 1,-2-4 0,-2-4-137,-1-1-1,-13-17 1,16 23 139,-1 0-1,1 1 1,-1-1 0,1 1 0,-1 0 0,0 0-1,-1 1 1,1-1 0,-1 1 0,1 0 0,-1 0-1,-6-2 1,-5-2-66,14 6 63,0-1 1,0 1 0,0 0-1,-1 0 1,1 0 0,0 0-1,-1 1 1,1-1 0,-1 0-1,1 1 1,-1 0 0,0 0-1,1 0 1,-1 0 0,-3 0-1,6 1 31,0-1 0,-1 0 0,1 1 0,0-1 0,0 0 0,0 1 0,0-1 0,-1 0 0,1 1 0,0-1 0,0 0 0,0 1 0,0-1 0,0 0 0,0 1 0,0-1 0,0 0 0,0 1 0,0-1 0,0 0 0,0 1 0,1-1 0,-1 0 0,0 1 0,0-1 0,0 0 0,0 1 0,0-1 0,1 0 0,-1 1 0,0-1 0,9 13 92,-5-8-26,2 0-1,-1-1 1,0 1-1,1-1 1,0 0-1,0-1 0,0 0 1,0 0-1,1 0 1,-1 0-1,1-1 1,-1 0-1,1-1 1,0 1-1,0-1 1,0-1-1,0 1 1,11-2-1,-4 0 13,-1 0 0,0-1 0,0 0 0,0-1 0,0 0 1,0-2-1,0 1 0,21-12 0,-20 7-32,0-1 0,-1 0 0,1 0 0,-2-2 0,0 1 0,0-2 0,13-17 0,60-105 189,-56 86-222,83-170 212,-93 178-234,-2-2-1,-2 0 1,-2-1 0,-2 0-1,9-71 1,-19 107-22,-1 7 25,1 0 0,-1 1 1,0-1-1,0 0 0,1 0 1,-1 0-1,0 0 0,0 0 1,0 0-1,0 0 0,0 0 1,0 0-1,-1 1 0,1-1 1,0 0-1,0 0 0,-1 0 1,1 0-1,0 0 0,-1 1 1,0-2-1,1 1 2,0 1 0,0 0 0,-1 0 0,1 0 0,0 0 0,0 0 0,0 0 0,-1 0 0,1 0 0,0 0 0,0 0 0,0 0 0,-1 0 0,1 0 0,0 0 0,0 0 0,0 0 0,0 0 0,-1 0 0,1 0 0,0 0 0,0 0 0,0 0 0,-1 0 0,1 0 0,0 0 0,0 0 0,0 0 0,0 1 0,-1-1 0,1 0 0,0 0 0,0 0 0,0 0 0,0 1 0,-3 2-3,0 0 1,0 0-1,0 0 0,1 1 0,-1-1 1,1 1-1,-3 5 0,-11 32-47,13-33 37,-46 165 71,41-139 76,-4 26-25,-7 112 0,18-153-135,-4 203-134,13-128-3531,-8-66-426,-4-45-4949,0 7 7525,-3-14 0,5 17 932,-7-33-1268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2:47.3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49 20 7808,'-31'-9'2506,"30"8"-2286,0 1-1,0 0 1,-1-1-1,1 1 1,0 0-1,0 0 1,0 0 0,-1 0-1,1 1 1,-2-1-1,0 2 1341,8-3 268,75-8 3526,2 7-3705,81 15-2572,-142-10-781,41 11-1,-52-11 121,0 0 1,0 1-1,0 1 0,0 0 0,15 11 0,2 6-2261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4:53:31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15 987 4064,'-2'1'270,"1"1"0,0 0 0,-1-1 0,1 1 0,0 0-1,0 0 1,0 0 0,0 0 0,1 0 0,-1 0 0,0 0 0,1 0 0,-1 0 0,1 1 0,0-1 0,0 0 0,0 0 0,0 0 0,1 4 0,-1-4-178,0-1 0,1 0-1,-1 0 1,1 0 0,-1 1 0,1-1 0,-1 0 0,1 0 0,0 0 0,-1 0 0,1 0 0,0 0 0,0 0 0,0 0 0,0-1 0,0 1 0,0 0 0,0 0 0,0-1 0,0 1 0,1-1 0,-1 1 0,0-1-1,0 1 1,0-1 0,1 0 0,-1 1 0,0-1 0,0 0 0,1 0 0,-1 0 0,0 0 0,0 0 0,1 0 0,1-1 0,1 0 95,0 0 1,-1 0-1,1 0 0,-1 0 0,1 0 1,-1-1-1,1 0 0,-1 0 1,0 0-1,5-3 0,2-4 263,16-18 0,-24 25-407,21-26 157,0-2 1,-2 0 0,-2-1 0,-1 0 0,15-36 0,-31 62-172,0 0 0,0-1 0,0 1 0,-1 0 0,1-1 1,-1 1-1,-1-1 0,1 1 0,-1-1 0,0 0 0,0 1 0,-2-8 0,2 12-55,0-1-1,-1 1 0,1 0 0,0-1 1,-1 1-1,1 0 0,-1 0 0,0-1 1,1 1-1,-1 0 0,0 0 0,0 0 1,0 0-1,0 0 0,0 0 0,0 0 1,0 0-1,0 0 0,0 0 0,0 1 1,-3-2-1,2 1-18,1 1 1,-1 0 0,0-1-1,0 1 1,0 0-1,0 0 1,1 1-1,-1-1 1,0 0 0,0 0-1,0 1 1,0-1-1,1 1 1,-3 1 0,-2 0-46,0 1 0,1 1 0,0-1 0,-1 1 1,1 0-1,0 0 0,-7 9 0,4-3 92,2 0 0,-1 1 0,1-1 0,1 1 0,0 1 0,-5 17 0,-14 74 280,22-92-263,-1 7 72,0-1-1,1 1 1,2 28-1,0-37-13,1 0 0,0-1 0,1 1 0,0 0-1,0-1 1,1 1 0,0-1 0,1 0 0,5 11-1,-7-17-19,0 1 0,0 0 0,0-1 0,1 1-1,-1-1 1,0 0 0,1 0 0,0 0-1,-1 0 1,1 0 0,0 0 0,0-1-1,0 0 1,0 1 0,0-1 0,0 0-1,0 0 1,1-1 0,-1 1 0,4 0-1,3-1 89,1 0-1,-1-1 1,0 0-1,1 0 1,11-4-1,3-1-49,0-2 0,0-1 0,-1-2 0,0 0 0,0-1 0,-2-1 0,1-1 1,32-28-1,11-17 76,74-82 0,-107 105-105,167-196-82,-146 151-5,-3-3-1,42-96 1,-85 163 4,13-25-279,16-49 1,-36 88 226,0 0 0,0 0 0,0-1-1,-1 1 1,1 0 0,-1-1 0,0 1 0,0-1 0,0 1-1,-1-4 1,1 6 46,0 0-1,-1 0 1,1 0-1,0 0 1,-1 1-1,1-1 1,-1 0 0,1 0-1,-1 0 1,1 1-1,-1-1 1,1 0-1,-1 1 1,0-1-1,1 1 1,-1-1-1,-1 0 1,1 0-3,-1 1 1,1-1-1,0 1 0,-1 0 1,1-1-1,0 1 0,-1 0 1,1 0-1,-1 0 0,1 0 1,0 0-1,-1 0 0,1 1 1,-3 0-1,-6 2-21,0 1-1,0 0 1,0 0 0,1 1-1,-1 0 1,1 1 0,1 0-1,-1 1 1,1 0-1,0 0 1,-12 15 0,0 2 30,1 1 0,-26 47 0,13-15-28,3 1-1,3 2 0,-27 87 0,41-105 123,3 0 1,1 0-1,2 1 0,2-1 0,1 1 1,4 47-1,2-62 100,1 0 0,1-1 1,9 30-1,-12-52-131,-1-1-1,1 1 1,0-1 0,0 0-1,1 1 1,-1-1 0,1 0-1,0 0 1,0-1 0,0 1-1,0 0 1,1-1 0,-1 0-1,1 0 1,0 0 0,4 2-1,-2-2 16,0-1 0,0 1 1,0-2-1,0 1 0,0-1 0,0 1 0,0-2 0,0 1 0,1-1 0,11 0 0,0-3 12,0 0 0,0-1 0,0-1 0,-1 0 0,0-2 0,0 0 0,20-11 0,-17 7-32,-1-1-1,0 0 1,-1-1-1,-1-2 1,0 1-1,-1-2 1,0 0-1,-1-1 1,17-27-1,-29 40-47,38-61-11,-36 57-9,-1-1-1,-1 1 0,1-1 0,-2 0 0,5-19 0,-7 27 1,0 0-1,0-1 1,1 1-1,-1 0 1,0-1-1,0 1 1,-1 0-1,1-1 1,0 1-1,0 0 1,-1-1-1,1 1 0,-1 0 1,1-1-1,-1 1 1,-1-2-1,2 2 8,-1 1-1,0-1 1,1 1-1,-1-1 1,0 1-1,0-1 1,1 1-1,-1-1 1,0 1-1,0 0 0,0 0 1,0-1-1,1 1 1,-1 0-1,0 0 1,0 0-1,0 0 1,0 0-1,0 0 1,0 0-1,0 0 1,1 0-1,-1 1 1,-2 0-1,-2 0-6,0 1 0,0 1 0,0-1 0,0 1-1,0 0 1,1 0 0,-1 0 0,-3 5 0,-32 32-58,33-33 67,-8 11 14,0 1-1,1 0 0,1 1 1,0 1-1,2 0 0,0 1 1,-14 44-1,23-60 25,1-1 0,0 0 0,0 1 0,0-1 1,1 1-1,-1-1 0,1 1 0,1-1 0,-1 1 0,1-1 0,0 1 0,0-1 0,1 1 1,3 7-1,-3-9 7,0 0 0,0 0 0,0 0 0,1 0 0,0-1 0,0 1 0,0-1 0,0 0 0,1 0 0,-1 0 0,1 0 1,-1-1-1,1 1 0,0-1 0,0 0 0,0 0 0,1-1 0,5 2 0,1 0 35,0-1 1,0 0-1,1-1 0,-1-1 1,0 0-1,1 0 0,-1-1 1,0-1-1,1 0 0,-1 0 1,11-4-1,17-8-12,64-31-1,-59 24-75,229-115 85,-173 80-118,-90 50-21,-13 10-173,-20 15-32,-91 76 48,89-72 162,1 1-1,-29 40 0,49-58 64,-1 0-1,1 1 1,1 0 0,-1 0 0,-2 10 0,5-15 26,1 0 0,-1 0 1,1 0-1,-1 0 0,1 0 1,0 0-1,0 0 0,0 1 1,0-1-1,1 3 0,0-3 8,-1-1 0,1 0 1,-1 0-1,1 0 0,-1 0 0,1 0 0,-1 0 0,1-1 0,0 1 0,0 0 0,0 0 0,-1 0 0,1-1 1,0 1-1,0 0 0,0-1 0,0 1 0,0-1 0,0 1 0,0-1 0,2 1 0,3 1 48,-1-1 0,1 0 0,1-1-1,-1 1 1,0-1 0,0 0 0,0 0-1,0-1 1,9-2 0,1-1 33,1 0 1,20-10-1,-15 5-88,0-1 0,-1-1 0,-1-1 0,1-1-1,-2 0 1,0-2 0,-1 0 0,30-32 0,17-30 129,28-32-118,21-7-5,-44 47 17,-30 25-62,-1-1 1,-3-2-1,-1-2 1,-3-1-1,-2-1 0,36-86 1,-65 135 16,2-4-126,-1-1 0,1 0 0,-1 0 0,2-12 0,-4 19 123,0 0 0,0 0 1,0-1-1,0 1 1,1 0-1,-1 0 0,0 0 1,0 0-1,0-1 1,0 1-1,0 0 0,0 0 1,0 0-1,0-1 1,0 1-1,0 0 0,0 0 1,-1 0-1,1-1 1,0 1-1,0 0 0,0 0 1,0 0-1,0 0 1,0-1-1,0 1 0,0 0 1,0 0-1,-1 0 1,1 0-1,0 0 0,0-1 1,0 1-1,0 0 1,-1 0-1,1 0 0,0 0 1,0 0-1,0 0 0,0 0 1,-1 0-1,-8 4-181,-14 20 23,-180 224-307,187-227 492,1 1-1,2 1 0,0 0 1,1 1-1,2 0 0,-15 47 1,21-53-11,0 1 1,1-1-1,1 0 1,0 1 0,2 0-1,0-1 1,1 1-1,1-1 1,0 1-1,9 26 1,-8-33 43,1 0 0,0 0 1,1 0-1,1-1 0,0 0 0,10 14 0,-14-21-10,1-1 0,-1 0 0,1 0-1,0-1 1,0 1 0,0-1-1,0 1 1,0-1 0,0 0-1,1 0 1,-1 0 0,1-1 0,0 1-1,-1-1 1,1 0 0,0 0-1,0 0 1,-1 0 0,1-1-1,0 1 1,0-1 0,0 0 0,0-1-1,5 0 1,0-1 13,0 0 1,-1-1-1,1 0 0,-1-1 1,1 0-1,-1 0 0,14-11 1,48-42 68,25-38-87,-81 79-36,-1 0 1,-1-1-1,-1 0 1,13-27-1,9-20-239,-32 60 75,1 2-42,4 4 238,-3 0-62,-1 0 0,1-1 0,-1 1 0,0 0 0,0 0 0,0 1 0,0-1 0,0 0 0,0 1 1,0-1-1,-1 1 0,1 0 0,-1-1 0,0 1 0,2 4 0,-2-1-5,0 0 0,0 0 0,0 1 0,-1-1 0,1 0 0,-3 13 0,1-10 23,-1 11 65,0-1 0,1 1 0,1 0 0,1 0 0,5 30 0,-4-42-84,-1-4 58,-1 0 1,1 0-1,1 0 0,-1 0 0,2 3 1,-3-6-11,1 0 1,-1 0 0,1-1 0,-1 1 0,1 0-1,0-1 1,-1 1 0,1 0 0,-1-1 0,1 1 0,0-1-1,0 1 1,-1-1 0,1 1 0,0-1 0,0 0 0,0 1-1,-1-1 1,1 0 0,0 0 0,0 1 0,0-1-1,0 0 1,0 0 0,-1 0 0,1 0 0,0 0 0,2-1-1,12-2 56,0-2-1,0 0 0,-1-1 0,0 0 0,0-1 1,24-17-1,2 0 1,219-112 131,-253 133-211,-1 0 1,1-1-1,-1 0 1,6-5-1,-6 2-154,-12 7-226,-14 7 32,11-2 345,0 1-1,0 0 1,1 0 0,0 1 0,0 0 0,0 1 0,1 0 0,1 0-1,-13 17 1,15-19 27,1 1 0,-1 0-1,1 0 1,1 1-1,0-1 1,0 1 0,0-1-1,1 1 1,0 0-1,0 0 1,1 0 0,0 0-1,1 0 1,0 14-1,1-18 17,0-1-1,-1 1 0,1 0 0,1 0 0,-1-1 0,1 1 0,-1 0 1,3 3-1,-3-5-15,0-1 1,1 1-1,-1-1 0,0 1 1,0-1-1,1 0 1,-1 1-1,0-1 0,1 0 1,-1 0-1,1 0 1,0 0-1,-1 0 0,1-1 1,0 1-1,-1 0 1,1-1-1,4 1 0,-1 0 8,1-2-1,-1 1 0,1 0 0,-1-1 1,1 0-1,-1 0 0,0-1 1,0 1-1,1-1 0,-1 0 0,0-1 1,0 1-1,-1-1 0,1 0 0,-1 0 1,1-1-1,-1 1 0,0-1 1,0 0-1,0 0 0,3-6 0,3-4 41,0 0 0,-1 0 0,-1-1 0,-1 0 0,10-27 0,-15 37-74,-1 1 0,0-1-1,1 0 1,-2 0 0,1 0-1,0 1 1,-1-1 0,0 0 0,0 0-1,-2-9 1,2 12 1,-1-1 0,0 0 0,0 1-1,0 0 1,0-1 0,-1 1 0,1 0 0,-1-1 0,1 1-1,-1 0 1,0 0 0,0 0 0,0 1 0,0-1 0,0 0 0,0 1-1,0-1 1,0 1 0,-1 0 0,1 0 0,-3-1 0,-6-3-51,-1 1 1,1 1-1,-1 0 0,1 1 1,-14-1-1,18 3 135,14-1 0,6 0-84,1 0-1,-1 0 1,15 2 0,5 0 126,-16 0-155,0 0 1,0 1 0,-1 0-1,30 10 1,-43-11 26,0 0 1,-1 0-1,1 0 1,0 1-1,-1-1 0,1 1 1,-1-1-1,0 1 1,1 0-1,-1 0 0,0 0 1,0 0-1,3 5 1,-3-3 7,1 1 0,-1-1 0,0 0 0,-1 1 0,1 0 0,-1-1 1,2 9-1,-1 5 24,-2 0 1,1 0-1,-5 29 1,3-28-17,-1-5 29,1-12-12,1 0 1,-1 1-1,1-1 1,0 1-1,0-1 1,0 1-1,0-1 1,0 1-1,1-1 1,-1 1-1,2 2 1,-2-5-12,0 1 0,0-1 0,0 0 0,1 1 0,-1-1 1,0 0-1,0 1 0,0-1 0,1 0 0,-1 1 0,0-1 0,1 0 0,-1 0 0,0 0 0,0 1 1,1-1-1,-1 0 0,1 0 0,-1 0 0,0 0 0,1 1 0,-1-1 0,0 0 0,1 0 0,-1 0 1,0 0-1,1 0 0,-1 0 0,1 0 0,-1 0 0,0 0 0,1 0 0,-1 0 0,0 0 0,1-1 0,0 1 1,12-9 135,-11 7-97,22-16 26,75-57 49,-80 62-161,0 2 1,1 0-1,32-13 1,-51 24 36,1-1 0,-1 1 0,0 0 1,1-1-1,-1 1 0,1 0 0,-1 0 1,0 0-1,1 0 0,-1 0 0,1 0 1,-1 0-1,0 0 0,1 1 0,-1-1 0,0 1 1,1-1-1,-1 1 0,0-1 0,1 1 1,-1 0-1,0-1 0,0 1 0,0 0 1,0 0-1,0 0 0,0 0 0,0 0 1,0 0-1,0 0 0,1 2 0,2 3 1,-1 1 0,0-1 0,0 0 0,3 14 0,-3-11-3,1 3 103,2 1 1,0-1-1,0 0 1,1-1 0,0 1-1,1-1 1,0-1-1,1 0 1,1 0-1,-1 0 1,1-1 0,1-1-1,0 0 1,15 9-1,-17-11-89,1-2-1,-1 0 0,1 0 1,0 0-1,0-1 0,0-1 1,0 0-1,15 2 0,-17-4-171,0 0 0,0 0 0,0-1-1,0 0 1,-1 0 0,1-1 0,0 0-1,-1-1 1,1 1 0,-1-1 0,13-7-1,-16 7-457,1-1-1,-1 1 0,0-1 1,0 0-1,0 0 1,0 0-1,-1-1 0,0 1 1,1-1-1,-2 0 0,1 1 1,-1-2-1,1 1 0,-1 0 1,-1 0-1,1-1 1,-1 1-1,0 0 0,0-1 1,0-6-1,0-21-2427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2:50.9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225 1043 5312,'-1'0'218,"0"-1"1,0 0-1,1 0 0,-1 0 1,0 0-1,1 0 1,-1 0-1,1 0 0,-1 0 1,1 0-1,0 0 1,-1 0-1,1 0 0,0 0 1,0 0-1,-1 0 1,1-1-1,0 1 0,0-1 1,0 1-38,0 0 0,0 0 0,0 0 0,0 1 0,-1-1 0,1 0 0,0 0 0,-1 1 0,1-1 0,-1 0 0,1 0 0,-1 1 0,1-1 0,-1 1 0,1-1 1,-1 0-1,1 1 0,-1-1 0,0 1 0,0-1 0,1 1 0,-1 0 0,0-1 0,1 1 0,-1 0 0,0-1 0,-1 1 0,-24-5 1668,24 4-1568,-8 1 114,1-1-1,0 1 0,0 1 0,-1 0 1,1 0-1,0 1 0,0 0 0,-17 6 1,21-6-360,1 0 0,-1 0 0,1 0 0,0 0 0,0 1 0,0-1 1,0 1-1,0 0 0,1 1 0,-1-1 0,1 0 0,0 1 0,0 0 0,0 0 0,0 0 1,1 0-1,-1 0 0,1 0 0,-2 8 0,3-10-9,1-1 0,0 1 0,0 0 0,0 0 0,0 0 0,0 0-1,0 0 1,0 0 0,0 0 0,1 0 0,-1 0 0,1 0 0,-1 0 0,1-1 0,0 1 0,0 0 0,0 0 0,0-1-1,0 1 1,0 0 0,0-1 0,1 1 0,-1-1 0,1 0 0,-1 1 0,1-1 0,-1 0 0,1 0 0,0 0 0,-1 0-1,1 0 1,2 0 0,6 4 109,1-2 0,-1 1 0,0-1 1,17 2-1,-12-3 2,0-1 1,0-1 0,0 0 0,26-3-1,59-18-20,-95 20-117,0-1-1,-1 1 1,1-1 0,-1-1-1,0 1 1,0-1 0,0 1-1,0-1 1,0 0 0,0 0-1,-1-1 1,0 1 0,1-1 0,-1 0-1,-1 0 1,5-7 0,-6 9-4,0-1 0,0 0 0,0 1 0,0-1 0,-1 0 0,1 0 1,-1 0-1,1 1 0,-1-1 0,-1-5 0,-4-29-124,4 30 59,-1-1 51,0-1 1,-1 2 0,0-1-1,-1 0 1,1 0 0,-1 1 0,-6-8-1,-5-11-126,10 18-11,0 0 1,-1 1-1,0 0 0,-8-9 1,14 13-177,5 2 206,15 0 215,-3 1-2,-1-2 63,-1 0 1,1-2-1,-1 0 0,0 0 0,-1-2 0,1 0 0,-1 0 0,0-1 0,-1-1 1,18-13-1,4-6 23,-2-2 1,44-49 0,-19 20 241,-34 36-347,0-2 1,-2-1-1,0-1 0,21-33 1,-18 11-68,-2-1 0,-1-1 0,-4-1 0,23-94 0,-38 134 3,-1-1-1,-1 1 0,0-1 0,-1-21 1,0 33-10,0-1 1,0 0 0,0 1-1,0-1 1,0 1 0,0-1-1,0 0 1,0 1 0,0-1-1,0 1 1,-1-1 0,1 1-1,0-1 1,0 1 0,-1-1-1,1 0 1,0 1 0,-1 0-1,1-1 1,-1 1 0,1-1-1,-1 1 1,1 0 0,0-1-1,-1 1 1,0 0 0,1-1-1,-1 1 1,1 0 0,-2-1-1,1 1 0,0 1-1,0-1 1,0 0-1,-1 1 1,1-1-1,0 1 0,0-1 1,0 1-1,0 0 1,0-1-1,0 1 1,0 0-1,0 0 1,0-1-1,0 1 0,0 0 1,1 0-1,-1 0 1,0 2-1,-9 12 22,0 1-1,-13 33 0,17-35-2,-30 68 90,4 2-1,-34 147 1,52-166-10,3 1 0,3 1 0,3-1 0,4 90 0,1-154-103,0 6 94,1 0-1,0-1 1,4 16-1,-5-22-70,0 0-1,0 0 1,1 0 0,-1-1-1,0 1 1,1 0 0,-1 0-1,0 0 1,1 0 0,-1-1-1,1 1 1,0 0 0,-1 0-1,1-1 1,-1 1 0,1 0-1,0-1 1,0 1 0,-1-1-1,1 1 1,0-1 0,0 1-1,0-1 1,0 0-1,-1 1 1,1-1 0,0 0-1,0 0 1,0 1 0,0-1-1,0 0 1,0 0 0,0 0-1,0 0 1,0 0 0,0 0-1,0-1 1,0 1 0,-1 0-1,3-1 1,-1 0-33,1-1 0,0 1 0,-1-1 0,1 0 0,-1 0 0,0 0-1,1 0 1,-1 0 0,0 0 0,0 0 0,-1-1 0,1 1 0,0-1 0,1-3 0,2-2-74,18-31-307,23-51-1,-29 56 475,-4 4-57,-7 17-222,0 1 1,0 0 0,16-22-1,-22 33 188,0 1 0,1-1 0,-1 0 1,1 1-1,-1 0 0,1-1 0,-1 1 0,1-1 0,-1 1 0,1 0 0,0-1 0,-1 1 0,1 0 0,0-1 0,-1 1 0,1 0 0,0 0 0,-1 0 1,1 0-1,0 0 0,-1 0 0,1 0 0,0 0 0,-1 0 0,1 0 0,0 0 0,-1 0 0,2 0 0,18 13 222,-7-4-112,32 13 320,55 18 0,-88-35-356,-4-2 8,1 0 0,-1-1-1,1 0 1,0 0 0,0-1-1,18 1 1,-22-2-18,0-1 0,1 1 1,-1-1-1,0 0 0,0-1 0,0 1 1,1-1-1,-2 0 0,1-1 0,0 1 1,0-1-1,-1 0 0,5-3 1,16-16 267,33-38 0,-24 24-158,55-63-178,-84 94 35,-5 10 18,-8 15 29,5-12-57,-45 161 386,33-109-224,-30 79 1,40-125-151,4-10-56,-1 0 0,1 1 0,-1-1 0,0 0 0,-1 0 0,1 0 0,-1-1 0,1 1 0,-5 3 0,7-6 21,-1 0-1,1-1 1,-1 0-1,0 1 0,1-1 1,-1 1-1,1-1 1,-1 0-1,0 1 1,1-1-1,-1 0 1,0 1-1,0-1 1,1 0-1,-1 0 0,0 0 1,0 0-1,1 0 1,-1 0-1,0 0 1,0 0-1,1 0 1,-1 0-1,-1-1 0,1 1-24,0-1 0,0 0-1,0 1 1,0-1-1,0 0 1,0 0-1,0 0 1,0 0-1,0 0 1,0 0-1,1 0 1,-1 0-1,0-2 1,-3-5-204,1 0 1,0 0 0,-3-13 0,5 14 178,-5-13-147,2 9 29,1-1 0,0 1 0,1-1 0,-1-20 0,3 31 156,0 0 0,0-1 0,0 1 0,-1-1 0,1 1 0,-1-1 0,1 1 0,-1-1 0,0-1 0,1 3 32,0 0 1,0 0-1,0 0 0,0 0 1,0 1-1,0-1 1,0 0-1,0 0 1,0 0-1,0 0 1,0 0-1,-1 0 1,1 0-1,0 0 1,0 0-1,0 0 1,0 0-1,0 0 1,0 0-1,0 0 0,0 0 1,0 0-1,0 0 1,0 0-1,0 0 1,0 0-1,0 0 1,0 0-1,-1 0 1,1 0-1,0 0 1,0 0-1,0 0 1,0 0-1,0 0 0,0 0 1,0 0-1,0 0 1,0 0-1,0 0 1,0 0-1,0 0 1,0 0-1,0 0 1,0 0-1,0 0 1,-1 0-1,1 0 1,0 0-1,0 0 1,0 0-1,0 0 0,0-1 1,0 1-1,0 0 1,0 0-1,0 0 1,0 0-1,0 5 79,18 33 315,-15-28-314,2 1 0,0-1 0,0 0 0,1 0 0,0-1 0,0 1 1,1-1-1,1-1 0,9 10 0,-9-12-32,0-1 1,0 1-1,0-2 1,1 1-1,-1-1 1,1 0-1,13 3 1,-3-2 40,0-1 0,32 2 1,-36-5-63,1 0 0,-1-1-1,0-1 1,0-1 0,0 0 0,0-1 0,0 0 0,0-1 0,0-1 0,-1 0-1,0-1 1,0-1 0,-1 0 0,0-1 0,0 0 0,0-1 0,-1 0 0,-1-1-1,0 0 1,0-1 0,-1-1 0,0 1 0,-1-2 0,0 1 0,8-18 0,-8 13-81,-1 0 0,-1-1 0,-1 0 0,-1 0 0,0 0 0,-1-1 0,2-31 0,-6 48 24,0 0 0,0 0 0,0 0 0,-1 0 0,1 0 0,-1 0 0,1 0 0,-1 0 0,0 0 0,1 1 0,-1-1 0,-2-2 0,3 3 20,-1 0 0,0 1 1,1-1-1,-1 1 1,0-1-1,1 0 0,-1 1 1,0-1-1,0 1 1,0 0-1,1-1 0,-1 1 1,0 0-1,0-1 0,0 1 1,0 0-1,0 0 1,0 0-1,1 0 0,-1 0 1,0 0-1,0 0 1,0 0-1,0 0 0,0 0 1,0 0-1,0 1 0,1-1 1,-1 0-1,-1 1 1,-3 2 10,-1-1 1,1 1-1,0 0 1,0 1-1,0-1 1,1 1-1,0 0 1,-1 0-1,1 1 1,0-1-1,1 1 1,-5 6 0,1 2 13,-1 0 0,1 1 0,-7 21 0,7-13 59,0-1 1,2 1 0,0 0-1,-3 37 1,8-50-39,-1 1 0,2 0-1,-1 0 1,1 0 0,1-1 0,0 1 0,0-1-1,1 1 1,0-1 0,1 0 0,0 0 0,0 0-1,6 9 1,-9-18-34,6 10 180,0 0-1,9 10 1,-13-18-152,-1 0 0,0 0 0,0 0 0,1 0 0,-1 0 0,1-1 0,0 1 0,-1-1 0,1 1 0,0-1 0,0 0 0,0 0 0,0 0 0,3 0 1,0-1 6,1 0 0,-1 0 0,0-1 0,1 0 1,-1 0-1,0-1 0,0 1 0,0-1 1,0-1-1,0 1 0,-1-1 0,1 0 1,-1 0-1,8-6 0,0-2-70,-1 1 1,0-2-1,0 0 0,12-17 0,-17 21 5,4-6 49,0 0-1,-1-1 1,0-1-1,7-16 1,56-145-213,-70 167 128,-2 6 28,0 0-1,0 1 1,0-1-1,1 0 1,2-3-1,-3 6 20,0 0 0,0 0-1,0-1 1,0 1 0,0 0-1,0 0 1,1 0 0,-1 0-1,0 1 1,1-1 0,-1 0-1,1 0 1,-1 1 0,1-1-1,2 0 1,9-2 5,-1 1 0,1 0 0,0 1 0,17 0 0,-24 1 14,0 0-1,0 1 1,-1 0 0,1 0 0,0 0-1,-1 1 1,1 0 0,-1 0 0,1 0-1,-1 1 1,0-1 0,5 5 0,-6-4-6,0 1 1,-1 0-1,1 0 1,-1 1-1,0-1 1,0 1-1,0-1 1,-1 1 0,0 0-1,0 0 1,2 7-1,1 4 9,-2-1 0,4 26 0,-1 106 118,-6-138-99,1 0 0,0 1 0,0-1 0,1 0 1,4 15-1,-4-21-4,-1 1 1,0-1 0,1 0-1,0 0 1,0 0 0,0 0-1,0-1 1,2 4-1,-2-5 4,-1 0-1,0 0 1,1 0-1,-1 0 1,1 0-1,-1 0 1,1 0-1,0 0 1,-1-1 0,1 1-1,0 0 1,0-1-1,-1 0 1,1 1-1,0-1 1,2 0-1,-1 0-12,-1-1 0,0 1 0,1-1-1,-1 1 1,1-1 0,-1 0 0,0 0 0,1 0-1,-1-1 1,0 1 0,0 0 0,0-1 0,0 1-1,0-1 1,0 0 0,1-2 0,3-2-17,-1 0 0,0-1 0,7-13 0,3-11-52,-1-2-1,17-58 0,0 0 38,-27 79-61,0-1 0,4-23 1,-7 25 65,-4 14 61,2-2-26,-2 13 20,1 1 1,0-1 0,0 21 0,1-11-2,-1 12 70,1 1-1,2 0 1,2 0 0,10 54-1,-13-89-88,1 0-1,-1 0 0,1 0 0,0 0 0,0-1 0,-1 1 0,1 0 0,2 2 0,-2-3-3,-1-1 1,0 1-1,1-1 0,-1 0 0,1 1 1,0-1-1,-1 1 0,1-1 0,-1 0 1,1 1-1,-1-1 0,1 0 1,0 0-1,-1 1 0,1-1 0,0 0 1,0 0-1,1 0 6,0 0-1,-1-1 1,1 1 0,-1-1-1,1 1 1,-1-1 0,0 0 0,1 1-1,-1-1 1,1 0 0,-1 0 0,0 0-1,0 0 1,0 0 0,1 0 0,-1 0-1,1-3 1,10-12-126,0-2 0,-2 0 0,0 0-1,8-21 1,-3 5-46,59-106-84,-58 113 98,-2 0-1,0 0 0,-2-2 1,11-36-1,-23 65 135,0 0 1,0 0-1,0 0 0,0-1 0,0 1 0,1 0 0,-1 0 1,0 0-1,0 0 0,0 0 0,0 0 0,0-1 1,0 1-1,1 0 0,-1 0 0,0 0 0,0 0 1,0 0-1,0 0 0,1 0 0,-1 0 0,0 0 0,0 0 1,0 0-1,0 0 0,1 0 0,-1 0 0,0 0 1,0 0-1,0 0 0,0 0 0,1 0 0,-1 0 0,0 0 1,0 0-1,0 0 0,0 0 0,0 0 0,1 0 1,-1 0-1,0 0 0,0 1 0,0-1 0,0 0 1,1 0-1,12 10 68,17 20 231,-22-22-267,2 2 47,0-1 0,1 0-1,-1-1 1,2 0-1,-1-1 1,1 0-1,0-1 1,0 0-1,1-1 1,0 0 0,19 4-1,-27-9-60,0 1-1,0-1 0,0 0 1,0-1-1,0 1 0,0-1 1,0 0-1,0 0 0,0 0 1,0-1-1,-1 1 1,1-1-1,0-1 0,-1 1 1,7-5-1,-5 3-46,0-1-1,0 0 0,-1 0 1,0-1-1,0 1 1,0-1-1,0 0 1,-1 0-1,0-1 1,3-6-1,-6 10-5,0 0 0,0 0 0,0 1 0,-1-1 1,1 0-1,-1 0 0,1 0 0,-1 0 0,0 0 0,0-4 0,0 6 28,-1 0-1,1 0 1,0 0-1,0 0 1,0 0-1,-1 1 0,1-1 1,0 0-1,-1 0 1,1 0-1,-1 1 1,1-1-1,-1 0 1,1 0-1,-1 1 1,1-1-1,-1 0 1,0 1-1,0-1 1,1 1-1,-1-1 1,0 1-1,0-1 1,1 1-1,-1 0 1,0-1-1,0 1 1,0 0-1,0 0 1,0-1-1,1 1 1,-1 0-1,0 0 1,0 0-1,0 0 1,0 0-1,0 0 1,0 0-1,-1 1 1,-4 0 22,0 0 1,0 0-1,1 1 1,-1 0-1,0 0 1,1 1-1,-1-1 1,1 1-1,0 0 1,0 1-1,0-1 1,0 1-1,1 0 1,-5 5-1,4-3 7,0 0-1,0 1 1,1 0 0,0 0-1,0 0 1,0 1 0,1-1-1,0 1 1,-2 12 0,2-9 12,1 0 0,1 0 0,0-1-1,0 1 1,1 0 0,1 0 0,0 0 0,0 0 0,1 0 0,1-1 0,-1 1 0,2-1 0,-1 0 0,1 0 0,10 17 0,-13-25-17,1 1 1,-1-1-1,1 0 0,0 0 0,0 1 0,0-1 0,0 0 1,0-1-1,1 1 0,-1 0 0,0-1 0,1 1 1,-1-1-1,1 1 0,0-1 0,-1 0 0,1 0 1,0-1-1,0 1 0,-1 0 0,1-1 0,0 0 1,0 0-1,0 0 0,0 0 0,0 0 0,0 0 1,-1-1-1,1 1 0,0-1 0,0 0 0,4-2 0,6-3-23,-1 0-1,0-2 0,0 1 0,0-1 1,13-13-1,-13 11 0,96-63 3,-46 33 195,-36 24-315,1 2-1,0 0 1,32-10-1,-40 17-12,-12 3-215,-11 4-129,-20 7-224,9 0 696,1 0-1,0 1 0,0 0 1,1 1-1,0 1 0,0 0 1,1 1-1,-14 16 0,9-7 46,1 1-1,1 0 0,1 1 1,-16 35-1,16-30-69,9-19 63,1 1-1,-1 0 1,1 1 0,1-1 0,0 1 0,-3 18 0,5-27-5,1 1 0,0-1 0,0 1 0,1-1 0,-1 1-1,0-1 1,0 1 0,1-1 0,-1 1 0,1-1 0,-1 1 0,1-1-1,0 1 1,-1-1 0,3 2 0,-3-2-11,1-1 0,-1 1 0,1-1 0,0 1 0,-1 0 0,1-1 0,0 0 0,0 1 1,0-1-1,-1 1 0,1-1 0,0 0 0,0 0 0,0 1 0,0-1 0,-1 0 0,1 0 0,0 0 0,0 0 0,0 0 0,0 0 0,0 0 0,-1 0 0,1-1 0,0 1 0,0 0 0,0 0 0,0-1 0,-1 1 0,2-1 0,10-5 62,-1-1-1,-1 0 0,1-1 0,-1 0 0,11-11 0,46-55-60,12-30 135,-18 22-36,-50 69-94,10-14 23,0 0-1,-2 0 0,-1-2 1,16-33-1,-9 1 12,-2 0-1,25-111 1,-42 149-29,-6 18 51,-2 7-26,-5 9 2,-11 26 3,-61 130 29,68-138-109,1 0-1,1 1 1,2-1-1,-4 36 1,4 38-1818,7-85 343,1 1 1,1-1-1,6 28 1,2-18-4086,3-7 1781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2:55.8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1003 4800,'0'1'263,"1"0"0,-1 0 0,1 1 0,0-1 0,0 0 1,-1 0-1,1 0 0,0 0 0,0 0 0,0 0 0,0 0 0,0 0 1,0 0-1,0 0 0,0-1 0,0 1 0,1 0 0,1 0 0,23 10 2434,-17-9-2366,0-1 1,1 0 0,-1-1-1,0 1 1,0-2 0,0 1 0,1-1-1,-1-1 1,0 0 0,0 0-1,0-1 1,-1 0 0,1 0-1,-1-1 1,1 0 0,-1-1 0,0 0-1,12-9 1,-2-2-132,0 0 0,-2 0-1,0-2 1,0 0 0,-2-1 0,13-20 0,207-344 584,-128 174 141,-94 181-721,-1-1 0,-2 0 0,-1-1 0,-1 0 0,4-46 0,-11 76-200,1-4 33,-1 1 0,0 0 0,0-1 0,0 1 0,-2-6 0,2 9-36,0-1 0,0 1 0,0 0 0,0-1 0,0 1 0,-1 0 0,1-1 1,0 1-1,0 0 0,0-1 0,-1 1 0,1 0 0,0 0 0,0-1 0,-1 1 0,1 0 0,0 0 0,-1 0 0,1-1 0,0 1 0,-1 0 0,1 0 0,-1 0-7,0 0-1,0 0 0,0 0 0,1 0 1,-1 0-1,0 0 0,0 0 0,1 0 1,-1 1-1,0-1 0,0 0 1,1 0-1,-1 1 0,-1 0 0,-2 2 25,0 0 0,0 0 0,1 1 0,-1-1 0,1 1 0,0 0 0,0 0 0,0 0 1,0 1-1,1-1 0,-1 1 0,1-1 0,-2 8 0,-2 2 12,-26 66 369,-38 153 1,56-183-138,-19 86 233,27-106-414,2 1-1,-2 46 0,11-34 282,-4-37-196,-1-6-158,0 0-1,0 1 0,0-1 1,0 0-1,0 0 0,1 1 1,-1-1-1,0 0 0,0 0 1,0 0-1,0 1 0,1-1 1,-1 0-1,0 0 0,0 0 1,1 1-1,-1-1 0,0 0 1,0 0-1,1 0 0,-1 0 1,0 0-1,0 0 0,1 1 1,-1-1-1,0 0 0,0 0 1,1 0-1,-1 0 0,0 0 1,1 0-1,-1 0 0,0 0 1,1 0-1,-1 0 0,0 0 1,0-1-1,1 1 0,-1 0 1,0 0-1,0 0 0,1 0 1,-1 0-1,0 0 0,0-1 1,1 1-1,-1 0 0,0 0 1,0 0-1,0-1 0,1 1 1,-1-1-1,19-14 26,-15 11 4,25-22 44,-2 0-67,2 2 0,52-35 0,103-55-574,-183 113 534,0 1 0,0-1 1,1 0-1,-1 1 0,0-1 0,1 0 1,-1 1-1,0 0 0,1-1 1,-1 1-1,0 0 0,1 0 1,-1 0-1,1 0 0,-1 0 1,1 0-1,-1 0 0,0 0 1,1 0-1,-1 1 0,1-1 1,-1 0-1,0 1 0,3 1 1,0 0 24,-1 1 1,1 0-1,-1 0 1,1 1-1,-1-1 1,3 5 0,8 8 31,9 7 119,1-1-1,46 31 0,-67-51-127,1 0-1,-1 0 1,1-1-1,-1 0 0,1 0 1,0 0-1,0 0 1,-1 0-1,1-1 1,0 1-1,0-1 0,0 0 1,-1 0-1,1-1 1,0 1-1,0-1 1,0 0-1,-1 0 0,1 0 1,0 0-1,-1-1 1,4-1-1,-2 0-29,-1 1 0,0-1 0,0 0 0,0 0 0,0 0 0,0 0 0,-1-1 0,0 1 0,1-1 0,-1 0 0,-1 0 0,1 0 0,-1 0 0,1-1 0,-1 1 1,3-10-1,-4 9-81,0 0 1,0 0-1,-1 0 1,1 0-1,-1 0 1,-1-11-1,1 15 76,0 0 0,0 0 0,0 1 0,-1-1 1,1 0-1,0 0 0,0 0 0,-1 0 0,1 0 0,-1 0 0,1 0 0,-1 1 0,1-1 0,-1 0 1,1 0-1,-1 1 0,0-1 0,1 0 0,-1 1 0,0-1 0,0 0 0,1 1 0,-1-1 0,0 1 1,0 0-1,0-1 0,0 1 0,0 0 0,0-1 0,1 1 0,-1 0 0,0 0 0,0 0 0,0 0 1,0 0-1,0 0 0,0 0 0,0 0 0,0 0 0,0 0 0,0 0 0,0 1 0,0-1 0,-1 1 1,-1 0 14,0 1 1,0 0 0,0 0 0,0 0 0,0 0-1,0 0 1,0 0 0,1 1 0,-1-1 0,1 1-1,0 0 1,0 0 0,0 0 0,0 0 0,-1 4-1,-2 3 86,0 0-1,1 0 1,-4 17-1,6-13 35,0 0 0,1 1 0,1-1-1,0 0 1,0 1 0,2-1 0,0 0-1,1 0 1,0 0 0,1 0 0,10 25 0,2-10 96,-15-27-203,0-1 0,0 1 0,1-1 0,-1 1 0,0-1 0,1 1 0,-1-1 0,1 0 0,-1 0 0,1 0-1,0 0 1,-1 0 0,1 0 0,4 1 0,-1-1 7,0 0 0,1-1 0,-1 0 0,1 0 0,-1-1 0,0 0 0,10-2 1,41-15 81,-39 12-86,88-31-40,139-71 1,-108 36-43,-134 71 44,0 0 0,1 0 0,-1 1 0,0-1-1,1 0 1,-1 1 0,1 0 0,-1-1 0,1 1 0,-1 0 0,1 0-1,-1 1 1,0-1 0,1 0 0,-1 1 0,1 0 0,3 1 0,-4-2 174,1 2-188,-7 1-129,-11 4-178,-22 6 64,24-9 241,0 0 0,0 1 1,1 1-1,-1 0 0,-12 9 1,13-7 61,0 2 0,0 0 0,1 0 1,0 1-1,0 0 0,2 1 0,-10 13 0,15-18-17,-1 0 0,2 0-1,-1 1 1,1-1-1,0 1 1,0 0-1,1 0 1,0 0 0,1 0-1,0 0 1,0 0-1,1 0 1,-1 0-1,2 1 1,1 7 0,-1-9 11,1-1 0,0 0 1,0 0-1,1 0 1,0-1-1,0 1 0,0-1 1,1 1-1,0-1 1,0 0-1,0 0 0,0-1 1,1 1-1,0-1 1,0 0-1,9 6 1,-7-6 24,0 0 1,0 0 0,1 0 0,0-1 0,-1 0 0,1-1 0,0 0 0,0 0 0,1 0 0,-1-1 0,0 0 0,13-1 0,0-2-27,0-2 0,-1 0 0,29-10 0,56-27-106,-105 41 87,50-22-52,-2-3 0,0-2 0,85-64 0,-91 60 70,55-45-217,-81 62 168,-12 10-21,0 1 0,0-1 1,0 1-1,0-1 0,-1 0 0,1 0 0,-1-1 0,0 1 0,3-8 0,-7 11-316,-3 3 117,-12 9 35,-17 17 443,-2 12 69,-55 83 0,88-119-290,-12 15 64,1 0 0,1 1 0,1 1 0,1 0 1,-8 23-1,17-42-56,0 0 0,1 0 0,-1 0 0,1 0 0,-1 0 0,1 0 0,0 0 1,0 0-1,0 0 0,0 1 0,0-1 0,0 0 0,1 0 0,-1 0 0,1 0 0,-1 0 0,1 0 0,0 0 0,0-1 1,0 1-1,0 0 0,0 0 0,0-1 0,0 1 0,1 0 0,-1-1 0,1 1 0,-1-1 0,1 0 0,-1 1 0,1-1 1,0 0-1,0 0 0,0 0 0,-1 0 0,5 1 0,-2-1-2,1 0 1,-1 0 0,0-1-1,1 1 1,-1-1-1,0 0 1,1 0-1,-1-1 1,0 1-1,1-1 1,-1 0-1,0 0 1,0 0-1,0-1 1,0 1-1,0-1 1,4-2-1,1-2-24,-1-1-1,0 1 0,0-1 0,-1-1 0,0 1 1,0-1-1,-1 0 0,0-1 0,9-16 0,0-7-70,19-52 0,-10 19 31,-15 44-30,-1 0 0,6-30 1,-11 41-77,-6 19 258,-3 14 70,1 0-76,1 1 1,1 0 0,-1 33-1,3-37-57,0 3 42,1 0-1,2 0 0,0-1 0,1 1 1,10 36-1,-12-55-39,0 0-1,1 0 1,-1 0 0,1 1-1,0-2 1,0 1 0,1 0 0,3 4-1,-5-6-21,0-1-1,0 0 0,0 0 1,1 0-1,-1 0 0,0 0 1,0-1-1,1 1 0,-1 0 0,1-1 1,-1 1-1,1 0 0,-1-1 1,1 0-1,-1 1 0,1-1 1,-1 0-1,1 0 0,-1 0 1,1 0-1,0 0 0,-1 0 1,1 0-1,-1-1 0,1 1 1,-1 0-1,3-2 0,4-1 14,-1-1 0,1 1 0,-1-2 0,0 1 0,0-1-1,0 0 1,9-10 0,3-4-24,15-22 0,-23 28-28,5-8 11,79-103-15,-95 124 26,27-42-115,3 1-1,44-48 0,-64 80-222,-13 18 147,-4 11 96,-6 28 125,-9 68-1,19-89 66,1 1 0,1-1 0,1 0 0,5 34 0,-4-58-70,-1 0 0,1 1 0,0-1 1,0 0-1,0 0 0,0 0 0,0 0 0,1 0 1,-1 0-1,1-1 0,0 1 0,0 0 0,0-1 1,0 1-1,0-1 0,1 0 0,-1 0 0,1 0 1,3 3-1,-3-4-3,0 1-1,1-1 1,-1 0 0,0 0 0,1 0-1,-1-1 1,1 1 0,-1-1 0,1 0 0,-1 0-1,1 0 1,-1 0 0,1 0 0,-1-1-1,0 0 1,1 1 0,5-4 0,-1 1-28,-1-1 0,0 0 0,0-1 0,0 1 1,0-2-1,-1 1 0,0 0 0,0-1 0,0 0 1,6-10-1,6-9-42,20-37 0,-23 34-49,10-31 0,-17 38-13,1 1 0,0 1-1,18-27 1,-27 45 104,0 1 0,0 0 0,0 0 0,0 0 0,0 0 0,0 0 0,0 0 0,0 0 0,0 0 0,0 0 0,0-1 0,0 1 0,1 0 0,-1 0 0,0 0 0,0 0 0,0 0 0,0 0 1,0 0-1,0 0 0,0 0 0,0 0 0,0 0 0,0 0 0,1 0 0,-1 0 0,0 0 0,0 0 0,0 0 0,0 0 0,0 0 0,0 0 0,0 0 0,0 0 0,0 0 0,1 0 0,-1 0 0,0 0 0,0 0 0,0 0 0,0 0 0,0 0 0,0 0 0,0 0 0,0 0 0,1 0 0,0 6-86,0 9 49,-1 54 85,-2-19 135,3 1-1,1 0 0,11 50 0,-13-98-143,1 0 1,0 0-1,0 0 1,0 0-1,0-1 0,1 1 1,-1 0-1,1-1 1,1 3-1,-2-4-16,-1 0 0,1 0 0,0-1 1,0 1-1,0 0 0,0-1 0,0 1 0,0 0 0,0-1 0,0 1 0,0-1 0,0 1 0,0-1 0,0 0 0,0 1 1,0-1-1,0 0 0,1 0 0,-1 0 0,0 0 0,0 0 0,0 0 0,0 0 0,0 0 0,3-1 0,2-1 8,0-1-1,-1 0 0,1 0 0,-1-1 1,1 0-1,-1 0 0,0 0 0,7-7 1,-2 1-20,11-10 0,-1 0-1,23-32 1,29-50-156,-13 18 123,69-86-159,-125 165 176,10-11-67,-13 15 62,0 1 1,1-1 0,-1 1-1,1-1 1,-1 1 0,1-1-1,-1 1 1,1 0-1,0-1 1,-1 1 0,1 0-1,-1-1 1,1 1 0,0 0-1,-1 0 1,1 0-1,-1-1 1,1 1 0,0 0-1,-1 0 1,1 0 0,0 0-1,0 0 1,0 1 7,0-1 0,-1 1 0,1 0 0,-1-1 1,1 1-1,-1 0 0,0-1 0,1 1 0,-1 0 0,0-1 1,1 1-1,-1 0 0,0 0 0,0-1 0,0 1 0,1 0 1,-1 0-1,0 0 0,0-1 0,0 1 0,0 0 0,-1 1 1,-1 22 21,-31 130 306,27-129-268,-1-1-1,-2 0 0,-16 33 0,18-44-34,0-1 0,0 0 0,-1 0 0,-1-1 0,1 0 1,-2-1-1,-19 17 0,26-24-64,-1-1 1,1 0 0,-1 0 0,0 0-1,0 0 1,0 0 0,0-1-1,0 0 1,0 0 0,-1 0-1,1 0 1,0-1 0,0 0-1,-1 1 1,-3-2 0,4 1-19,1-1 0,0 1 0,0-1 1,0 0-1,0 0 0,-1 0 0,1 0 0,0 0 0,1-1 1,-1 0-1,0 1 0,0-1 0,1 0 0,-1 0 1,1-1-1,0 1 0,-1 0 0,1-1 0,-3-4 0,8 9 66,0 0 19,0 0 1,-1-1-1,1 1 1,0 0-1,0-1 1,6 3-1,11 0 143,1 0-1,-1-1 1,1-1-1,40-2 1,-48-1-104,0-1 0,-1 0 0,1-1 0,0 0 0,-1-1 0,1 0 0,-1-1 0,0 0 0,13-9 0,-8 3-19,-1-2 0,-1 1 1,0-2-1,0 0 0,18-23 0,54-86-100,-55 74-14,-23 37 32,-6 9 18,-1 1 0,0-1-1,0 0 1,0 0-1,0 1 1,-1-1 0,1 0-1,-1-1 1,0 1 0,2-4-1,-10 34-270,1-5 185,-11 68 180,9-47 18,-1 0 1,-29 82 0,29-100-111,7-18 71,-1 1-1,1-1 0,-1-1 0,-1 1 0,1 0 0,-9 10 0,11-16-54,1 0 0,-1-1 0,1 1-1,-1-1 1,1 1 0,-1-1 0,1 1 0,-1-1 0,1 1 0,-1-1 0,0 0 0,1 1 0,-1-1 0,0 0 0,1 0 0,-1 1 0,0-1-1,0 0 1,1 0 0,-1 0 0,0 0 0,1 0 0,-1 0 0,0 0 0,0 0 0,1 0 0,-1 0 0,0 0 0,0-1 0,1 1 0,-1 0-1,0 0 1,1-1 0,-1 1 0,0 0 0,1-1 0,-1 1 0,1-1 0,-1 1 0,1-1 0,-1 1 0,1-1 0,-1 1 0,1-1 0,-1 0-1,1 1 1,0-1 0,-1 0 0,1 0 0,-4-6-65,0 0 0,1 0 0,-5-13 0,6 12 120,1-5-100,2-2 422,2 22-304,-2-4-44,0 1 0,0-1 1,0 0-1,-1 0 0,1 1 0,0 3 0,-1-6-18,-1-1-1,1 1 0,0-1 0,0 1 0,0 0 0,-1-1 0,1 1 1,0-1-1,0 1 0,-1-1 0,1 0 0,-1 1 0,1-1 0,0 1 1,-1-1-1,1 0 0,-2 1 0,2-1-9,0 0 0,0 1 0,0-1 0,0 0 0,-1 0 0,1 0 1,0 0-1,0 0 0,0 0 0,0 0 0,-1 0 0,1 1 0,0-1 0,0 0 0,0 0 0,0 0 0,0 0 0,0 0 1,0 1-1,0-1 0,-1 0 0,1 0 0,0 0 0,0 0 0,0 1 0,0-1 0,0 0 0,0 0 0,0 0 0,0 1 0,0-1 1,0 0-1,0 0 0,0 0 0,0 1 0,0-1 0,0 0 0,1 0 0,-1 20-267,0-20 265,0 1 0,0-1 0,0 1 0,0-1 0,0 1 0,1-1 0,-1 1 0,0-1 0,0 1 0,0-1 1,0 1-1,1-1 0,-1 1 0,0-1 0,0 0 0,1 1 0,-1-1 0,0 1 0,1-1 0,-1 0 0,0 1 0,1-1 0,-1 0 0,0 0 0,1 1 0,-1-1 0,2 1 0,3 2-59,-4-2 18,6-6-32,13 2 229,-15 0-154,0 0 0,0 0 0,0-1 0,-1 1 0,1-1 0,-1 0 0,0 0 0,0-1 0,0 1 0,-1-1 0,1 0 0,-1 0 0,0 0 0,-1 0 0,1-1 0,2-8 0,0-5-99,0 0 0,0-1 0,2-35 0,-6 41-53,0 0 1,-1 0-1,-1 0 1,0 0 0,-4-19-1,5 32 147,0 0-1,0 0 1,-1-1 0,1 1-1,0 0 1,-1-1-1,1 1 1,-1 0 0,1 0-1,-1 0 1,0 0-1,0 0 1,1-1 0,-1 1-1,0 0 1,0 1-1,0-1 1,0 0 0,0 0-1,0 0 1,0 1-1,-1-1 1,1 0 0,0 1-1,0-1 1,-1 1-1,1-1 1,0 1 0,0 0-1,-1 0 1,1-1-1,0 1 1,-3 0 0,2 1 37,-1-1 0,0 1 0,0 0 0,0-1 0,1 1 1,-1 0-1,1 1 0,-1-1 0,0 0 0,1 1 0,0 0 1,-1-1-1,-3 5 0,1 0 71,0 0 0,1 0 1,-1 1-1,1-1 0,0 1 0,1 0 0,-5 12 1,-13 55 472,17-58-456,1-3 31,1-1 0,0 0 0,1 0 1,0 1-1,1-1 0,1 1 0,0-1 0,2 13 1,-1-18-57,-1-1 0,1 0 1,1 1-1,-1-1 0,1 0 1,0-1-1,6 10 0,-7-12-42,1 0-1,0 1 0,0-1 0,0 0 0,0-1 0,0 1 0,1-1 0,0 1 0,-1-1 0,1 0 0,0 0 0,6 2 0,2-1 5,0 0 0,0-1 0,0-1 0,1 0-1,-1 0 1,1-1 0,17-3 0,5-2-398,45-12 0,-7-5-986,-64 19 937,-1-1 0,0 0 0,1 0 1,-1-1-1,-1 0 0,9-7 0,-11 7-344,0-1-1,0 0 1,5-7-1,-6 8 274,22-30-1870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2:58.4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1137 5472,'0'5'8430,"0"-5"-8274,42-3 5324,-33 1-5159,-1 0-1,0-1 1,1 0-1,-1 0 0,7-5 1,15-8-30,-1-1 0,-1-2 0,0 0 0,28-28 1,38-47 157,-82 80-335,0-1-1,-1 0 1,-1 0-1,-1-1 1,10-20-1,-18 33-93,1-1 12,-1 1-1,0 0 1,0 0 0,0-1-1,-1 1 1,1 0 0,-1-1 0,1 1-1,-1-1 1,0 1 0,-1-5-1,1 7-18,0-1 0,1 0-1,-1 1 1,0-1-1,1 1 1,-1-1 0,1 0-1,0 1 1,-1-1 0,1 1-1,0 0 1,0-1 0,2-1-1,5-11 46,2-2-158,-8 14 98,0-1 1,0 1-1,-1 0 1,1-1-1,-1 0 1,1 1 0,-1-1-1,0 0 1,0 0-1,-1 0 1,2-4 0,0 2-183,-9 15 384,-6 5-183,0 1 0,2 0 0,0 1 0,1 0 0,-15 37 1,15-27 28,1 0 0,1 0 0,-7 48 1,14-70-2,0 1 0,0 0 1,1 0-1,0 0 0,0 0 1,1 0-1,-1 0 0,1 0 1,0 0-1,1-1 0,0 1 1,-1 0-1,2-1 0,-1 1 1,1-1-1,0 0 0,0 0 1,0 0-1,7 7 0,-8-9-1,1-1-1,0 0 1,0 0-1,0 0 1,0 0-1,0 0 1,0-1-1,0 0 0,1 1 1,-1-1-1,0 0 1,1-1-1,-1 1 1,1-1-1,-1 1 1,1-1-1,3 0 1,2-1 13,0 1 0,-1-2 0,1 1 0,-1-1 0,14-5 1,-11 2-19,1-1 1,-1-1 0,-1 0 0,1 0 0,-1-1-1,-1-1 1,1 1 0,9-13 0,-5 6-9,105-117 208,36-34-153,-87 97-81,-64 66-26,-3 2 14,0 1 0,0-1-1,0 1 1,0-1-1,-1 0 1,1 1-1,0-1 1,0 0-1,-1 0 1,1 0 0,-1 1-1,1-1 1,-1 0-1,1 0 1,-1 0-1,1 0 1,-1 0 0,0 0-1,0 0 1,0 0-1,1 0 1,-1 0-1,0 0 1,0 0-1,0 0 1,0 0 0,-1-2-1,1 1 8,-3 4 0,3-2 1,-1-1 0,1 1-1,0 0 1,0 0 0,0 0 0,0 0 0,0 0-1,0 0 1,0 0 0,0 0 0,0 0-1,-1-1 1,1 1 0,0 0 0,0 0 0,0 0-1,0 0 1,0 0 0,0 0 0,0-1-1,0 1 1,0 0 0,0 0 0,0 0-1,0 0 1,0 0 0,0-1 0,0 1 0,0 0-1,0 0 1,0 0 0,0 0 0,0 0-1,0 0 1,1 0 0,-1-1 0,0 1-1,0 0 1,0 0 0,0 0 0,0 0 0,0 0-1,0 0 1,0 0 0,0 0 0,1-1-1,-1 1 1,0 0 0,0 0 0,0 0 0,0 0-1,12-10 100,29-14 147,-18 11-149,-16 8-78,0 0-1,-1-1 0,0 0 0,0 0 0,-1 0 1,1-1-1,-1 1 0,0-1 0,-1 0 0,7-14 1,0-5 42,13-48 0,41-213-494,-64 281 383,0 0 0,0-1 0,0 1 0,0 0 0,-1-1-1,0 1 1,-1 0 0,-1-11 0,2 17 48,0-1 1,0 1-1,-1 0 1,1 0-1,0-1 1,0 1-1,0 0 0,-1 0 1,1-1-1,0 1 1,0 0-1,0 0 1,-1 0-1,1 0 1,0 0-1,-1-1 0,1 1 1,0 0-1,0 0 1,-1 0-1,1 0 1,0 0-1,-1 0 1,1 0-1,0 0 1,-1 0-1,1 0 0,0 0 1,0 0-1,-1 0 1,1 0-1,0 0 1,-1 0-1,1 0 1,0 0-1,-1 1 0,1-1 1,0 0-1,0 0 1,-1 1-1,-9 6 67,-7 16-19,-14 33-74,-26 64-1,21-42 153,-47 121 535,72-164-550,2 0-1,1 1 1,-6 71-1,11-69-87,3 1 0,5 52 0,-4-80-54,0 0 0,2 0 1,-1 0-1,1-1 0,1 1 1,0-1-1,0 1 0,1-1 1,1-1-1,0 1 0,0-1 0,15 17 1,-19-23-173,1-1 0,-1 0 0,1 1 1,0-1-1,0 0 0,0-1 0,0 1 0,0 0 1,0-1-1,1 0 0,-1 0 0,0 0 0,1 0 1,-1 0-1,1-1 0,-1 1 0,1-1 1,6-1-1,-5 1-346,-1-1 0,1 0 0,-1 0-1,0-1 1,1 0 0,-1 1 0,0-1 0,0-1 0,0 1 0,0-1 0,0 1 0,-1-1 0,6-6 0,9-6-1823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2:58.7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270 223 9312,'0'-8'4192,"36"1"-3616,-4 2 1088,3 5-1024,28-3 1695,0 3-1311,9-5-416,-4 10-384,-10-5-352,-3 0 64,-15 0-1664,-9 3 960,-8-3-2655,-6 5 1919</inkml:trace>
  <inkml:trace contextRef="#ctx0" brushRef="#br0" timeOffset="1">22 32 8128,'-21'-25'3680,"26"22"-3168,-2-1-2400,10 8 928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2:59.9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23 459 6720,'-22'7'2170,"22"-7"-2126,0 0 0,0 0 0,0 0 0,0 0 0,0 0 0,0 0 0,0 0 0,0 0 0,1 0 0,-1 0 0,0 0 0,0 0 0,0 0 0,0 0 0,0 0 0,0 0 0,0 0 0,0 0 0,0 1-1,0-1 1,0 0 0,0 0 0,0 0 0,0 0 0,0 0 0,0 0 0,0 0 0,0 0 0,0 0 0,0 1 0,0-1 0,0 0 0,0 0 0,0 0 0,0 0 0,0 0 0,0 0 0,0 0 0,0 0 0,0 0 0,0 1-1,0-1 1,0 0 0,0 0 0,0 0 0,0 0 0,0 0 0,0 0 0,0 0 0,0 0 0,0 0 0,0 0 0,0 0 0,0 0 0,-1 1 0,1-1 0,0 0 0,0 0 0,0 0 0,0 0 0,0 0 0,0 0 0,0 0-1,0 0 1,0 0 0,-1 0 0,1 0 0,10 4 1232,-5-1 182,-2-2-1160,0 1 1,0 0-1,0-1 1,1 0 0,-1 1-1,0-1 1,1 0-1,-1-1 1,1 1-1,-1-1 1,1 0-1,-1 1 1,1-2-1,4 1 1,-3-1-20,0 0 1,0-1-1,0 1 1,0-1-1,0 0 0,0-1 1,0 1-1,6-5 1,0-1-33,-1 0 1,-1-1-1,0 0 1,0-1-1,0 1 0,13-23 1,56-104 818,-4 5-431,-11 29 208,-60 97-732,-3 5-104,1 0 1,-1-1-1,0 1 1,0 0-1,1 0 1,-1 0-1,0 0 1,0-1-1,0 1 1,0 0-1,0 0 1,1-1-1,-1 1 1,0 0-1,0 0 1,0-1-1,0 1 1,0 0-1,0 0 1,0-1-1,0 1 1,0 0-1,0 0 1,0-1-1,0 1 1,0 0-1,0 0 1,0-1-1,0 1 1,0 0-1,0 0 1,0-1-1,0 1 1,-1 0-1,-1 1 79,-3 6-76,0 0 1,0 0-1,1 1 1,0 0 0,0 0-1,-4 13 1,-12 53-24,18-65 37,-19 133 315,19-125-289,1-2 52,0 0-1,1 0 1,0 0-1,4 22 1,-3-32-61,0 1 0,1-1 0,-1 0 0,1 0 0,0 0 1,1 0-1,2 5 0,-3-8-10,0 1 0,0-1 0,0 0 0,0 1-1,0-1 1,1 0 0,-1 0 0,1 0 0,-1-1 0,1 1 0,0-1 0,0 1 0,3 0-1,1 0 47,0 0-1,0-1 0,0 0 0,0 0 0,0-1 0,13 0 0,-2-2 52,26-5 1,-26 2-105,0-1 1,-1 0-1,1-1 1,-1-1-1,-1-1 1,0 0-1,0-1 1,-1-1-1,0 0 1,25-26-1,0-5-5,-3-2 0,40-59-1,4 2 100,-33 43-556,-41 52 227,-5 8 138,-5 18 111,1-10-37,-54 250 36,38-204 65,-28 61-1,33-86-91,10-24-50,1 2-445,11-4-577,2 0 244,-7-3 322,1 0 0,-1-1 0,1 1 0,0-1 0,-1 0 0,1 0 0,0 0 0,0-1 0,0 1 0,0-1 0,5-1 0,16 0-3151,1-1-3575,-17 1 4956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3:00.4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 0 6464,'-6'1'887,"3"-1"-499,1 1-1,0-1 1,-1 1 0,1-1 0,0 1 0,-11 9 10139,22-7-7837,16 5-1436,91 6 280,-63-9-3420,-11-4-4704,-24-1 1436,5 0 1421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3:00.7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34 10208,'-9'-20'4640,"9"12"-4032,0 3-2432,9 10 864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3:05.9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43 465 2720,'1'-2'522,"-1"0"1,1 1-1,-1-1 1,1 0-1,-1 1 0,1-1 1,0 1-1,0-1 0,0 1 1,0 0-1,0-1 1,0 1-1,0 0 0,0 0 1,1 0-1,-1 0 1,0 0-1,1 0 0,-1 0 1,3-1-1,-5 8 3610,-5 11-2948,3-9-953,-6 17 70,-23 69 211,28-79-467,0 1 1,2 0-1,-1 0 0,1 18 1,2-29-25,0 0 1,1 0 0,-1 0-1,1 0 1,0-1-1,0 1 1,1 0-1,0-1 1,-1 1 0,1-1-1,1 1 1,-1-1-1,1 0 1,5 8 0,-3-8 34,-1 0 1,0 0 0,1 0-1,0-1 1,0 1 0,0-1-1,1 0 1,-1-1-1,0 1 1,1-1 0,6 2-1,-3-2 32,1 0 0,-1-1 0,1 0 0,0 0 0,-1-1 0,1 0 0,0 0 0,-1-1 0,1-1 0,0 0 0,-1 0 0,0-1 0,0 0-1,1 0 1,8-6 0,-5 1-55,0-1-1,0-1 1,-1 0-1,0-1 0,-1-1 1,0 1-1,-1-2 1,0 1-1,-1-2 0,0 1 1,11-25-1,3-14 11,31-103-1,-48 136-57,3-8-53,-5 19 15,-1-1-1,0 0 0,-1 0 1,0 0-1,1-12 1,-4 17-155,0 5 82,-3 10 1,-3 69 251,2-18-60,-4 104 169,10-152-176,-1 0 1,6 24 0,-5-32-12,0 0-1,1 0 1,0 0-1,0-1 1,1 1 0,-1-1-1,1 1 1,6 7 0,-7-11-16,0 0-1,1 0 1,-1 0 0,0-1 0,0 1 0,1-1 0,-1 0 0,0 0 0,1 0 0,-1 0 0,1 0 0,0 0-1,-1-1 1,1 1 0,0-1 0,-1 0 0,1 0 0,0 0 0,0 0 0,-1 0 0,1 0 0,4-2-1,7-1 65,-1-1-1,0 0 1,14-7-1,-21 9-80,14-8 51,0 0-1,-1-1 1,0-1-1,0 0 0,22-22 1,77-84-242,-102 102 98,-14 14 59,-1 0 0,1 0 0,0 0 0,0 1 0,0-1 0,0 1 0,3-2 0,-4 3 15,-1 0-1,0-1 0,1 1 0,-1 0 0,1 0 1,-1 0-1,0 0 0,1 0 0,-1 0 0,0 0 1,1 0-1,-1 0 0,1 0 0,-1 0 0,0 0 1,1 0-1,-1 1 0,0-1 0,1 0 0,-1 0 1,1 1-1,-1-1 0,1 1-1,0-1 1,-1 1 0,0 0 0,1-1-1,-1 1 1,1 0 0,-1-1-1,0 1 1,1 0 0,-1 0 0,0-1-1,0 1 1,0 1 0,3 23 161,-1 0-1,-3 47 1,-1-45-49,2 1 1,3 28-1,-3-54-98,0-1 0,1 1 0,-1-1 0,0 0 0,0 1 0,1-1 0,-1 1 0,0-1 0,1 0 0,0 1 0,-1-1 0,1 0 0,0 1 0,0-1 0,0 0 1,-1 0-1,1 0 0,0 0 0,1 0 0,-1 0 0,2 2 0,-2-3 10,1 0 1,-1 0 0,0 1 0,1-1 0,-1 0 0,0 0-1,1 0 1,-1-1 0,1 1 0,-1 0 0,0 0-1,1-1 1,-1 1 0,0-1 0,0 1 0,1-1 0,-1 1-1,2-2 1,6-5 59,0 1 0,-1-1 0,0-1 0,10-10 0,-14 13-147,11-11 87,-2-1 1,16-24-1,-17 22-45,27-32-1,-38 51 15,-1-1 1,1 0-1,0 0 0,-1 1 1,1-1-1,0 0 1,0 1-1,0-1 0,-1 0 1,1 1-1,0-1 0,0 1 1,0 0-1,0-1 1,0 1-1,0 0 0,0-1 1,0 1-1,2 0 1,-3 0 8,1 0 0,-1 1 0,1-1 0,-1 0 0,1 1 0,0-1 0,-1 0 0,1 1 0,-1-1 0,0 1 0,1-1 0,-1 1 0,1-1 0,-1 1 0,0-1 0,1 1 0,-1 0 1,0-1-1,0 1 0,1-1 0,-1 1 0,0 1 0,1 5 29,1 1 0,-2-1 0,1 16 0,-1-19-11,0 120 155,0-121-152,0 0 1,0 0-1,0-1 0,1 1 1,-1 0-1,1 0 0,0 0 0,0 0 1,0 0-1,0-1 0,0 1 0,1 0 1,-1-1-1,1 1 0,-1-1 0,1 0 1,0 1-1,0-1 0,0 0 0,1 0 1,-1 0-1,4 2 0,-2-2 15,0 0-1,0 0 1,0-1-1,0 1 0,1-1 1,-1 0-1,0-1 1,1 1-1,-1-1 1,1 1-1,-1-1 1,1 0-1,-1-1 0,7-1 1,17-5 22,-1-1 1,-1-1-1,31-15 1,-33 14-6,-6 2-37,-1 0 1,1-1-1,-1-1 0,-1 0 1,0-1-1,-1-1 0,0-1 1,0 0-1,22-27 0,2-12-162,-39 52 141,0 0 0,0 0 0,0 0 0,0-1 0,0 1 0,0 0 0,0 0 0,0 0 0,0 0 0,0 0 0,0 0 0,0-1 0,0 1 0,0 0 0,0 0 0,1 0 0,-1 0 0,0 0 0,0 0 0,0 0 0,0 0 0,0-1 0,0 1 0,0 0 0,0 0 0,0 0 0,1 0 0,-1 0 0,0 0 0,0 0 1,0 0-1,0 0 0,0 0 0,0 0 0,0 0 0,1 0 0,-1 0 0,0 0 0,0 0 0,0 0 0,0 0 0,0 0 0,0 0 0,1 0 0,-1 0 0,0 0 0,0 0 0,0 0 0,0 0 0,0 0 0,0 0 0,1 0 0,-1 0 0,0 0 0,0 0 0,0 0 0,0 0 0,0 0 0,0 1 0,0-1 0,0 0 0,1 0 0,-1 0 0,0 0 0,0 0 0,0 0 0,1 15-242,-5 22 166,4-34 78,-2 8 4,1-1 0,1 1 0,0 0 0,0 0 0,1-1 0,1 1 0,0 0-1,3 10 1,-4-17 28,0-1 0,0-1-1,0 1 1,1 0-1,-1 0 1,1 0 0,0-1-1,0 1 1,0-1-1,0 1 1,0-1-1,0 0 1,1 0 0,-1 0-1,1 0 1,-1 0-1,1-1 1,0 1 0,0-1-1,0 1 1,0-1-1,0 0 1,0 0 0,0-1-1,0 1 1,0-1-1,0 1 1,0-1-1,1 0 1,-1 0 0,5-1-1,-5 0-2,1 1 0,0-1 0,0 0 1,0-1-1,-1 1 0,1-1 0,-1 1 0,1-1 0,-1 0 0,4-3 0,30-27 14,-22 18-67,10-11 64,-1-1 0,-1 0 0,-2-2 0,0-1-1,21-39 1,123-229 110,-153 276-235,-2 0 1,0-1-1,7-27 1,-17 48 67,1 0 0,-1 0 0,0 0 1,0 1-1,1-1 0,-1 0 0,0 0 1,0 0-1,0 0 0,0 0 0,0 0 1,0 1-1,0-1 0,0 0 0,-1 0 1,1 0-1,0 0 0,0 1 0,-1-2 1,0 1-4,1 1 0,-1 0 0,1 0 0,-1-1 0,1 1-1,-1 0 1,1 0 0,-1 0 0,1 0 0,-1 0 0,1 0 0,-1 0 0,1 0 0,-1 0 0,1 0 0,-1 0 0,1 0 0,-1 0 0,1 0 0,0 0 0,-1 0 0,1 1 0,-2-1 0,-3 3-67,0-1-1,0 2 1,0-1-1,-5 4 1,4-2 89,0 1-1,0 0 1,0 0 0,1 0 0,0 1 0,1-1-1,-1 1 1,-4 10 0,3-6 5,-145 321-60,146-320 91,-126 387 239,98-286-163,15-50-55,-53 155 363,55-184-315,8-24-156,6-12-82,2-6-103,1 3 197,0-1-1,0 1 1,1 0 0,0 0-1,0 0 1,4-6 0,-4 8 32,39-92-257,9-16 120,-38 89 121,0 0 0,2 1 1,17-20-1,-9 16 35,2 1 1,1 1-1,52-38 1,96-48-101,-156 99 49,39-21 10,-27 16 81,29-21 1,-57 35-48,-1 1 0,1-1 1,0 1-1,-1-1 1,1 1-1,0-1 0,-1 1 1,1 0-1,0-1 1,0 1-1,0 0 0,-1 0 1,1-1-1,0 1 1,0 0-1,0 0 1,-1 0-1,1 0 0,0 0 1,1 0-1,-1 1 1,-1-1 0,1 0 1,-1 1-1,0-1 0,1 1 0,-1-1 0,0 1 0,1-1 1,-1 0-1,0 1 0,0-1 0,1 1 0,-1-1 0,0 1 1,0 0-1,0-1 0,0 1 0,0-1 0,0 1 0,0-1 1,0 1-1,0 0 0,0 4 29,0-1 0,-1 1 1,0 0-1,0-1 0,-2 6 0,-4 9 68,-1 4-116,-9 34-1,16-51 37,0 0-1,1 0 1,0-1-1,0 1 1,0 0-1,1 0 1,0 0-1,0-1 1,0 1-1,1-1 1,0 1-1,0-1 1,0 1-1,1-1 1,0 0-1,3 5 1,-5-9-2,0 1 0,1-1 0,-1 1 0,1-1 1,-1 1-1,1-1 0,-1 0 0,1 0 0,0 0 0,-1 0 0,1 0 1,0 0-1,0 0 0,0-1 0,0 1 0,0 0 0,0-1 0,0 0 1,0 1-1,0-1 0,0 0 0,0 0 0,0 0 0,0-1 0,0 1 1,0 0-1,4-2 0,-4 1 0,0 1-1,1-1 1,-1 0 0,0-1-1,0 1 1,0 0 0,0 0-1,0-1 1,0 0 0,0 1 0,0-1-1,0 0 1,-1 0 0,1 0-1,-1 0 1,1 0 0,-1 0-1,0 0 1,0 0 0,0-1-1,0 1 1,1-4 0,-2-2-40,0-1 0,0 0 0,-1 1 0,0-1 1,0 0-1,-4-13 0,2 14-79,-1-1 0,1 1 0,-2 0 0,-5-10 1,0 2 114,2 5-7,-1-4-216,8 14 209,1 1 1,0-1-1,0 1 0,0-1 1,0 1-1,0-1 1,0 1-1,0 0 1,1-1-1,-1 1 0,0-1 1,0 1-1,0-1 1,0 1-1,1-1 0,-1 1 1,0-1-1,0 1 1,1 0-1,-1-1 1,0 1-1,1 0 0,-1-1 1,0 1-1,1 0 1,-1-1-1,1 1 0,-1 0 1,0 0-1,1-1 1,-1 1-1,1 0 1,0 0-1,22-13 70,23-17 1,0 0-12,-7 7 106,1 2 0,0 1 0,56-17 0,-95 36-161,1 1 0,-1-1 0,0 1 0,1-1 0,-1 1 0,1 0 0,-1 0 0,0 0 0,1-1 0,-1 1 0,1 1 0,-1-1 0,1 0 0,-1 0 0,1 0 0,-1 1 0,0-1 0,1 1 0,1 0 0,-2 0 14,1 1-1,-1-1 0,0 1 0,0 0 1,0-1-1,0 1 0,0 0 0,-1-1 1,1 1-1,0 0 0,-1 0 0,0-1 1,1 1-1,-1 2 0,2 10 24,-1 0 0,0 0 0,-1 0 0,-1 0 0,-3 23 0,3-23-15,0-1 0,2 18 0,0-1-47,-1-28 26,0-1-1,0 1 1,1 0-1,-1-1 1,0 1-1,0 0 0,1-1 1,-1 1-1,1 0 1,0-1-1,-1 1 0,1-1 1,0 1-1,0-1 1,0 1-1,0-1 1,0 0-1,0 1 0,2 1 1,0-2 19,-1 0 1,0 1 0,0-1-1,1 0 1,-1 0 0,1 0-1,-1 0 1,1-1 0,0 1-1,-1-1 1,5 1 0,4-1 39,0-1-1,0 0 1,1 0 0,17-6 0,-11 3-34,0 0 1,0-2-1,-1-1 0,0 0 1,25-14-1,-27 11-45,-1 0 0,0 0 0,0-1 0,19-21 0,-33 32 16,9-11-29,0 1 1,0 1-1,1 0 0,12-10 0,-21 19 30,-1 0 1,0 0-1,1-1 1,-1 1-1,0 0 0,1 0 1,-1-1-1,0 1 0,1 0 1,-1 0-1,0 0 0,1 0 1,-1 0-1,1 0 0,-1-1 1,0 1-1,1 0 0,-1 0 1,1 0-1,-1 0 0,0 0 1,1 1-1,-1-1 0,1 0 1,-1 0-1,0 0 1,1 0-1,-1 0 0,1 0 1,-1 1-1,0-1 0,1 0 1,-1 0-1,0 1 0,1-1 1,-1 0-1,0 0 0,0 1 1,1-1-1,-1 0 0,0 1 1,0-1-1,1 0 0,-1 1 1,0-1-1,0 1 0,0-1 1,0 0-1,0 1 1,1-1-1,-1 1 0,0-1 1,1 25 192,-1-20-220,-6 61 118,1-2 291,2-48-324,2-5 161,2-12-206,-1 1 0,1 0 1,-1 0-1,1 0 0,-1 0 1,1 0-1,-1 0 0,1-1 0,-1 1 1,0 0-1,1 0 0,-1-1 1,1 1-1,-1 0 0,0-1 1,1 1-1,-1 0 0,1-1 1,-1 1-1,0-1 0,0 1 0,1-1 1,112-106-42,-106 100-2,1 1 1,-1 0-1,2 0 0,-1 1 1,0 0-1,1 1 0,18-7 1,-26 10 24,0 1 0,0 0-1,1-1 1,-1 1 0,0 0 0,0 0 0,0-1 0,0 1 0,0 0 0,0 0 0,0 0-1,0 1 1,0-1 0,1 0 0,-1 0 0,0 0 0,0 1 0,0-1 0,0 1 0,0-1 0,0 1-1,0-1 1,0 1 0,-1 0 0,1-1 0,0 1 0,0 0 0,0 0 0,-1-1 0,1 1-1,0 0 1,-1 0 0,1 0 0,0 0 0,-1 0 0,0 0 0,1 0 0,0 1 0,-1 1 6,1 1 0,-1-1 1,0 1-1,0-1 1,0 0-1,0 1 1,0-1-1,-1 0 1,0 1-1,-1 4 0,-8 18 52,-15 29-1,25-54-49,0-1-1,-1 1 0,1-1 1,0 1-1,-1 0 1,1-1-1,0 1 1,-1-1-1,1 1 0,0 0 1,0-1-1,0 1 1,0 0-1,0 0 0,0-1 1,0 1-1,0 0 1,0-1-1,0 1 1,0 0-1,1 0 0,-1-1 4,0 1 0,1-1 0,-1 0 0,1 0-1,-1 0 1,1 0 0,-1 0 0,0 0 0,1 1-1,-1-1 1,1 0 0,-1 0 0,1 0 0,-1 0 0,1-1-1,-1 1 1,1 0 0,-1 0 0,0 0 0,1 0-1,-1 0 1,1 0 0,0-1 0,5-2 46,0 0 1,0 0 0,8-6-1,100-61-384,-36 23 145,-71 43 150,29-17 10,-34 20 2,0 0-1,0 1 1,0-1 0,0 0 0,0 1-1,0-1 1,0 1 0,0 0 0,0-1-1,0 1 1,0 0 0,0 0 0,0 0-1,0 1 1,0-1 0,3 1-1,-4 1 15,1-1-1,-1 1 1,0-1-1,0 1 1,0-1-1,0 1 0,0 0 1,0-1-1,-1 1 1,1 0-1,-1 0 0,1 0 1,-1-1-1,1 1 1,-1 0-1,0 0 1,0 3-1,1 2-1,5 74 358,-5-78-322,-1 1 0,1 0 0,0-1 0,0 1 0,0-1 0,0 1-1,1-1 1,-1 0 0,1 1 0,0-1 0,0 0 0,5 6 0,-6-8-28,1 1 1,0 0 0,0-1 0,0 0-1,0 1 1,0-1 0,1 0 0,-1 0-1,0 0 1,1 0 0,-1-1 0,0 1-1,1-1 1,-1 1 0,1-1 0,-1 0-1,1 0 1,-1 0 0,5-1 0,-2 0 16,1 0 0,-1-1 0,0 0 1,0 0-1,0 0 0,0 0 0,0-1 0,-1 0 1,1 0-1,7-6 0,3-6 0,20-21 0,-21 20 24,13-16-137,-1-1 0,-3-1 0,26-48 0,-43 72 57,87-139-214,-44 75-36,64-136 0,-103 189 187,-6 15 32,-1 0 1,0 0 0,-1 0-1,0 0 1,0-1 0,0 1-1,1-12 1,-3 17 71,1 1 0,-1 0 1,0 0-1,0-1 0,0 1 0,0 0 0,0 0 1,0-1-1,-1 1 0,1 0 0,0 0 0,0-1 0,0 1 1,0 0-1,0 0 0,0 0 0,0-1 0,0 1 0,-1 0 1,1 0-1,0 0 0,0-1 0,0 1 0,0 0 0,-1 0 1,1 0-1,0 0 0,0-1 0,0 1 0,-1 0 0,1 0 1,0 0-1,0 0 0,-1 0 0,1 0 0,0 0 0,-1 0 1,-10 3 51,-14 15-1,25-18-52,-17 14 14,1 1 0,0 1 1,2 1-1,-26 36 0,22-25 84,2 2 0,-22 51 0,7 7 230,-27 129 0,51-186-287,4-18-38,0 0 0,1 1 0,1-1 0,0 1 0,0-1 0,2 1 0,3 24 0,-4-36 18,1-1 1,0 1-1,0 0 0,0 0 0,1-1 0,-1 1 1,0 0-1,0-1 0,1 1 0,-1-1 0,1 0 1,0 1-1,-1-1 0,1 0 0,0 0 0,0 0 1,-1 0-1,1 0 0,0-1 0,0 1 1,0 0-1,0-1 0,4 1 0,2 0 47,0 0 0,0 0 1,1-1-1,13-1 0,3-2-114,0-1 1,-1-2-1,0 0 1,34-14-1,-22 4 32,-1-1 0,39-26 0,-73 42 25,22-11 49,-12 9-103,-10 3 42,-1 0 0,0 0 0,0 0 0,0 0 0,1 0 0,-1 0 0,0 0 1,0 0-1,0 0 0,1 0 0,-1 0 0,0 0 0,0 0 0,0 0 0,0 1 1,1-1-1,-1 0 0,0 0 0,0 0 0,0 0 0,0 0 0,1 1 0,-1-1 0,0 0 1,0 0-1,0 0 0,0 0 0,0 1 0,0-1 0,0 0 0,0 0 0,0 0 0,0 1 1,0-1-1,0 0 0,0 0 0,0 0 0,0 1 0,-1 31 186,-3 0 1,-11 52-1,12-65-206,0-8 48,1-1 0,1 1 1,0-1-1,0 1 0,1-1 1,0 1-1,1-1 0,3 15 0,-4-24-15,0 0 0,0 0-1,0 0 1,1 0-1,-1-1 1,0 1-1,1 0 1,-1 0 0,1 0-1,-1-1 1,1 1-1,-1 0 1,1-1-1,0 1 1,-1 0-1,1-1 1,0 1 0,1 0-1,-2-1-12,1 0 0,0 0 0,-1 1 0,1-1 0,-1 0 0,1 0-1,0 0 1,-1 0 0,1-1 0,0 1 0,-1 0 0,1 0 0,0 0 0,-1 0 0,1-1 0,-1 1 0,1 0-1,-1-1 1,2 0 0,2-2-55,0 0 0,0-1 0,0 0 0,6-8 0,-5 5 76,3-1-41,0-1 1,1 1-1,0 0 1,1 1-1,-1 0 0,13-6 1,-22 13 11,1-1 0,0 1 0,0-1 0,0 1 0,0-1 1,0 1-1,0 0 0,0-1 0,0 1 0,0 0 0,1 0 0,-1 0 1,0 0-1,0 0 0,0 0 0,0 0 0,2 0 0,-3 1 4,1-1 0,-1 0-1,1 1 1,0-1 0,-1 1-1,1-1 1,-1 1 0,1-1 0,-1 1-1,0-1 1,1 1 0,-1-1-1,1 1 1,-1 0 0,0-1-1,0 1 1,1 0 0,-1-1 0,0 1-1,0 1 1,1 5-17,-1 0 1,0 0-1,0-1 0,-2 13 1,1-7 65,-4 24-17,-1-1 0,-2-1-1,-1 1 1,-2-2 0,-1 1-1,-29 55 1,30-71-8,0 0 0,-1-1 0,-1 0 0,-1 0 0,0-2 0,-1 0 0,-1 0 0,0-2 0,-1 0 0,0-1 0,-1 0 0,-1-2 0,1 0 0,-2-1 0,1-1 0,-1-1 0,0 0 0,-1-2 0,-31 5 0,47-9-28,0-1 1,0 0 0,0 0-1,0-1 1,0 1 0,0-1-1,0 0 1,-6-2-1,9 2 18,1 1-1,0-1 0,0 1 0,0-1 0,0 1 0,0-1 1,0 0-1,0 1 0,0-1 0,1 0 0,-1 0 0,0 0 1,0 0-1,1 0 0,-1 0 0,0 0 0,0-1 1,1 1 0,0-1 0,0 1 0,-1 0 0,1-1 0,0 1 0,0 0 0,1-1 0,-1 1 0,0 0 1,0-1-1,1 1 0,-1 0 0,0-1 0,1 1 0,-1 0 0,1 0 0,0-1 0,1 0 0,3-7 9,2 1-1,-1 0 0,1 0 0,0 1 0,1 0 1,11-8-1,57-37-105,-73 50 88,208-143-1985,-123 82-4536,-57 40-852,-21 21 4374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3:06.2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 36 13312,'-18'-29'6015,"18"26"-5247,5 0-1312,8 6 128,10-3 224,4 3 160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3:11.7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300 758 2496,'0'0'1104,"1"-1"-688,-1 0 1,1 1-1,-1-1 0,1 0 1,-1 0-1,0 0 0,1 0 1,-1 1-1,0-1 1,0 0-1,0 0 0,0 0 1,0-1-1,0 2-197,0-1 0,0 1-1,0-1 1,-1 1 0,1-1 0,0 1 0,-1-1 0,1 1-1,-1-1 1,1 1 0,0-1 0,-1 1 0,1 0-1,-1-1 1,1 1 0,-1 0 0,1-1 0,-1 1 0,1 0-1,-1 0 1,0-1 0,0 1 0,-16 1 2201,7 0-1655,1 1-492,1 0 0,-1 0-1,1 1 1,-1 0-1,1 1 1,0-1-1,-10 8 1,-17 7 186,11-8-271,-43 23 102,61-30-247,0 1 1,0 0-1,0 0 1,1 0-1,-1 1 1,1 0 0,0 0-1,-4 7 1,7-10-15,1 0 1,0 0-1,0 0 1,0 0-1,1 0 1,-1 0-1,0 0 1,1 0-1,-1 4 1,1-5-12,0 0 1,0 0-1,0-1 1,0 1 0,0 0-1,0 0 1,0-1 0,0 1-1,1 0 1,-1 0-1,0-1 1,1 1 0,-1 0-1,0 0 1,1-1-1,-1 1 1,1-1 0,-1 1-1,1 0 1,-1-1 0,1 1-1,-1-1 1,1 1-1,0-1 1,-1 1 0,1-1-1,0 0 1,0 1 0,-1-1-1,1 0 1,1 1-1,4 0 76,1 1-1,0-1 1,0 0 0,0-1-1,0 1 1,0-2-1,0 1 1,0-1-1,0 0 1,0 0-1,13-4 1,5-4-43,45-23 0,-55 24-22,21-10-77,-2-2 0,0-1 0,-1-2 0,-2-1 0,33-32 0,-30 20 11,-2-2 0,35-52 0,47-91 105,-108 171-71,35-62 117,-36 61-127,0 0 1,-1 0-1,0 0 0,3-19 1,-6 25 14,0 0 1,-1 0-1,1 0 0,-1 1 0,-1-1 1,0-6-1,1 9 5,-1 1 0,1 0 0,-1 0 0,1 0 0,-1 0 1,1 0-1,-1 0 0,0 0 0,1 0 0,-1 0 0,0 0 0,0 1 0,0-1 0,0 0 1,0 0-1,0 1 0,0-1 0,0 1 0,0-1 0,0 1 0,0-1 0,0 1 0,0 0 0,0-1 1,0 1-1,-1 0 0,1 0 0,0 0 0,-2 0 0,-2 0 13,-1 0 1,1 0-1,0 0 0,-9 3 1,-4 1 68,-1 1 1,2 1-1,-33 15 1,40-16-55,1 1 0,-1 0 0,1 1 1,0 0-1,1 0 0,0 1 0,-14 16 1,9-6-12,1 1 1,0 1 0,2 0 0,0 0 0,1 1-1,-8 30 1,7-12-3,1 0 0,-6 74 1,13-93 80,1 0 1,1 0 0,6 39 0,-5-52-63,1 0 0,0 0 0,0 0 0,0 0-1,1-1 1,0 1 0,0 0 0,1-1 0,0 0 0,0 0 0,0 0 0,1-1 0,0 1 0,7 5 0,-9-8 18,1-1-1,0 0 1,0 0-1,0 0 1,0 0 0,0 0-1,0-1 1,0 0 0,1 0-1,-1 0 1,0-1 0,1 1-1,5-1 1,3-1 21,0 0 0,0 0 0,16-5 0,-8 1-18,1-2-1,-1-1 1,39-19-1,56-41-440,-113 66 303,0 0-1,0 1 1,-1-1 0,1-1 0,-1 1-1,0 0 1,0-1 0,0 1-1,3-5 1,-4 11 82,-1 1-1,1-1 1,-1 1-1,0-1 1,-1 1-1,1-1 1,-2 7-1,0 2 26,0 4 59,1 0 0,1-1 0,0 1 0,5 23 0,-4-32-22,0-1 0,1 1 1,0-1-1,1 0 0,-1 0 1,1 0-1,1 0 0,-1 0 0,1-1 1,0 0-1,10 12 0,-12-17-32,-1 1 0,0-1 0,1 0 0,-1 0 0,1 0-1,-1 0 1,1 0 0,0 0 0,-1-1 0,1 1 0,0 0 0,0-1-1,0 1 1,-1-1 0,1 0 0,0 1 0,0-1 0,2 0 0,-1-1 0,0 1 0,0-1 0,0 0 0,0 0 0,0 0 0,0 0 0,0 0 1,0-1-1,5-3 0,3-4 25,0 0-1,-1-1 1,18-20 0,-17 18-8,13-15 59,90-91-80,-81 84-232,-24 23 20,17-15 0,-26 26 174,1 0-1,-1 1 1,0-1 0,0 0 0,1 0-1,-1 0 1,0 0 0,1 0 0,-1 0 0,0 0-1,0 1 1,1-1 0,-1 0 0,0 0-1,0 0 1,0 1 0,1-1 0,-1 0 0,0 0-1,0 0 1,0 1 0,1-1 0,-1 0-1,0 1 1,0-1 0,0 0 0,0 0-1,0 1 1,0-1 0,0 0 0,0 1 0,0-1-1,0 0 1,0 0 0,0 1 0,0-1-1,0 0 1,0 1 0,3 15-18,-2-3-4,0 0 0,-1 0 1,-1-1-1,0 1 0,-3 13 0,-18 60 92,13-53-99,4-13 22,-1 0 0,-1-1 0,-1 0 0,-11 20 1,17-36-26,0 0 1,0 0 0,0 0 0,0 0 0,-1-1 0,1 1 0,-1-1 0,-2 2 0,4-3 1,0 0 0,0-1 0,0 1 1,0-1-1,0 1 0,0-1 0,0 0 0,0 0 0,0 1 0,0-1 0,0 0 1,0 0-1,0 0 0,0 0 0,0 0 0,0 0 0,0 0 0,0 0 0,0 0 0,0-1 1,0 1-1,0 0 0,0-1 0,0 1 0,0 0 0,0-1 0,0 1 0,1-1 1,-1 0-1,0 1 0,0-1 0,0 0 0,1 0 0,-2 0 0,0-2-36,-1-1-1,1 1 1,0-1-1,-1 1 1,2-1-1,-1 0 1,0 0 0,1 0-1,0 1 1,0-2-1,0 1 1,0 0-1,1 0 1,-1-5-1,1 7 68,0 0 0,0-1 0,0 1 0,1 0 0,-1 0 0,0 0 0,1-1 0,0 1 0,0 0 0,-1 0 0,1 0 0,0 0 0,1 0 0,-1 0 0,0 0 0,0 1 0,1-1 0,-1 0 0,1 1 0,0-1 0,-1 1 0,1-1 0,0 1 0,0 0 0,0 0 0,0 0 0,0 0 0,3-1 0,28-6 257,0 0 0,0 3-1,58-3 1,-55 6-56,1-2 0,67-15 0,-79 11-146,1-2-1,-2 0 1,1-1 0,-1-2-1,-1 0 1,0-1 0,-1-2-1,-1 0 1,0-1 0,-2-2-1,0 0 1,0 0 0,-2-2-1,-1 0 1,24-42 0,81-153 62,-98 175-159,-1-2 0,-2 0 0,-3-1 0,23-86 0,-39 129 36,5-39-180,-8 20 136,2 19 51,0 1 1,0-1-1,-1 1 1,1-1-1,0 0 0,-1 1 1,1-1-1,0 1 1,-1-1-1,1 1 0,-1-1 1,1 1-1,-1-1 1,1 1-1,-1 0 0,1-1 1,-1 1-1,1 0 1,-1-1-1,1 1 0,-2-1 1,0 2-4,1-1 1,-1 0-1,0 0 0,1 1 1,-1-1-1,0 1 0,1-1 1,-1 1-1,1 0 0,-1-1 1,1 1-1,-1 0 0,1 0 1,0 0-1,-3 2 0,-13 12 41,0 2-1,-18 21 1,10-9 159,12-14-102,1 0 0,0 2 1,1-1-1,-13 28 0,7-7 94,-13 46 0,13-30-142,2 1-1,3 1 1,2 0 0,3 1-1,-1 65 1,8-117-15,0 1 1,0-1-1,0 0 0,1 1 0,0-1 0,0 0 0,0 1 1,0-1-1,1 0 0,0 0 0,4 8 0,-4-10-15,-1 0-1,1 0 0,1 0 0,-1 0 1,0 0-1,0 0 0,1-1 0,-1 1 0,1-1 1,-1 1-1,1-1 0,0 0 0,-1 0 1,1 0-1,0-1 0,0 1 0,0-1 1,5 1-1,9 0-47,-1-1 0,1-1-1,0-1 1,-1 0 0,25-7 0,-18 2-76,0 0-1,-1-1 1,27-16 0,18-14 9,-59 32 72,0-1-1,0 1 1,-1-1-1,8-11 0,3-1 51,-12 12-77,-2 2-19,1 1 0,-1 0 0,8-6-1,-11 9 79,0 1 0,0-1-1,-1 0 1,1 1-1,0-1 1,0 1-1,0 0 1,0-1 0,0 1-1,-1 0 1,1-1-1,0 1 1,0 0-1,0 0 1,0 0 0,0 0-1,0 0 1,0 0-1,0 0 1,0 0-1,0 0 1,0 1 0,0-1-1,0 0 1,0 1-1,0-1 1,-1 0-1,1 1 1,1 0 0,0 0-8,-1 1 1,0-1-1,1 0 1,-1 1 0,0-1-1,0 1 1,0-1-1,0 1 1,-1-1 0,1 1-1,0 0 1,0-1-1,-1 1 1,1 0 0,-1 0-1,1 2 1,-1 2-32,0 0 0,-1-1 0,-1 12 0,-1 9-17,3-2 116,-6 43-1,6-64-53,-1 0 1,1-1-1,0 1 0,0 0 1,0 0-1,0 0 0,0 0 1,1-1-1,-1 1 0,1 0 1,0 0-1,1 4 1,-1-6 8,0 0 0,0 0 1,-1 0-1,1 0 0,0 0 1,0 0-1,0-1 1,0 1-1,0 0 0,0-1 1,0 1-1,0 0 1,0-1-1,0 1 0,1-1 1,-1 0-1,0 1 1,0-1-1,0 0 0,0 0 1,1 0-1,-1 0 1,0 0-1,0 0 0,1 0 1,-1 0-1,0 0 1,0-1-1,0 1 0,1 0 1,-1-1-1,1 0 0,10-4 48,-1 0 0,0-1 0,0 0 0,15-12 0,-2 1 10,76-36-125,-29 18 106,-17 7-259,-54 28 201,0 0 1,0 0-1,-1 1 0,1-1 0,0 0 1,0 0-1,0 1 0,0-1 0,0 0 1,0 0-1,0 1 0,0-1 0,0 0 1,0 1-1,0-1 0,0 0 0,0 0 1,0 1-1,0-1 0,0 0 0,0 0 1,1 1-1,-1-1 0,0 0 0,0 0 1,0 1-1,0-1 0,0 0 0,1 0 1,-1 0-1,0 1 0,0-1 0,0 0 1,1 0-1,-1 0 0,0 0 0,0 0 1,1 1-1,-1-1 0,0 0 0,0 0 1,1 0-1,-1 0 0,0 0 0,0 0 1,1 0-1,-1 0 0,0 0 0,0 0 1,1 0-1,-1 0 0,0 0 0,0 0 1,1 0-1,-1 0 0,0 0 0,0 0 1,1 0-1,-1-1 0,0 1 0,0 0 1,1 0-1,-1 0 0,0 0 0,0 0 1,0-1-1,1 1 0,-1 0 0,-7 19 22,5-14-5,0 0 0,0 1 0,0 0 0,0-1 1,1 1-1,0 0 0,0-1 0,1 12 0,0-14-8,0 0-1,0 0 1,0 0-1,0 0 1,1-1 0,0 1-1,-1 0 1,1 0-1,0 0 1,0 0-1,1 0 1,-1-1 0,1 1-1,-1-1 1,1 1-1,0-1 1,0 0 0,3 4-1,-1-3 38,0 0 0,1 0 0,-1-1 0,0 1 0,1-1 0,-1 0-1,1-1 1,8 3 0,-5-3 9,0 0 1,0-1-1,0 0 0,12-1 0,-14 0 26,2 1-45,0-1 0,0 0 0,-1 0 0,1-1 1,-1 0-1,1 0 0,8-4 0,10-7-57,20-10 91,-42 20-73,0 0-1,0 1 1,0-1-1,0-1 0,-1 1 1,1 0-1,4-8 0,-3 5 13,-1 1 0,1 0-1,-1 0 1,1 0 0,1 1-1,-1-1 1,8-4 0,-8 5 2,1 0 0,-1 0 1,0-1-1,-1 0 0,1 0 1,-1 0-1,0-1 0,0 1 1,-1-1-1,0 0 0,5-12 1,2-10 21,11-42 1,-13 39-95,7-27-56,-2-1 0,6-74-1,-14 92-152,-5 40 268,0 1-1,0 0 0,0 0 0,0 0 1,0 0-1,0-1 0,1 1 0,-1 0 0,0 0 1,-1 0-1,1 0 0,0 0 0,0-1 1,0 1-1,0 0 0,0 0 0,0 0 0,0 0 1,0 0-1,0-1 0,0 1 0,0 0 1,0 0-1,0 0 0,0 0 0,-1 0 0,1 0 1,0-1-1,0 1 0,0 0 0,0 0 1,0 0-1,0 0 0,-1 0 0,1 0 0,0 0 1,0 0-1,0 0 0,0 0 0,0 0 1,-1 0-1,-5 5-93,4-1 96,0 0 0,0 0 0,1 0 0,-1 0 0,-1 7 0,1-1 3,-28 114 234,-20 191-1,47-288-84,1 0-1,1-1 0,3 43 1,6-45-49,0-16-90,-8-8-8,0 1-1,0-1 1,0 0 0,1 0-1,-1 0 1,0 0 0,0 0-1,0 0 1,1 0 0,-1 0-1,0 0 1,0 0 0,1 0-1,-1 0 1,0 0 0,0 0-1,1 0 1,-1 0 0,0 0-1,0 0 1,0 0 0,1 0-1,-1 0 1,0 0 0,0 0-1,1 0 1,-1 0 0,0-1-1,0 1 1,0 0-1,1 0 1,-1 0 0,0-1-1,9-7-115,-1-1 0,1-1 0,-2 0 0,0 0 0,0 0 0,0-1 0,-2 0 0,1 0 0,5-20 0,-8 24 82,-1 3-18,-1 0 0,1 1 1,-1-1-1,0 0 0,0 0 1,-1 0-1,1 1 0,-1-1 1,1 0-1,-1 0 0,-1 0 1,1 0-1,0 0 0,-1 0 1,0 0-1,-2-5 0,3 8 35,0 1 1,-1-1-1,1 0 0,-1 1 0,1-1 0,0 0 0,0 0 1,-1 1-1,1-1 0,0 0 0,0 0 0,0 1 1,0-1-1,0 0 0,0 0 0,0 1 0,0-1 1,0 0-1,0 0 0,0 1 0,1-2 0,0 1 10,0 1 0,0-1-1,1 1 1,-1-1-1,0 1 1,1 0 0,-1-1-1,0 1 1,1 0-1,-1 0 1,2 0 0,7-1 46,119-7 277,-29 3 55,-71 3-125,0-2 0,52-13-1,-78 17-237,-1-1-1,1 0 0,-1 1 0,1 0 0,-1 0 0,1 0 1,4 0-1,8 1 63,-11 11 23,-3-6-76,0-1 1,-1 1-1,0-1 1,0 1-1,-1 0 0,0-1 1,0 1-1,-3 10 0,-3 19-54,5-17 78,-2 15 246,4-31-270,0 0 0,0 0 0,0 0 0,0 1 0,1-1 0,-1 0-1,1 0 1,-1 0 0,1 0 0,0 0 0,0 0 0,1 2-1,-1-3-11,-1-1-1,1 1 1,-1-1-1,1 1 1,-1-1-1,1 0 1,-1 1-1,1-1 0,-1 0 1,1 1-1,0-1 1,-1 0-1,1 0 1,-1 0-1,1 1 0,0-1 1,-1 0-1,1 0 1,0 0-1,-1 0 1,2 0-1,18-6 56,-12 3-24,-1-1 1,0 1-1,8-7 0,-2-1-157,0-1 0,15-18 0,-2 3 163,-4-1-541,-28 44 477,1 0 0,1 0 1,-3 29-1,2-15 131,5-27-84,-1-1-1,1 1 1,0 0-1,0-1 1,0 1-1,0-1 1,1 1-1,1 4 1,-2-6-24,0 0 0,0-1 0,1 1 1,-1 0-1,0-1 0,1 1 0,-1 0 1,0-1-1,1 1 0,-1-1 0,1 1 1,-1-1-1,1 1 0,-1-1 0,1 1 0,0-1 1,-1 1-1,1-1 0,0 0 0,-1 1 1,1-1-1,0 0 0,-1 0 0,1 1 1,0-1-1,-1 0 0,1 0 0,0 0 1,0 0-1,-1 0 0,1 0 0,0 0 1,0 0-1,-1 0 0,2-1 0,7-2 41,0 0-1,0 0 0,-1-1 0,1-1 0,-1 0 0,10-7 0,7-4-70,-4 2-11,0 0-1,-1-2 1,0 0 0,-1-1-1,23-29 1,-2-4-53,44-73-1,21-58-154,-96 165 207,69-137-215,-43 81-6,-34 69 245,0 1-10,0 1 0,0-1 0,0 0 1,0 0-1,-1 0 0,1 0 0,0 0 0,-1-4 0,-7 13-174,-16 26 195,4-6 93,-18 36-1,-104 270 477,132-310-511,1 0 0,2 0 0,0 1 0,2-1 0,-3 46 0,7-63-38,0-1-1,1 0 1,0 0-1,0 1 1,0-1-1,1 0 1,-1 0-1,1 0 1,0 0-1,1 0 1,-1-1-1,1 1 1,0-1-1,0 1 1,0-1-1,1 0 1,0 0-1,6 5 1,-4-4-10,-1-1 0,1-1 1,0 1-1,1-1 0,-1 0 1,0 0-1,1-1 0,0 0 1,-1 0-1,1 0 0,0-1 1,0 0-1,10 0 0,-7-2-38,0 1-1,0-1 0,0-1 0,-1 0 0,1 0 1,-1-1-1,0 0 0,0-1 0,0 0 0,0 0 1,0-1-1,-1 0 0,0-1 0,0 0 0,0 0 1,-1 0-1,0-1 0,0 0 0,-1-1 0,1 1 0,-2-1 1,1-1-1,-1 1 0,-1-1 0,1 1 0,-1-1 1,3-14-1,-6 22 16,-1-1 0,0 0 0,0 0 1,0 0-1,0 0 0,-1 0 0,1 0 1,-1-4-1,1 6 17,0 0 0,0-1-1,0 1 1,-1 0 0,1-1 0,0 1 0,0 0 0,0-1-1,0 1 1,0 0 0,0-1 0,-1 1 0,1 0 0,0 0 0,0-1-1,0 1 1,-1 0 0,1 0 0,0-1 0,-1 1 0,1 0 0,0 0-1,0 0 1,-1-1 0,1 1 0,0 0 0,-1 0 0,1 0-1,0 0 1,-1 0 0,1 0 0,0 0 0,-1-1 0,1 1 0,0 0-1,-1 0 1,1 0 0,-1 1 0,1-1 0,0 0 0,-1 0 0,1 0-1,0 0 1,-1 0 0,1 0 0,0 0 0,0 1 0,-1-1 0,1 0-1,0 0 1,-1 0 0,1 1 0,0-1 0,-7 7 52,0 0-1,1 0 1,0 1 0,1 0-1,0 0 1,0 0 0,0 0 0,-5 18-1,7-17-26,0-1-1,1 1 1,1-1-1,0 1 1,-1 11-1,2-17-6,0-1 1,0 0-1,0 1 0,0-1 1,0 0-1,0 1 1,1-1-1,-1 0 0,1 1 1,0-1-1,-1 0 0,1 0 1,0 0-1,0 0 0,1 1 1,-1-2-1,0 1 1,1 0-1,-1 0 0,1 0 1,0-1-1,-1 1 0,1-1 1,0 1-1,2 1 0,-2-3-5,1 1-1,-1 0 1,1-1-1,-1 0 1,1 1-1,-1-1 1,1 0-1,-1 0 1,1 0-1,3-1 1,28-8-129,-16 4 60,45-15-163,-10 2 105,1 4 34,178-60-39,-190 54 71,-31 14 19,-1 1 1,0 0-1,1 0 0,0 1 1,12-2-1,-16 3-30,-7 3 57,0 0-1,0 1 0,0-1 0,0 0 0,0 0 0,0 0 0,0 0 1,0 0-1,0 0 0,0 0 0,0 0 0,0 0 0,0 0 0,0 0 1,0 0-1,0 0 0,0 0 0,0 0 0,0 0 0,0 0 0,0 0 1,0 0-1,0 0 0,0 0 0,0 0 0,0 0 0,0 0 0,0 0 1,0 0-1,0 1 0,0-1 0,0 0 0,0 0 0,0 0 0,0 0 1,0 0-1,0 0 0,0 0 0,1 0 0,-1 0 0,0 0 0,0 0 1,0 0-1,0 0 0,0 0 0,0 0 0,0 0 0,0 0 0,0 0 1,0 0-1,0 0 0,0 0 0,0 0 0,0 0 0,0 0 0,0 0 1,0 0-1,0 0 0,0 0 0,0 0 0,0 0-62,0 2 5,0-1 64,-1 1-1,0-1 1,1 1 0,-1-1 0,0 0 0,1 1-1,-1-1 1,-1 1 0,2-2-5,-6 5 22,1 0-1,-1-1 1,1 0-1,-1 0 1,0 0-1,-1-1 1,1 0-1,-11 3 1,0 1-8,-37 18 21,-3 0 105,-72 44 0,124-66-147,0 0 0,0 0 0,1 1 1,-1 0-1,1-1 0,0 2 0,0-1 0,1 0 1,-1 1-1,-5 8 0,9-12 8,0-1-1,0 1 1,-1-1 0,1 1-1,0-1 1,0 1 0,-1-1-1,1 1 1,0-1 0,0 1 0,0-1-1,0 1 1,0-1 0,0 1-1,0-1 1,0 1 0,0-1-1,0 1 1,0-1 0,0 1-1,0-1 1,0 1 0,1-1-1,-1 1 1,0-1 0,0 1-1,1-1 1,-1 1 0,0-1-1,0 1 1,1-1 0,-1 0-1,1 1 1,-1-1 0,0 1-1,1-1 1,-1 0 0,1 0-1,-1 1 1,1-1 0,-1 0-1,1 0 1,0 1 0,2 0 19,-1-1 0,1 1 0,0-1 0,0 0 0,-1 0 1,6 0-1,9-3 3,0 0-1,-1-1 1,0-1 0,0 0 0,0-1 0,28-15 0,-36 17-13,4-2-49,1 0-1,-1 0 1,0-1 0,0-1 0,-1 0-1,0-1 1,15-16 0,-15 11-81,0 0 0,-1-1 0,15-30 0,16-52-211,55-211 90,-73 226 631,-21 76-338,10-41 174,-11 42-189,-1 1 0,1-1-1,-1 0 1,0 1-1,0-1 1,-1 0 0,0-6-1,1 11-33,0 0-1,-1 0 1,1-1-1,0 1 1,0 0-1,0 0 1,0-1-1,0 1 1,-1 0-1,1 0 1,0-1-1,0 1 1,-1 0-1,1 0 1,0 0-1,0 0 1,0-1-1,-1 1 1,1 0-1,0 0 1,-1 0-1,1 0 1,0 0-1,0 0 1,-1 0-1,1 0 1,0 0-1,-1 0 1,1 0-1,0 0 1,0 0-1,-1 0 1,1 0-1,0 0 1,-1 0-1,1 0 1,0 0-1,0 0 1,-1 0-1,1 0 1,0 1-1,0-1 1,-1 0-1,1 0 1,0 1-1,-15 9-21,10-4 41,0 0-1,0 1 1,0-1-1,1 1 1,0 0 0,-4 8-1,-17 50 220,19-45-180,-24 73 371,-26 147 0,53-222-387,1 1 0,0-1 0,2 25 0,0-37-50,1 1 0,0 0-1,1 0 1,-1 0 0,4 7 0,-4-11-36,1 0 1,-1 0-1,0-1 1,1 1-1,0-1 1,0 1-1,0-1 0,0 1 1,0-1-1,0 0 1,0 0-1,4 2 1,-3-2-191,-1-1-1,1 0 1,0 0 0,0 0 0,-1 0-1,1-1 1,0 1 0,0-1 0,0 0 0,-1 1-1,1-1 1,0 0 0,0-1 0,0 1 0,0-1-1,-1 1 1,1-1 0,0 0 0,0 0 0,-1 0-1,1 0 1,-1 0 0,1-1 0,-1 1 0,4-4-1,0 1-925,-1 0 0,0 0 0,0-1-1,0 0 1,-1 0 0,0 0 0,0-1 0,0 1-1,5-10 1,-8 12 786,0 1-1,0 0 0,0 0 0,-1-1 1,1 1-1,-1 0 0,0-1 1,1 1-1,-1-1 0,0 1 0,0 0 1,0-1-1,-1 1 0,1 0 1,-1-1-1,0-2 0,-1-4-674,-3-21-1583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4:53:31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37 7968,'-3'-20'3616,"-7"20"-3136,20 0 640,3 3-704,22-6 2016,7 3-1345,51-5 833,7 1-1120,21 1-224,-8 3-352,3-5-160,-16 5-32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3:12.0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 5 8896,'-15'-2'2496,"4"0"1551,20 1-1108,34 5 608,45 2-1954,213 21-722,-204-11-4051,-38-1-3571,-47-9 1439,-2 2 1766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3:12.9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44 34 4064,'-19'-5'2332,"18"5"-1884,0 0 0,0 0 0,-1 0 0,1 0 0,0 1-1,0-1 1,0 0 0,-1 0 0,1 1 0,0-1 0,0 1-1,-2 0 1,-5 0 4700,12-1-3267,2 1 354,6 2-1708,0 1-1,0-2 1,0 0-1,1 0 1,15-1 0,67-4 219,-62 1-524,242-24 407,-158 10-3983,-89 15 1652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3:13.4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 13 10976,'5'-13'4960,"-5"21"-1121,0-3-2527,-5-1 1856,5 4-1824,-3 4 160,-2-1-896,-3 3-384,8-3-128,-5 1-256,5-1 96,0-2-3264,5 2 1792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3:13.9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87 100 15200,'-37'-40'6911,"19"20"-6015,10 12 1536,3 5-1504,-4-11 64,9 11-608,-10-5-640,20 4-4192,12 13-3359,4 2 4351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3:14.7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45 1 12704,'0'0'5759,"0"13"-4991,-3-9 640,3 4-928,-10 0 2112,7 4-1440,-7-4-32,6 7-672,-5-7-512,9 1 0,-5-9-3008,5 3 1664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3:58.45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47 40 2976,'-21'-10'1491,"18"8"-483,-1 0-1,1-1 1,0 1-1,0-1 1,0 1 0,1-1-1,-3-9 7051,6 12-7911,9 0 2149,-7 0-2200,0 0 0,0 0 0,-1 1 0,1 0 0,0-1 0,4 3 0,14 6 111,0 0 0,1-2 1,0 0-1,27 4 0,19 6 218,350 68 393,-411-84-809,41 7 35,138 24 290,63 3-239,-1-22 370,-119-11-310,12 0-22,-28 2-197,-68 1 395,-44-5-395,0 0-19,5-1 216,-6 1-131,0 0-1,0 0 1,0 0 0,0 0 0,0 0 0,0 0 0,0 0-1,0 0 1,0 0 0,0 0 0,1-1 0,-1 1 0,0 0-1,0 0 1,0 0 0,0 0 0,0 0 0,0 0 0,0 0-1,0 0 1,0 0 0,0-1 0,0 1 0,0 0 0,0 0-1,0 0 1,0 0 0,-1 0 0,1 0 0,0 0 0,0 0-1,0 0 1,0 0 0,0-1 0,0 1 0,0 0 0,0 0-1,0 0 1,0 0 0,0 0 0,0 0 0,0 0 0,0 0-1,0 0 1,-1 0 0,1 0 0,0 0 0,0 0 0,0 0-1,0 0 1,0 0 0,0 0 0,0 0 0,0 0 0,0 0-1,-1 0 1,1 0 0,0 0 0,0 0 0,0 0 0,0 0-1,0 0 1,-28-15-38,20 12 96,1-1 1,0 1 0,0-2-1,-10-7 1,-62-54-472,64 55 404,0 2 0,0 0 1,-1 0-1,0 2 0,-1 0 0,-33-9 0,30 9 104,17 5-74,0 1-1,-1-1 1,0 1 0,1 0 0,-1 0-1,-4 0 1,7 1 41,20 0-144,-6 4 102,0 0 0,-1 0 0,1 2 0,-1-1 0,0 1 0,18 13 0,-5-4 11,26 13-17,104 40 0,-56-24-2,-82-36-76,-15-7 63,-1-1-1,0 1 1,0 0 0,0-1-1,1 1 1,-1 0-1,0 0 1,0 0 0,0 0-1,0 0 1,0 0 0,-1 0-1,1 1 1,0-1 0,0 0-1,0 2 1,-1-3 1,0 1 1,0 0-1,0 0 0,0-1 0,0 1 1,0 0-1,0-1 0,0 1 1,0 0-1,-1 0 0,1-1 0,0 1 1,0 0-1,-1-1 0,1 1 0,0 0 1,-1-1-1,1 1 0,0-1 0,-1 1 1,1-1-1,-1 1 0,1-1 1,-1 1-1,0-1 0,1 1 0,-1-1 1,1 0-1,-1 1 0,0-1 0,1 0 1,-1 1-1,0-1 0,-1 0 1,-130 48 329,50-20-265,69-23 27,2 0-25,0-1 0,-1-1 0,1 0 0,-1 0 0,0-1 0,-18 1-1,28-3-36,1 0 0,-1 0 0,1-1 0,-1 1 0,1 0 0,-1-1 0,1 1 0,-1-1 0,1 1 0,0-1 0,-1 0 0,1 0 0,0 0 0,-1 0 0,1 0 0,-2-1 0,1-1 24,0 0 0,0 0 0,0 1 0,0-1 0,0-1 0,0 1 0,-1-4 0,1 0 27,-1-1-1,1 1 1,1-1 0,-1 0 0,0-15-1,-2-10-3015,4 33 2751,0 0 1,18-2-10230,-14 3 7228,5-3-1211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4:00.42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260 85 2976,'2'-1'568,"0"1"0,0-1 1,-1 0-1,1 1 0,0-1 0,0 0 1,0 0-1,0-1 0,-1 1 0,1 0 1,-1 0-1,1-1 0,-1 1 0,1-1 1,-1 0-1,0 1 0,2-4 0,-2 4-350,0 0 0,0-1 0,0 1-1,-1-1 1,1 0 0,0 1 0,-1-1 0,1 1-1,-1-1 1,0 0 0,0 0 0,1 1-1,-1-1 1,0 0 0,0 1 0,-1-1-1,1 0 1,0 0 0,0 1 0,-1-1-1,1 1 1,-1-1 0,0 0 0,1 1-1,-1-1 1,0 1 0,0-1 0,-1-1-1,0 2-149,1 0 0,-1 0-1,1-1 1,-1 1 0,0 0-1,0 0 1,0 0-1,1 1 1,-1-1 0,0 0-1,0 1 1,0-1 0,0 1-1,0 0 1,0 0 0,0 0-1,-4 0 1,-37 4 440,42-4-495,-10 2 9,0 1 0,1-1 0,-1 2 0,1-1-1,-1 1 1,1 1 0,1 0 0,-1 1 0,1-1 0,-1 2 0,2-1 0,-1 1 0,1 1 0,0 0-1,0 0 1,1 0 0,1 1 0,-11 16 0,14-19-29,-1 1 39,0 1 0,0-1 0,-4 16-1,7-20 6,0 0 0,1 0 0,0 0-1,0 1 1,0-1 0,0 0 0,0 0-1,0 0 1,1 1 0,0-1-1,0 0 1,0 0 0,1 4 0,-1-6-11,-1 0 1,1 0 0,0 0 0,0 0-1,-1 0 1,1 0 0,0 0-1,0 0 1,0 0 0,0 0-1,0-1 1,0 1 0,0 0 0,0-1-1,0 1 1,0 0 0,1-1-1,-1 0 1,0 1 0,0-1 0,0 0-1,1 1 1,-1-1 0,0 0-1,1 0 1,-1 0 0,0 0 0,2-1-1,5 0 66,-1 0-1,0-1 0,13-4 0,-13 3-30,16-4-45,0-1 0,-1-1 0,27-16 0,-41 21 40,-1-1 0,1-1 0,-1 1 0,0-1 0,0-1 0,-1 1 0,0-1 0,0 0 0,0 0 0,-1-1 0,7-13 0,-11 16-26,1 0 0,-2 0 1,1 0-1,0-1 1,-1-8-1,-1-2 163,0 15 93,0 6 189,-2 8-227,2 1 0,0-1 0,0 1 0,1-1 1,2 15-1,-1-25-203,0 1 0,-1-1 0,1 1 0,0-1 0,1 1 0,-1-1 0,1 0 0,-1 0 0,1 0 0,0 0-1,0 0 1,0 0 0,1 0 0,-1 0 0,1-1 0,-1 0 0,1 1 0,0-1 0,0 0 0,0 0 0,0 0 0,0-1 0,0 1 0,6 1 0,1 1-216,1-1-1,-1 0 1,1-1 0,0 0 0,0-1-1,0 0 1,0 0 0,18-3 0,-13 0-448,26-5-4176,-19-4 2155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4:02.63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19 877 5728,'-4'-2'710,"-10"-1"6297,22 3-5007,2-1-1496,-1 1 1,0-2-1,0 1 0,0-1 1,14-5-1,41-20 703,-61 26-1152,12-8 103,1 1-1,-1-2 1,-1 0 0,0-1 0,-1 0 0,0-1-1,0-1 1,14-19 0,7-14 81,34-59 1,-63 96-225,54-80 231,128-151-1,-181 233-228,22-25 103,-1-1 1,30-48 0,-55 77-75,0 0 1,0 0 0,0 1 0,0-2-1,-1 1 1,1 0 0,-1 0 0,0 0 0,0-1-1,-1 1 1,1 0 0,-1-9 0,0 12-53,-1 1 0,1-1 1,0 1-1,0-1 0,0 1 1,0-1-1,0 1 0,-1 0 1,1-1-1,0 1 0,-1-1 1,1 1-1,0 0 0,0-1 1,-1 1-1,1 0 0,-1-1 1,1 1-1,0 0 0,-1-1 1,1 1-1,-1 0 0,1 0 1,-1 0-1,1-1 1,0 1-1,-1 0 0,1 0 1,-1 0-1,1 0 0,-1 0 1,1 0-1,-1 0 0,1 0 1,-1 0-1,1 0 0,-1 0 1,1 0-1,-1 0 0,1 0 1,-1 1-1,1-1 0,-1 0 1,1 0-1,-1 1 0,-21 10-192,4 1 246,1 0-1,1 1 1,0 1 0,1 1-1,0 0 1,1 1-1,1 0 1,0 1 0,2 0-1,0 1 1,0 1 0,2-1-1,1 2 1,-10 30 0,2 3 149,-36 134 298,47-161-379,0 1-1,2 0 1,1 0 0,2 0 0,2 29-1,-2-52-86,1 0 0,-1 0 0,1 0 0,0 0 0,0 0-1,1 0 1,-1-1 0,1 1 0,0 0 0,0-1 0,0 1 0,4 3-1,-5-5-7,1 0 0,0-1 0,0 1 0,0 0 0,1-1 0,-1 0 0,0 1 0,0-1 0,1 0 0,-1 0 0,1 0 0,-1-1 0,1 1 0,-1 0 0,1-1 0,-1 0 0,1 0 0,0 0 0,4 0 0,22-3 136,1-1 0,-1-1 0,29-10 0,-38 9-162,0-1 0,-1-1 0,0-1 0,-1-1-1,22-14 1,-36 21-33,0 0 0,0 0 0,0-1 0,-1 1 0,0-1 0,1 0 0,-1 0 1,-1 0-1,1 0 0,2-6 0,-4 8-2,0-1 0,0 1 0,0 0 0,0-1 0,-1 1 0,0-1 0,1 1 0,-1-1 0,0 0 0,0 1 0,0-1 1,0 1-1,-1-1 0,1 1 0,-1-1 0,0 1 0,1-1 0,-1 1 0,0 0 0,0-1 0,-3-3 0,3 5 17,0 0 0,-1 0 0,1-1 0,0 1 0,0 0 0,-1 1 0,1-1 0,0 0 0,-1 0 0,1 1 0,-1-1 0,1 0 0,-1 1 0,1-1 0,-1 1 0,1 0 0,-1 0 0,0 0 0,1-1 0,-1 1 0,1 1 0,-1-1 0,0 0 0,1 0 0,-1 1 0,1-1 0,-1 0 0,1 1 0,-1 0 0,-2 1 0,-2 0-36,0 2 0,-1-1 1,1 1-1,0 0 0,-9 7 0,11-7 87,1 0 1,-1 0-1,1 0 1,-1 0-1,1 0 1,0 1-1,1-1 1,-1 1-1,-2 7 1,4-9-9,0-1 0,1 1 1,-1-1-1,1 1 0,-1-1 0,1 1 1,0-1-1,0 1 0,0-1 0,0 1 1,1-1-1,-1 1 0,1-1 0,-1 1 1,1-1-1,0 0 0,0 1 0,0-1 1,0 0-1,1 0 0,2 4 0,3 2 46,0 0-1,1-1 1,0-1-1,0 1 1,0-1 0,1-1-1,0 1 1,14 5-1,-11-6 9,1 0-1,0-1 1,0 0-1,0-1 0,0 0 1,15 0-1,-20-2-12,0-1-1,0 0 1,0 0 0,-1-1-1,1 0 1,0 0-1,0-1 1,-1 0 0,1 0-1,-1-1 1,0 0-1,0 0 1,0-1 0,0 0-1,0 0 1,-1 0-1,1-1 1,-1 0 0,-1-1-1,1 1 1,6-9 0,0-1-106,0-1 1,-1-1-1,0 0 1,-1 0-1,-1-1 1,-1-1-1,-1 1 1,6-23 0,-12 40-432,-1 3 178,-2 12 97,-1 23 386,3-18-133,-1 0 0,-2 0 0,0 0-1,0 0 1,-2-1 0,-12 33 0,13-43 33,0 1 1,0 0-1,-10 12 0,14-21-85,-1 0-1,1 1 1,0-1-1,-1 1 1,1-1-1,0 0 1,-1 1-1,1-1 1,-1 0-1,1 1 1,-1-1-1,1 0 1,-1 0-1,1 1 1,-1-1-1,1 0 1,-1 0-1,1 0 1,-1 0-1,1 0 1,-1 0-1,0 0 1,1 0-1,-1 0 1,1 0-1,-1 0 1,1 0-1,-1 0 1,1 0-1,-1-1 1,1 1-1,-1 0 1,1 0-1,-1-1 1,1 1-1,-1 0 1,1 0-1,-1-1 1,1 1-1,0-1 1,-1 1-1,1 0 1,0-1-1,-1 1 1,1-1-1,0 1 1,-1-1-1,1 0 1,-2-1-112,1 0 0,0-1 1,0 1-1,0 0 0,0 0 1,0-1-1,1 1 1,-1-4-1,1 5-155,8 2 165,-1 1 1,16 3-1,10 3 295,-6-6-30,-1-1 0,1-2 1,-1 0-1,0-2 0,1-1 0,-1-1 0,0-1 0,-1-1 0,0-1 0,0-2 0,26-13 1,-39 16-144,1-1 1,-1 0 0,-1-1-1,1-1 1,-2 1 0,1-2-1,-1 1 1,-1-2 0,0 1-1,0-1 1,-1 0 0,-1-1-1,10-23 1,1-10 48,-3-1 0,17-83 0,-8 28-182,-21 89 180,2-24 0,0-2-195,-4 27 8,-1 12 116,0 0-1,0 0 1,0 0 0,-1 0-1,1 0 1,0 0-1,0 0 1,0 0-1,0 0 1,0 0-1,0 0 1,0 0-1,-1 0 1,1 0-1,0 0 1,0 0-1,0 0 1,0 0-1,0 0 1,0 0 0,0 0-1,0 0 1,-1 0-1,1 0 1,0 0-1,0 0 1,0 0-1,0 0 1,0 0-1,0 0 1,0 1-1,0-1 1,0 0-1,0 0 1,0 0-1,-1 0 1,1 0 0,0 0-1,0 0 1,0 0-1,0 0 1,0 1-1,0-1 1,0 0-1,0 0 1,0 0-1,-2 3-15,1-1 0,0 1 0,-1-1 0,1 1 0,0 0 0,-1 4 1,-6 44 194,-3 79 1,7-61 32,-8 155-37,11-105 165,1-70-240,5-22-1397,6-37-5364,-9 9 5714,2-4-1081,0 0 0,0 0 0,-1-1 0,5-9 0,4-4-2970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4:03.03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52 180 9632,'-38'-14'3120,"37"14"-2970,0-1 0,0 1 1,0-1-1,0 1 1,0-1-1,0 0 1,0 1-1,0-1 0,0 0 1,0 0-1,-1-1 1,2 2-73,0 0 1,0 0-1,0-1 1,0 1-1,0 0 1,0 0-1,0 0 1,0-1-1,0 1 1,0 0-1,0 0 1,0 0-1,0-1 0,0 1 1,0 0-1,0 0 1,0 0-1,0 0 1,1-1-1,-1 1 1,0 0-1,0 0 1,0 0-1,0 0 1,0-1-1,0 1 1,1 0-1,-1 0 1,0 0-1,0 0 1,0 0-1,0 0 1,1 0-1,-1-1 1,0 1-1,0 0 0,26-6 4237,-20 5-4608,320-90 3002,-305 85-3885,18-7-1906,-36 12 2349,-1 0 1,1-1-1,0 1 0,-1-1 0,0 1 0,1-1 0,-1 0 0,0 0 0,0 0 1,4-4-1,-1-6-1923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4:03.36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27 3 9984,'-26'-3'3680,"26"6"-2272,8 2 1343,10-5-1631,6 4 384,7-1-896,9 2-384,18-5-128,29 0-608,11 3 288,5 6-4415,-4-1 2559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4:53:58.6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4 639 2656,'-3'2'1409,"3"-6"1405,0 1-1331,14-5 4130,21-18-4138,15-27-1110,-2-3-1,51-77 0,-81 105-281,51-73 48,-61 93-251,-5 6 68,-3 3 37,-16 32 518,2 0-1,-16 57 0,26-79-393,-31 117 652,-8 27 25,27-109-509,2 1 0,-12 76 1,21-89-109,2-18-161,0 0 0,2 0-1,0 0 1,1 26 0,1-36 36,-1 0 1,0 1 0,0-1 0,-3 12 0,0 11 221,3-28-250,0 1-1,0-1 1,0 0-1,-1 1 1,1-1-1,0 0 1,-1 1-1,1-1 1,-1 0-1,1 1 1,-1-1-1,0 0 1,0 0-1,0 0 1,1 0-1,-1 0 1,0 0-1,-2 2 1,2-3 4,1 1 0,-1-1 1,1 0-1,-1 0 0,1 1 1,-1-1-1,1 0 0,-1 0 1,1 0-1,-1 0 0,1 0 1,-1 0-1,1 0 1,-1 0-1,1 0 0,-1 0 1,0 0-1,1 0 0,-1 0 1,0 0-1,0-1-3,0 1 0,1-1 0,-1 1 0,0-1-1,0 0 1,0 1 0,1-1 0,-1 0 0,0 0 0,1 1 0,-1-1 0,1 0 0,-1 0 0,1 0-1,-1-1 1,-1-2 10,0-1 0,1 0 0,0 0 0,-1 0 0,2 0 1,-1 0-1,1 0 0,0-8 0,5-43 22,-3 40-11,3-10-13,1 1-1,1 0 1,1 0-1,19-40 1,-23 55-41,135-288-107,-99 221 6,73-107-1,-40 72 42,-16 23-24,-54 84 90,1 0 0,0 0 0,0 0-1,0 0 1,1 1 0,-1-1 0,10-5 0,-12 9 6,0 0 0,0 0 0,-1 0 0,1 0 0,0 1 0,0-1 0,0 1 0,0-1 0,0 1 0,0 0 0,0 0 0,0 0 0,0 0 0,0 0 0,0 0 0,0 0 0,0 1 0,0-1 0,0 1 0,0-1 0,0 1 0,0 0 0,0 0 0,-1 0 0,1 0 0,0 0 0,-1 0 0,2 2 0,2 0 16,-2 1 1,1 0-1,0 1 0,-1-1 0,0 0 1,1 1-1,-2 0 0,1 0 1,-1 0-1,0 0 0,0 0 0,0 0 1,0 1-1,-1-1 0,0 0 0,0 1 1,0 9-1,-1 3 3,-1 0 1,-1 1-1,-6 32 1,-32 118 74,30-137-15,-1 0 0,-1 0-1,-18 30 1,27-56-20,-1 1-1,1-1 1,-1 1 0,-1-1-1,1 0 1,-1-1 0,0 1-1,-1-1 1,1 0 0,-1 0-1,-11 6 1,10-8-46,0 0 1,0-1 0,-1 0-1,1 0 1,-1-1-1,1 0 1,-1 0-1,0-1 1,1 0-1,-1 0 1,1-1-1,-1 0 1,-9-2-1,16 2-34,-1 1 0,1 0 0,-1 0 0,1 0-1,-1-1 1,0 1 0,1 1 0,-1-1 0,1 0 0,-1 0-1,0 0 1,1 1 0,-1-1 0,1 1 0,-1 0 0,-1 0-1,2 0 10,0 0-1,1 0 0,-1 0 1,0-1-1,1 1 1,-1 0-1,1 0 0,-1 0 1,1 0-1,-1 0 1,1 0-1,0 0 0,-1 0 1,1 0-1,0 0 1,0 0-1,0 0 0,0 1 1,0-1-1,0 0 0,0 0 1,0 0-1,1 2 1,9 53 437,23 79 0,-20-94-178,-6-17-59,0-1 0,1 0 0,2-1 0,18 33 0,-26-52-163,1-1 0,-1 1 0,1-1 0,-1 1 0,1-1 0,0 0 0,0 0 0,0 0 0,0-1 0,0 1 0,1-1 0,-1 1 0,0-1 0,1 0 0,-1 0 0,8 0 0,-11-1-16,1 0 1,0 0-1,0 0 0,0 0 0,-1 0 1,1 0-1,0-1 0,0 1 0,0 0 0,-1-1 1,1 1-1,0 0 0,-1-1 0,1 1 1,0-1-1,-1 1 0,1-1 0,0 0 0,2-2 19,-1 4-34,0 0 0,0 0-1,0 0 1,1-1 0,-1 1 0,0-1 0,1 0-1,-1 0 1,0 0 0,4 0 0,4-2 31,-1-1 1,0-1-1,0 0 1,0 0-1,-1 0 1,1-1-1,12-10 1,53-50-68,-43 37 213,-24 22-139,0-1-1,0 1 1,-1-1 0,0-1-1,0 1 1,5-10-1,-10 15-25,0-1 1,0 1-1,0-1 0,0 1 0,0-1 1,0 1-1,-1-1 0,1 0 0,-1 1 1,0-1-1,0 1 0,0-1 0,0 0 1,0 1-1,-1-1 0,1 0 0,-1 1 1,0-1-1,1 1 0,-1-1 0,0 1 1,-1-1-1,1 1 0,0 0 0,-1-1 1,1 1-1,-3-2 0,2 2-29,0-1 1,0 1-1,0 0 0,-1 0 0,1 0 0,0 0 0,-1 1 0,0-1 1,1 0-1,-1 1 0,0 0 0,0 0 0,0 0 0,0 0 0,0 0 1,-4 0-1,3 1 3,-1 0 0,1 0 0,-1 0 0,0 1 0,1 0 0,0 0 0,-1 0 1,1 0-1,-1 1 0,-4 2 0,1 0-7,0 1 0,0 0 0,0 0-1,0 1 1,1 0 0,0 0 0,0 1 0,1-1 0,0 2 0,-8 11 0,8-9 30,1 1 0,0 0 0,0 0 1,1 1-1,1 0 0,0-1 0,0 1 0,2 0 1,-1 0-1,1 0 0,1 1 0,1 11 0,-1-21 13,0 1-1,1-1 1,-1 0-1,1 0 1,0 0-1,0 0 0,0 0 1,0 0-1,0 0 1,1 0-1,-1 0 1,1 0-1,0 0 1,0-1-1,0 1 0,0-1 1,0 0-1,1 1 1,-1-1-1,1 0 1,0 0-1,-1-1 1,1 1-1,0-1 1,0 1-1,0-1 0,0 0 1,0 0-1,0 0 1,0 0-1,0-1 1,1 1-1,4-1 1,4 1 23,0-1 1,0-1 0,0 0 0,22-5 0,47-16-114,-4-3 104,-2-4-1,-1-3 1,-2-3-1,93-60 1,-76 25 260,-60 46-199,-27 22-102,-1 1 0,1-1 0,-1 1-1,0-1 1,1 1 0,-1-1 0,0 0-1,2-2 1,-3 4 11,0 0 0,0 0-1,0-1 1,0 1 0,0 0-1,0 0 1,0 0 0,0 0-1,0 0 1,0 0 0,0 0-1,0 0 1,0-1 0,0 1 0,0 0-1,0 0 1,0 0 0,0 0-1,0 0 1,0 0 0,0 0-1,0 0 1,0-1 0,0 1-1,0 0 1,0 0 0,0 0 0,0 0-1,-1 0 1,1 0 0,0 0-1,0 0 1,0 0 0,0 0-1,0-1 1,0 1 0,0 0-1,0 0 1,0 0 0,0 0-1,-1 0 1,1 0 0,0 0 0,0 0-1,0 0 1,0 0 0,0 0-1,0 0 1,0 0 0,0 0-1,-1 0 1,-12 5-173,1 2 148,0 1 0,1 0 0,0 1 0,0 0 1,1 0-1,1 1 0,-1 1 0,-13 21 0,9-12 0,2 1 0,0 1 0,2 0-1,-11 32 1,16-38 30,0 0 0,1 0 0,1 0-1,1 1 1,0-1 0,1 33 0,1-48 9,0 0 0,0 0 0,0 0 0,0 0 0,1 0 1,-1 0-1,0 0 0,0 0 0,1 0 0,-1 0 0,0 0 1,1 0-1,-1 0 0,1-1 0,-1 1 0,1 0 0,0 0 1,-1 0-1,1-1 0,0 1 0,-1 0 0,1 0 0,0-1 1,0 1-1,0-1 0,0 1 0,0-1 0,-1 1 0,1-1 0,0 0 1,0 1-1,0-1 0,2 0 0,-2 0-2,1 0-1,0-1 0,0 1 1,0-1-1,0 1 0,-1-1 1,1 0-1,0 0 0,0 0 1,-1 0-1,1 0 0,-1 0 1,1 0-1,-1 0 0,0-1 1,1 1-1,-1 0 1,2-3-1,15-24 134,0-1 0,26-59 1,-16 30-171,44-102 98,-66 138-287,-6 22 214,1 0 1,-1 0-1,0 0 1,0 0-1,0 0 0,0 0 1,0 0-1,0 0 1,0-1-1,0 1 0,0 0 1,0 0-1,0 0 1,0 0-1,0 0 1,0 0-1,0 0 0,0 0 1,0 0-1,0 0 1,0 0-1,0-1 0,0 1 1,0 0-1,0 0 1,0 0-1,0 0 0,0 0 1,0 0-1,0 0 1,0 0-1,0 0 0,0 0 1,-1 0-1,1 0 1,0 0-1,0-1 0,0 1 1,0 0-1,0 0 1,0 0-1,0 0 0,0 0 1,0 0-1,0 0 1,0 0-1,0 0 1,0 0-1,-1 0 0,1 0 1,0 0-1,0 0 1,0 0-1,0 0 0,0 0 1,0 0-1,0 0 1,0 0-1,0 0 0,0 0 1,-10 10-307,4-1 284,0 1 0,0 0-1,1 0 1,0 1 0,-4 14-1,1-3 25,-80 251 125,7-18 32,60-195-92,-30 71 204,28-90 68,22-38-300,0-1 1,-1 0-1,1 0 0,-1 0 0,0 0 1,0 0-1,1-1 0,-1 1 1,0 0-1,0-1 0,-1 0 0,1 1 1,0-1-1,-4 2 0,5-3-34,0 0 1,1 0-1,-1 0 0,0 0 0,0 0 0,0 0 1,1 0-1,-1 0 0,0 0 0,0 0 0,0 0 1,1-1-1,-1 1 0,0 0 0,0-1 1,1 1-1,-1 0 0,0-1 0,1 1 0,-1-1 1,0 1-1,1-1 0,-2 0 0,1-1-6,0 1-1,0 0 1,1-1-1,-1 1 0,0-1 1,1 0-1,-1 1 1,1-1-1,-1 1 1,1-4-1,-1 0-10,1 1 0,0 0 0,0-1 0,1 1 0,-1-1 0,1 1 0,1-6 0,3-1-1,0 1-1,0 0 0,1 0 1,0 0-1,9-10 1,40-40-181,4-4 85,104-136 288,16 10-24,-145 160-135,43-27 0,-44 33 13,43-39 0,-49 39-45,-20 19 3,-1 0-1,0 0 1,-1 0 0,1-1-1,-1 0 1,0 0 0,0-1-1,-1 1 1,7-14 0,-20 44-258,-35 100-94,39-105 407,1-1 0,0 1 0,1 0 0,1 0 0,1 28 0,1-44-33,0 2 55,1 0-1,-1 0 0,1 1 1,0-1-1,3 9 0,-3-13-51,-1-1-1,0 1 0,1 0 0,-1-1 0,0 1 0,1-1 0,-1 1 0,1 0 0,-1-1 0,1 1 0,-1-1 0,1 0 0,0 1 0,-1-1 0,1 1 0,-1-1 0,1 0 1,0 1-1,1-1 0,-1 0-4,0 0 0,0 0 0,1 0 0,-1 0 0,0 0 0,0 0 0,1-1 0,-1 1 0,0 0 0,0-1 0,0 1 0,0-1 0,0 0 0,0 1 0,0-1 0,1 0 1,8-8 28,-1 1 1,0-2-1,-1 1 1,0-1 0,0 0-1,-1 0 1,9-18 0,5-6 38,0 6-75,26-29 0,-9 12 133,-13 10-79,-17 23-97,1 0 0,14-16 0,-23 28 28,0 0 0,1-1 1,-1 1-1,0 0 0,0-1 0,1 1 0,-1 0 0,0-1 1,1 1-1,-1 0 0,0 0 0,1-1 0,-1 1 0,1 0 0,-1 0 1,0 0-1,1 0 0,-1 0 0,1-1 0,-1 1 0,1 0 1,0 7-153,-8 14 10,5-15 114,-29 75-154,27-69 234,1 0 0,1 1 1,0-1-1,0 24 0,1-31 8,1-1-1,0 1 0,0-1 1,0 1-1,1-1 0,0 1 1,0-1-1,0 1 0,0-1 1,1 0-1,0 1 0,0-1 1,0 0-1,0 0 0,4 5 1,-5-8-34,0 0 0,0-1 0,0 1 0,0 0 0,0 0 0,1-1 0,-1 1 0,0-1 0,0 1 1,0-1-1,1 0 0,-1 1 0,0-1 0,0 0 0,1 0 0,-1 0 0,0 0 0,0 0 0,1 0 1,-1 0-1,0 0 0,0-1 0,1 1 0,-1 0 0,1-1 0,3-1 8,0 0 0,0 0 0,-1-1 0,8-5 1,185-140 337,-159 119-323,-26 22-20,-1-2-1,19-17 0,-13 3-375,-20 38 31,0-2 248,-4 14 86,4-20 15,1 0 1,0 0-1,0 1 0,1-1 0,0 1 1,0 11-1,4 48-78,-1-50 200,-2-14-113,1 0-1,-1 0 0,1 0 0,0 0 1,0 0-1,0 0 0,0 0 1,0 0-1,4 5 0,-5-7-10,1-1 1,0 1-1,0 0 0,0 0 0,-1 0 0,1 0 0,0 0 0,0-1 0,0 1 0,0 0 1,0-1-1,0 1 0,0-1 0,1 1 0,-1-1 0,0 0 0,0 1 0,0-1 1,0 0-1,1 0 0,-1 0 0,0 0 0,0 0 0,0 0 0,0 0 0,1 0 1,-1 0-1,2-1 0,1-1 21,-1 0 0,1 0 0,-1 0 0,0 0 1,1-1-1,-1 1 0,0-1 0,-1 0 0,1 0 0,3-4 0,5-6-67,3-1 9,-3 3 67,0 0 1,12-16-1,-11 10-19,41-52-1,-28 35-76,-23 31 13,-1 0 0,1 0 0,0 0 0,-1-1 0,0 1 0,0 0-1,0-1 1,1-5 0,11 37-347,-7-5 215,-3-12 189,0 0 0,-1 0 0,0 1 0,1 17 0,-4-16-35,1 1-1,1-1 1,0 0 0,1 0 0,1 0-1,4 15 1,-5-23 42,0 0 1,0 1-1,0-1 0,1 0 1,4 6-1,-6-10-14,1 1 0,-1-1 0,0 1-1,1-1 1,-1 0 0,1 0 0,-1 0 0,1 0 0,-1 0 0,1 0 0,0 0-1,0 0 1,-1-1 0,1 1 0,0-1 0,0 1 0,0-1 0,0 0 0,3 0 0,13 0 2,0-2 1,0 0-1,0-1 1,-1-1-1,23-8 1,82-38 93,-109 43-83,-1 0 0,0-1 0,-1 0 0,1-1 1,-2-1-1,1 0 0,9-13 0,-17 21 0,1-3-14,1 0 1,-1 0-1,0 0 1,-1-1 0,1 1-1,-1-1 1,4-11-1,-6 15-23,0 0 0,-1-1-1,1 1 1,-1 0 0,0-1-1,1 1 1,-1-1 0,0 1 0,0 0-1,-1-1 1,1 1 0,0-1-1,-1 1 1,0 0 0,1-1-1,-1 1 1,0 0 0,0 0 0,0-1-1,0 1 1,-1 0 0,1 0-1,-3-3 1,2 4-8,0-1-1,1 1 1,-1 0-1,0 0 1,0 0-1,0 0 1,1 0-1,-1 0 1,0 0-1,0 1 1,-1-1-1,1 1 1,0-1-1,0 1 1,0 0-1,0 0 1,0 0-1,0 0 1,0 0-1,-1 0 1,1 1-1,0-1 1,0 1-1,0-1 1,-4 3-1,-3 0-25,0 2 0,0 0-1,-16 10 1,21-12 34,-1 0 0,1 0 0,-1 1 0,1-1 0,0 1 0,0 0 0,0 1-1,1-1 1,0 1 0,0-1 0,0 1 0,0 0 0,1 0 0,-1 0 0,1 1 0,1-1 0,-1 0 0,1 1-1,0-1 1,0 1 0,0 0 0,1-1 0,0 1 0,1 10 0,0-9 57,0 0 0,1-1 0,0 1 0,0-1 0,0 1 0,1-1 0,0 0 0,0 0 0,0 0 0,1 0 0,0-1 0,0 1 0,0-1 0,10 8-1,-10-10-12,-1 0 0,1 0-1,0-1 1,0 0 0,0 1-1,0-2 1,0 1-1,0 0 1,0-1 0,1 0-1,-1 0 1,1 0 0,-1 0-1,1-1 1,-1 1-1,1-1 1,-1-1 0,1 1-1,-1 0 1,1-1 0,-1 0-1,7-2 1,-3-1 4,0 1 0,0-2 0,0 1 0,-1-1 0,0 0 0,0 0 0,0-1 0,0 0 0,6-8 0,8-11 27,21-32 0,-32 43-34,17-33 86,-18 31-300,13-19 1,-33 63-313,-29 66 322,-28 58 332,54-124-38,-4 7 320,15-31-399,3-3-74,11 0-55,2 3 91,-1 0 1,1-1-1,1-1 0,-1 0 0,0-1 1,18 0-1,-8-2 5,0-1 1,42-8-1,-43 5-1110,-1-1-1,33-15 1,-42 16-246,0-1-1,-1-1 1,0 1 0,0-2-1,17-14 1,-26 20 862,0 0 0,0 0-1,0 0 1,-1 0 0,1-1-1,-1 1 1,1 0 0,-1-1 0,0 1-1,0-1 1,0 1 0,0-1-1,-1 0 1,1 1 0,0-1 0,-1 0-1,0 1 1,0-1 0,0 0-1,0 0 1,-1-3 0,-3-7-2170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4:06.39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238 763 3072,'2'-1'271,"0"-1"-1,0 1 1,0 0-1,1 0 1,-1 0 0,4-2-1,-3 3 347,-1-1 0,1 0 0,-1 0 0,1-1 0,-1 1-1,1 0 1,2-3 0,-5 3-456,0 1-1,1-1 1,-1 1-1,0-1 1,1 1-1,-1-1 1,0 0-1,0 1 1,1-1-1,-1 0 1,0 1-1,0-1 1,0 0-1,0 1 1,0-1-1,0 0 1,0 1-1,0-1 1,0 0-1,0 1 1,0-1-1,-1 1 1,1-1-1,0 0 1,0 1-1,-1-1 1,1 1-1,0-1 1,-1 0-1,1 1 1,-1-1-1,1 1 1,0-1 0,-1 1-1,0-1 1,-1-1-10,1 1 1,-1 0-1,0-1 1,0 1-1,0 0 1,0 0 0,0 0-1,0 0 1,0 0-1,0 1 1,0-1-1,-1 1 1,1-1-1,0 1 1,0 0 0,-1-1-1,1 1 1,-2 1-1,-8-1 282,1 1-1,-13 3 0,23-4-395,-18 5 278,0 1 1,1 0 0,-1 1 0,-31 18-1,45-22-246,1 0 0,-1 0-1,1 0 1,0 1-1,0-1 1,1 1 0,-1 0-1,1 0 1,0 0-1,0 0 1,0 1 0,0-1-1,1 1 1,0 0-1,0 0 1,0 0 0,0 0-1,-1 8 1,3-10-9,-1 1 1,1-1-1,0 1 0,0-1 1,0 1-1,0-1 1,1 1-1,-1-1 1,1 1-1,0-1 0,0 0 1,0 1-1,0-1 1,1 0-1,0 0 1,-1 0-1,1 0 0,0 0 1,0 0-1,1 0 1,-1-1-1,0 1 1,1-1-1,0 1 1,0-1-1,-1 0 0,1 0 1,4 1-1,-3-1 20,0 0-1,1-1 0,-1 0 0,0 1 1,0-2-1,1 1 0,-1 0 1,1-1-1,-1 0 0,6 0 0,6-2 241,24-5 0,-35 6-312,239-61 374,-170 41-294,-40 10-6,0-2 0,-1-1 0,-1-1 0,-1-2 0,0-1 0,-1-2 0,40-33 0,-45 31-56,0-2 0,-1-1 0,-2-1 0,0-1 1,27-45-1,70-158 94,-94 176-464,27-91 0,-51 140 261,1 0-1,-1 0 1,0 0 0,0-1 0,-1 1 0,0 0-1,0-1 1,0 1 0,-1-8 0,0 13 73,1 0 1,0 0 0,0-1-1,0 1 1,0 0-1,0-1 1,0 1 0,-1 0-1,1 0 1,0 0-1,0-1 1,0 1 0,0 0-1,-1 0 1,1 0-1,0-1 1,0 1 0,-1 0-1,1 0 1,0 0-1,0 0 1,-1 0 0,1 0-1,0-1 1,-1 1-1,1 0 1,0 0 0,0 0-1,-1 0 1,1 0-1,0 0 1,-1 0 0,1 0-1,0 0 1,0 0-1,-1 1 1,1-1 0,-1 0-1,-10 6-153,8-4 138,-13 8 34,0 1 0,1 0 0,0 1-1,0 1 1,2 0 0,0 1 0,0 1-1,1 0 1,1 0 0,1 1 0,-14 27-1,-2 15 67,2 2-1,-18 69 0,8-22 190,-36 124 27,55-179-91,2 4 381,12-55-410,6-10 261,7-9-413,42-57-10,-47 66-12,1 1-1,0 1 1,0-1 0,1 1 0,0 0-1,14-7 1,-16 10-7,-2 1-25,0 0 0,0 1 0,0-1 0,0 1 0,9-2 0,-13 4 30,0 0-1,0-1 0,0 1 1,-1 0-1,1 0 0,0 0 0,0 1 1,-1-1-1,1 0 0,0 0 1,0 0-1,0 0 0,-1 1 0,1-1 1,0 0-1,-1 1 0,1-1 1,0 1-1,0 0 0,0-1 3,0 1 0,-1 0 0,1 1 0,-1-1 0,1 0 0,-1 0 1,1 0-1,-1 0 0,1 0 0,-1 0 0,0 1 0,0-1 0,0 0 0,1 0 0,-1 0 0,-1 2 0,1 16-21,2 52 143,-1-64-109,0-1-1,1 1 1,-1 0 0,1-1-1,0 1 1,1-1-1,-1 1 1,5 5 0,-5-10 10,-1 1 1,1-1 0,0 0 0,0 0 0,1 0-1,-1 0 1,0-1 0,1 1 0,-1-1 0,1 1-1,-1-1 1,1 0 0,-1 0 0,1 0 0,0 0-1,0 0 1,0-1 0,-1 1 0,1-1 0,0 0 0,0 0-1,0 0 1,5-1 0,7 0-5,0-2 0,-1 0 1,20-7-1,-12 4-15,22-7-25,-2-2 0,0-1 0,64-36 0,-95 46 38,0 0 1,0-1 0,-1-1-1,1 0 1,-2 0 0,1-1-1,15-19 1,-24 26-49,0 0-1,0 0 1,0 0 0,-1 0-1,1 0 1,-1 0 0,1-4-1,-3-1-251,2 7 278,0 0 0,-1 0 0,1 0 0,0 0 0,-1 0 0,1 0 0,0 1 0,-1-1 0,1 0 0,0 0 0,-1 0 0,1 0 0,0 0 1,-1 0-1,1 1 0,0-1 0,0 0 0,-1 0 0,1 0 0,0 1 0,0-1 0,-1 0 0,1 0 0,0 1 0,0-1 0,-39 36 2,-24 25 303,58-54-290,-1 0 0,1 0 0,0 0 0,1 1 0,-1-1 0,2 1 0,-6 15 0,8-21-2,0 0 1,1 0-1,-1 0 1,1 0-1,0 0 1,0 0-1,0 0 1,0 0-1,0 0 1,0 1-1,0-1 0,1 2 1,-1-3 0,0-1 0,1 0 0,-1 1 1,0-1-1,0 1 0,1-1 0,-1 0 0,0 1 1,1-1-1,-1 0 0,0 1 0,1-1 0,-1 0 0,0 0 1,1 1-1,-1-1 0,1 0 0,-1 0 0,0 0 0,1 0 1,-1 0-1,1 1 0,0-1 10,1 0 0,-1 0 0,0 0 0,1-1 0,-1 1 0,0 0 0,1 0 0,-1-1 0,0 1 0,3-2 0,2-1-67,-1-1 1,1 0-1,-1 0 0,1 0 1,-1-1-1,-1 1 0,1-1 1,0 0-1,-1-1 0,0 1 1,6-12-1,-4 7-45,0 1 0,15-17 0,-18 23 73,0-1-1,-1 1 1,1-1-1,-1 1 1,3-5-1,0-2-32,0 3-83,-4 8-53,-3 12-161,-2 3 386,4-5 129,0 4-33,0-1 0,3 15 1,-3-25-93,1 0 0,0-1 1,0 1-1,0-1 0,0 1 1,1-1-1,-1 0 0,1 1 1,0-1-1,0 0 0,0 0 1,0 0-1,4 3 0,-5-5-19,1 0 1,0 0-1,-1 0 0,1-1 1,0 1-1,-1 0 0,1-1 1,0 1-1,0-1 0,0 0 1,-1 0-1,1 1 0,0-1 1,0 0-1,0-1 0,0 1 1,-1 0-1,1 0 0,0-1 1,0 1-1,0-1 0,-1 0 0,3 0 1,7-4 48,0 0 0,15-10 0,-10 6-95,176-88 247,-152 78-198,-20 9-5,0 0 0,31-21 0,-40 24-137,-6 7-114,-6 1 216,1 0-1,0 0 1,-1 0-1,1-1 1,0 1-1,-1 0 1,1 0-1,-1 0 1,1-1-1,-1 1 1,0 0-1,1-1 1,-1 1-1,0 0 1,1-1-1,-3 2 0,-4 4 40,0 0-1,0 1 0,1-1 0,0 2 1,0-1-1,-7 12 0,11-16-10,0 1 0,0 0 0,1 0-1,-1-1 1,1 1 0,0 0 0,0 0 0,0 0-1,1 0 1,-1 0 0,1 0 0,0 1 0,0-1 0,1 0-1,-1 0 1,1 0 0,1 4 0,0-3 23,-1 1 0,2-1 0,-1 0 0,0 0 0,1-1-1,0 1 1,0 0 0,0-1 0,1 0 0,-1 0 0,1 0 0,0 0 0,1 0 0,-1-1 0,0 0 0,1 0 0,7 4 0,-6-5-17,0 1 0,0-2 0,0 1 0,0 0 0,0-1 0,1-1 0,-1 1 0,0-1 0,0 0 0,1 0 0,-1 0 0,0-1 0,0 0 0,11-4 0,9-4-6,0-2 1,28-16-1,-11 6-85,140-62-106,-164 74 153,35-21 0,-54 29 21,1 1 1,-1 0-1,0 0 1,1 0-1,-1 0 1,1-1-1,-1 1 1,0 0-1,1 0 1,-1-1-1,1 1 1,-1 0-1,0-1 1,1 1-1,-1-1 1,0 1-1,0 0 1,1-1-1,-1 1 1,0-1-1,0 1 1,0-1-1,1 1 1,-1 0-1,0-1 1,0 1-1,0-1 1,0 1-1,0-1 1,0 1-1,0-1 1,0 1-1,0-1 1,0 1-1,0-1 1,0 1-1,-1-1 1,1 1-1,0 0 1,0-1-1,-1 0-4,0 0 0,0 1 0,0-1 0,0 1 0,0-1 0,0 1 0,1-1 0,-1 1 0,0 0 0,0-1 0,0 1 0,0 0 0,0 0 0,0 0 0,-1 0 0,1 0 0,0 0 0,0 0 0,0 0 0,-1 1 0,-9 1 8,0 0-1,1 2 1,-1-1 0,1 1 0,-1 1-1,1 0 1,1 0 0,-1 1 0,1 0 0,0 1-1,0 0 1,1 0 0,0 1 0,0 0-1,1 0 1,0 1 0,0 0 0,1 0 0,0 1-1,1 0 1,0 0 0,0 0 0,-4 15-1,8-19 18,-1 0 0,1 0-1,0 1 1,1-1 0,-1 0-1,1 0 1,1 1-1,-1-1 1,1 0 0,3 12-1,-4-17-9,0-1 1,0 1-1,1 0 0,-1-1 1,0 1-1,1-1 0,-1 1 1,0 0-1,1-1 0,-1 1 0,1-1 1,-1 1-1,1-1 0,-1 1 1,1-1-1,-1 0 0,1 1 1,0-1-1,-1 0 0,1 1 1,0-1-1,-1 0 0,1 0 0,1 1 1,-1-1 2,0 0 1,0-1-1,0 1 0,0 0 1,1 0-1,-1-1 1,0 1-1,0-1 0,0 1 1,0-1-1,0 1 1,0-1-1,1 0 1,4-4 32,0 0 1,0 0 0,7-10-1,-10 11-18,127-151-368,-120 143 140,-8 9 55,-5 6 79,-13 19 104,0 0-1,-20 40 0,11-11 293,-26 82-1,-4 8 105,44-115-415,-1 2 6,-1 0 0,-1-1 0,-1-1 0,-27 34-1,41-58-2,-1 0-1,1 0 0,-1-1 1,1 1-1,-1-1 0,0 1 0,0-1 1,0 1-1,0-1 0,0 0 1,0 0-1,0 0 0,0 0 0,-1 0 1,1-1-1,0 1 0,-1-1 0,1 1 1,0-1-1,-1 0 0,1 0 1,0 0-1,-4-1 0,4 1-28,-1-1 1,1 0-1,-1 0 0,1 0 1,-1-1-1,1 1 0,0-1 1,0 1-1,0-1 0,0 0 1,0 1-1,0-1 0,0 0 1,0 0-1,1-1 0,-1 1 1,1 0-1,0 0 0,-3-5 1,3 2-5,-1 0 0,1 0 0,0 0 1,0 0-1,0 0 0,0 0 0,1 0 0,0 0 1,0 0-1,1 0 0,-1 0 0,1 0 0,1-5 0,1 1-14,0-1 0,1 1 0,-1 0 0,2 0-1,8-14 1,-7 13 32,53-72-29,-50 71 20,0 1-1,1 0 1,0 1 0,1 0-1,16-11 1,39-17 126,122-49 1,19-9 95,-194 87-219,0 0 1,0 0 0,-1-1-1,-1-1 1,0 0 0,0 0-1,-1-1 1,17-23 0,-22 21 41,-5 13-40,0 0 0,0 0 1,0 0-1,0 0 0,0-1 1,0 1-1,0 0 1,0 0-1,0 0 0,-1 0 1,1 0-1,0 0 0,0-1 1,0 1-1,0 0 0,0 0 1,-1 0-1,1 0 1,0 0-1,0 0 0,0 0 1,0 0-1,-1 0 0,1 0 1,0 0-1,0 0 0,0 0 1,0 0-1,-1 0 0,1 0 1,0 0-1,0 0 1,0 0-1,0 0 0,-1 0 1,1 0-1,0 0 0,-3 1 5,1 0 0,0 0 0,-1 0 0,1 0-1,0 0 1,0 0 0,-3 3 0,2-2 73,1 1 1,-1-1-1,1 0 1,0 1 0,0 0-1,0 0 1,0 0-1,0-1 1,1 2-1,-1-1 1,1 0-1,0 0 1,0 0-1,-1 7 1,1-8-40,1 0 1,0 0-1,0 1 0,0-1 1,0 0-1,1 0 0,-1 0 1,1 0-1,-1 0 0,1 0 1,0 0-1,-1 0 0,1 0 1,0 0-1,1 0 1,-1 0-1,0 0 0,0-1 1,1 1-1,-1-1 0,1 1 1,-1-1-1,1 1 0,0-1 1,2 2-1,-1-1-2,1 0-1,0-1 0,0 1 1,0-1-1,0 1 1,0-1-1,0-1 1,0 1-1,0 0 1,0-1-1,0 0 1,5 0-1,6-2-297,30-6-1,-12 2-1102,-30 5 1196,93-11-5709,-81 12 3356,-1 0 1,22 2 0,6 8-1172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4:08.44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417 35 3488,'4'-35'12410,"-44"109"-8153,-11 42-2565,-5 7-1118,-87 125 588,34-72 358,107-172-1459,1-1-5,0-1-1,-1 0 0,1 0 1,0 0-1,-1 0 1,0 0-1,1-1 1,-4 3-1,1-3 458,6-6-311,10-8-385,1 1 1,0 0-1,20-13 0,-17 13 82,12-9 99,1 2 0,0 1-1,2 2 1,41-17 0,-70 32 31,0 0 0,1 0 0,-1 0 0,0 0 0,1 1 0,-1-1 0,1 1 0,-1 0 0,1 0 0,-1 0 0,1 0 0,-1 0 0,1 0 0,2 1 0,-3 0-12,-1 0 0,1 0 0,-1 0 0,1 0 1,-1 0-1,0 0 0,1 0 0,-1 0 0,0 1 0,0-1 0,0 0 0,0 1 0,0-1 0,0 1 0,0-1 0,0 1 0,-1-1 1,1 1-1,-1 0 0,1-1 0,0 3 0,1 6 152,-1-1-1,1 18 1,-1-19-102,-1 1 1,1 0-1,1-1 0,4 17 1,-4-20-25,0 0 1,0 1 0,1-1 0,5 8 0,-7-12-31,0 1-1,1 0 1,0-1 0,-1 1-1,1 0 1,0-1-1,0 0 1,0 1 0,0-1-1,0 0 1,0 0-1,0 0 1,0 0 0,0-1-1,3 1 1,1 0 4,1 0 0,-1-1 1,1 0-1,-1 0 0,1 0 0,0-1 1,-1 0-1,1-1 0,-1 1 0,0-1 1,8-4-1,10-4-53,33-22-1,-35 19 31,78-35-295,-21 12 239,38-20 105,-113 54-81,-1 0 1,0 1 0,0-1 0,-1-1-1,4-2 1,-27 8-32,3 2 136,1 2 0,1 0 0,-1 1 1,1 0-1,1 2 0,0 0 0,0 0 1,1 2-1,0-1 0,1 2 1,0 0-1,-19 25 0,26-28-45,-20 29-14,25-37 8,0 1-1,-1-1 0,1 1 1,0-1-1,1 1 0,-1 0 1,0-1-1,1 1 1,-1 0-1,1-1 0,0 1 1,0 0-1,1 5 0,-1-8-9,0 1-1,0-1 0,0 1 1,0-1-1,1 0 0,-1 1 0,0-1 1,0 1-1,1-1 0,-1 1 0,0-1 1,1 0-1,-1 1 0,0-1 0,1 0 1,-1 1-1,1-1 0,-1 0 0,0 1 1,1-1-1,-1 0 0,1 0 0,-1 0 1,1 1-1,-1-1 0,1 0 1,-1 0-1,1 0 0,-1 0 0,1 0 1,-1 0-1,1 0 0,-1 0 0,1 0 1,-1 0-1,1 0 0,-1 0 0,1 0 1,-1-1-1,1 1 0,-1 0 0,1-1 1,23-11-79,-20 9 58,9-5-52,8-5-188,1-1 0,28-26 0,-34 28 203,9-8-370,-15 39 363,-3-8 199,0 0 1,0 0-1,1-1 1,0 0-1,10 9 1,-14-16-104,1 0 0,-1 1 0,0-1 0,1-1 0,0 1 0,-1-1 0,1 0 0,0 0-1,0 0 1,0-1 0,1 1 0,-1-1 0,0-1 0,0 1 0,7-1 0,-3 0 12,0-1-1,0 0 1,0-1-1,0 0 1,0-1-1,-1 1 1,1-2-1,-1 1 1,0-1-1,0 0 1,0-1-1,0 0 1,-1 0-1,0-1 1,7-6-1,10-12 22,-1-1 0,33-46 0,-25 29-69,-4 1-625,-32 61 496,2-4 171,-9 14 162,-30 56 0,36-75-97,-8 22-1,11-24-78,0 0-1,-1-1 1,0 0-1,-11 16 1,14-23-36,0 0 0,0 0 1,0 0-1,-1 0 0,1 0 1,0 0-1,-1 0 0,1-1 1,-1 1-1,1-1 0,-1 1 1,1-1-1,-1 1 0,1-1 1,-1 0-1,1 0 0,-1 0 1,1 0-1,-1 0 0,1 0 1,-1 0-1,0 0 0,1 0 1,-1-1-1,1 1 0,-1-1 1,1 1-1,0-1 0,-1 0 1,1 1-1,0-1 0,-1 0 1,1 0-1,0 0 0,0 0 1,-1 0-1,1 0 0,0 0 1,0-1-1,0 1 0,1 0 1,-1-1-1,-1-2 0,-11-12-265,12 16 272,1 0 0,0 0-1,0 0 1,-1 0 0,1 0-1,0-1 1,0 1-1,0 0 1,-1 0 0,1 0-1,0 0 1,0 0 0,0-1-1,0 1 1,-1 0-1,1 0 1,0 0 0,0-1-1,0 1 1,0 0 0,0 0-1,0-1 1,0 1-1,0 0 1,-1 0 0,1 0-1,0-1 1,0 1 0,0 0-1,0 0 1,0-1-1,0 1 1,0 0 0,1 0-1,-1-1 1,0 1 0,0-1-8,0 1-61,1 0 85,5 5-6,0-1 0,-1 1-1,1 0 1,-1 0 0,5 8 0,-5-7 82,1 0-1,0 0 1,0 0 0,8 6-1,8 4 96,-19-13-291,-1-1 1,1 1-1,0-1 0,0 0 0,0 0 0,0 0 0,0 0 0,0-1 0,0 1 0,1-1 1,-1 0-1,1 0 0,-1 0 0,1-1 0,-1 1 0,1-1 0,0 1 0,6-2 0,-6 1-849,-1-1 0,1 0-1,-1 0 1,1-1 0,-1 1-1,6-4 1,17-6-7082,8 3 3640,6 4-538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4:09.95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4 891 6816,'-4'1'2161,"13"4"4782,64-58-2317,2-1-3583,-34 27-668,55-38 149,-76 50-415,0-2 0,27-30 0,-11 2 39,-3-2 0,44-80-1,-39 60 56,52-86 618,-77 126-394,-19 35-335,-6 13-104,-3 15 169,-12 42 1,3-4-31,19-60-107,-93 279 451,95-282-432,0-1-1,1 1 1,1 0 0,0 0 0,0 0 0,1 0-1,1 0 1,0 0 0,0 0 0,6 19 0,-7-28-13,1 0 1,0 0 0,0 0 0,0 0 0,0 0 0,0 0 0,0 0 0,0 0-1,1-1 1,-1 1 0,0 0 0,1-1 0,0 1 0,-1-1 0,1 0-1,0 1 1,0-1 0,0 0 0,0 0 0,0 0 0,2 1 0,0-2 14,-1 1 0,0-1 1,1 0-1,-1 0 0,0 0 0,1-1 1,-1 1-1,0-1 0,0 1 1,1-1-1,-1 0 0,5-2 0,6-4 3,0-1-1,0 0 0,-1-1 0,19-16 0,-8 2-113,-1 0-1,-1-1 1,35-51-1,-49 63 76,111-162 202,-7 8-115,-65 103-68,-4 5 167,44-76-1,-81 124-67,-5 8-108,1 1 1,-1-1-1,0 1 0,0-1 0,0 1 0,0-1 1,-1 0-1,1 1 0,0-1 0,-1 0 1,1 0-1,-1 0 0,1-3 0,-1 5-14,-1 0 0,1 0 0,-1 0 0,1 0 1,-1 0-1,1 0 0,-1 0 0,1 0 0,-1 0 0,1 1 0,-1-1 0,1 0 0,-1 0 0,1 0 0,0 1 0,-1-1 0,1 0 1,-1 0-1,1 1 0,0-1 0,-1 0 0,1 1 0,0-1 0,-1 0 0,1 1 0,0-1 0,0 0 0,-1 2 0,-1 0 0,-16 14-12,0 2 1,2 0-1,0 1 0,-15 23 1,3 8 122,-26 62-1,24-46-30,-171 349 676,191-394-650,1 0-1,0 0 1,-8 37 0,9-38 104,4-14-5,6-13-133,5-15-79,-5 15-2,0 0 0,1 0 0,-1 0 1,1 0-1,5-8 0,1 4-36,0 0 0,0 1 0,1 0-1,0 0 1,0 1 0,1 0 0,1 1 0,-1 0-1,1 1 1,1 0 0,-1 1 0,1 0 0,17-4-1,-25 9 34,-1-1-1,1 2 0,0-1 0,0 1 0,0-1 1,0 1-1,0 0 0,0 1 0,-1-1 1,1 1-1,0 0 0,0 1 0,4 1 0,-2 0 26,-1 0 0,1 1-1,-1 0 1,0 0-1,-1 1 1,1-1 0,-1 1-1,7 8 1,3 4 39,4 4 30,31 28 0,-44-43-40,1-1 0,0-1-1,0 1 1,0-1-1,0 0 1,1 0-1,-1-1 1,1 0 0,14 3-1,-18-6-18,0 0 1,0 1-1,1-2 0,-1 1 0,0 0 1,0-1-1,0 0 0,0 0 0,1 0 1,-1 0-1,-1-1 0,1 0 0,0 0 1,0 0-1,-1 0 0,1 0 0,-1-1 1,1 1-1,-1-1 0,0 0 0,4-6 1,3-2-64,-1 0 1,-1-1 0,0-1 0,-1 1-1,6-15 1,-11 22 12,0 2-6,0-1 0,-1 1 0,1-1 0,-1 1 0,0-1 0,0 0 0,-1 0-1,1-5 1,-1 8 31,0 1 0,0 0-1,0 0 1,0-1-1,0 1 1,0 0-1,0 0 1,0 0 0,0-1-1,0 1 1,0 0-1,0 0 1,0-1 0,-1 1-1,1 0 1,0 0-1,0 0 1,0 0-1,0-1 1,0 1 0,-1 0-1,1 0 1,0 0-1,0 0 1,0 0-1,-1-1 1,1 1 0,0 0-1,0 0 1,0 0-1,-1 0 1,1 0-1,-11 1 37,-9 7 79,13-4-34,0 1 0,0 0 0,-10 10 0,15-13-49,0 0 0,1 0 1,-1 0-1,1 0 0,-1 0 1,1 1-1,0-1 0,-1 0 1,1 1-1,1-1 0,-1 1 1,0 0-1,0-1 0,1 1 1,-1 5-1,1-5-22,0 0 0,0 1-1,1-1 1,-1 0 0,0 0 0,1 1-1,0-1 1,0 0 0,0 0 0,0 0-1,1 0 1,-1 0 0,1 0 0,-1-1-1,1 1 1,0 0 0,0-1 0,0 0 0,1 1-1,-1-1 1,0 0 0,1 0 0,0 0-1,-1 0 1,1-1 0,0 1 0,4 1-1,1 0-109,1 0-1,0 0 1,-1-1-1,1 0 1,0-1-1,0 0 1,0 0-1,10-1 1,10-2-1973,33-6 1,-45 6 1171,-8 0-256,2 1-211,-1-1 0,18-5 0,-25 6 602,0-1 0,0 1-1,0-1 1,0 1 0,0-1 0,0 0 0,3-3 0,4-7-2545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4:10.29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121 80 10880,'-68'-12'4032,"42"12"-3136,7 0-257,15 0 865,0 0-960,12 0 1952,11-5-1376,12 2 448,22-2-928,21-2-224,-3-1-256,0 0-1120,-2-4 544,-6 4-4160,3 4 2528,6-4-6495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4:13.79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1 579 5408,'0'0'46,"0"0"1,0 0-1,0 0 0,0 0 1,0 1-1,0-1 0,-1 0 1,1 0-1,0 0 0,0 0 1,0 0-1,0 0 0,0 0 1,0 1-1,0-1 1,0 0-1,0 0 0,0 0 1,0 0-1,0 0 0,0 0 1,0 0-1,1 1 0,-1-1 1,0 0-1,0 0 0,0 0 1,0 0-1,0 0 1,0 0-1,0 0 0,0 0 1,0 0-1,0 1 0,0-1 1,0 0-1,1 0 0,-1 0 1,0 0-1,0 0 0,0 0 1,0 0-1,0 0 1,0 0-1,0 0 0,0 0 1,1 0-1,-1 0 0,0 0 1,0 0-1,0 0 0,7 2 570,-1-1 0,1 0 0,0 0 0,-1 0-1,1-1 1,0 0 0,-1 0 0,1-1 0,8-1-1,8-3 1130,30-9 0,-36 8-1470,1-1 0,-1-1 0,-1 0 0,1-1 0,-2-1-1,1 0 1,-1-1 0,-1-1 0,0 0 0,0-1 0,14-19 0,-2-3-55,0-1 1,-3-2 0,30-62-1,-21 37 791,47-69 0,-65 107-878,-13 34-245,-6 69 195,1-20 37,3-30-55,-2 34 139,-12 74 1,11-111-149,-1-1-1,-1 1 1,-2-1-1,-18 42 1,26-64-53,-1-1 1,0 1-1,0-1 1,0 1 0,0-1-1,0 1 1,0-1-1,-1 0 1,1 0 0,0 1-1,-1-1 1,1 0-1,-1 0 1,1 0 0,-1 0-1,1-1 1,-1 1-1,0 0 1,1-1 0,-1 1-1,0-1 1,1 1-1,-1-1 1,0 0 0,0 0-1,1 0 1,-1 0-1,0 0 1,0 0 0,0 0-1,1-1 1,-1 1-1,0-1 1,1 1-1,-1-1 1,0 0 0,1 1-1,-3-3 1,-4-1-19,1-1 0,-1 0 1,1 0-1,0-1 0,1 0 1,-8-8-1,-71-82-860,83 92 146,8 5 460,9 6 99,77 47 503,-75-45-189,1-1-1,0 0 1,30 7-1,-38-13-52,0-1 0,0 0 0,1 0-1,-1-1 1,0 0 0,11-3 0,64-12 184,-55 8-221,6 0-7,-2-1 0,1-2-1,-1-2 1,-1-1 0,0-1-1,-1-2 1,40-26 0,-54 31-14,-2-1 0,1-1 0,-2 0 0,27-30 0,-26 24 2,-2-1 1,20-36 0,-28 39-115,-5 16 67,-1 1 1,0-1 0,0 0 0,0 1-1,0-1 1,0 0 0,0 1-1,0-1 1,0 1 0,0-1 0,-1 0-1,1 1 1,0-1 0,0 1 0,0-1-1,-1 0 1,1 1 0,0-1-1,-1 1 1,1-1 0,0 1 0,-1-1-1,1 1 1,-1 0 0,1-1-1,-1 1 1,0-1 0,0 1 6,1 0 0,-1 0-1,0 0 1,1 0 0,-1 0 0,0 1 0,0-1-1,1 0 1,-1 0 0,0 1 0,1-1 0,-1 0-1,1 1 1,-1-1 0,0 0 0,1 1 0,-1-1 0,1 1-1,-1-1 1,1 1 0,-1 0 0,1-1 0,-1 2-1,-12 15 24,-6 16-63,-7 13 82,-2-1-1,-37 45 0,51-74 27,1-2-7,-13 20 0,23-30-46,1 0 0,-1 0 1,1 0-1,1 0 0,-1 0 1,0 0-1,1 0 0,0 0 1,0 1-1,0-1 1,0 6-1,1-9-1,0 1 0,0-1 1,0 0-1,1 1 0,-1-1 0,0 0 1,0 1-1,1-1 0,-1 0 0,1 1 1,0-1-1,-1 0 0,1 0 0,0 0 1,-1 1-1,1-1 0,0 0 0,0 0 1,0 0-1,0 0 0,0-1 0,0 1 1,1 0-1,-1 0 0,0-1 0,0 1 1,0 0-1,1-1 0,-1 1 0,0-1 1,1 0-1,-1 1 0,0-1 0,1 0 1,-1 0-1,1 0 0,1 0 0,4 0 73,-1 0 0,1-1-1,0 0 1,-1 0-1,0-1 1,10-3 0,-10 3-94,0 0 0,0-1 0,0 0 0,0 0 0,0 0 0,-1-1 1,0 1-1,0-1 0,0-1 0,0 1 0,0-1 0,-1 0 0,0 0 1,0 0-1,0-1 0,-1 1 0,6-12 0,26-90-550,-29 88 516,-1 0-68,-1 0 0,0 0 0,-2-1 0,1-29 0,-7 80 12,4 10 188,-1-18 54,1-1 0,0 1 1,2 0-1,1-1 1,6 26-1,-8-45-130,2 8 104,0-1-1,1 1 1,0-1 0,1 0-1,6 10 1,-10-18-77,0 0 0,1-1 0,-1 1 0,0 0 0,1-1 0,-1 1 0,1-1 0,0 0 0,-1 1 0,1-1 1,0 0-1,0 0 0,0 0 0,0 0 0,0 0 0,0-1 0,0 1 0,0 0 0,0-1 0,0 0 0,0 1 0,0-1 0,0 0 0,1 0 0,-1 0 0,0-1 0,0 1 1,0 0-1,0-1 0,0 1 0,0-1 0,4-2 0,5-2 8,0 0 0,-1-1 0,0-1 1,0 0-1,0 0 0,-1-1 0,15-15 1,1-6-38,24-36 1,-31 39-117,2 0-1,27-28 0,-37 43 91,-8 9 3,0-1-1,1 1 0,-1 0 0,0-1 0,1 1 1,0 0-1,-1 1 0,5-3 0,-7 4 14,0 0 0,0 0 0,0 0 0,0 0 0,0 0 0,0-1-1,1 1 1,-1 0 0,0 0 0,0 0 0,0 0 0,0 0 0,0 0 0,0 0 0,0 0 0,0 0 0,0 0-1,0 0 1,0 0 0,0 0 0,0 0 0,1 0 0,-1 1 0,0-1 0,0 0 0,0 0 0,0 0-1,0 0 1,0 0 0,0 0 0,0 0 0,0 0 0,0 0 0,0 0 0,0 0 0,0 0 0,0 0-1,0 0 1,0 0 0,0 0 0,0 0 0,0 0 0,0 0 0,0 1 0,0-1 0,0 0 0,0 0-1,1 0 1,-1 0 0,0 0 0,0 0 0,-1 0 0,1 0 0,0 0 0,0 0 0,0 0 0,0 0 0,0 0-1,0 0 1,0 1 0,2 8-22,-1 0 0,0 0 0,-1 1 0,0-1 0,-1 0 0,0 1 0,-2 8 0,-19 68 305,8-36-92,10-36-122,3-10-20,-1 1 0,1 0 1,1-1-1,-2 8 0,2-12-45,0 0 0,0 0 0,0 0 0,0 1-1,0-1 1,0 0 0,0 0 0,0 0-1,0 0 1,0 0 0,0 0 0,0 0 0,0 0-1,0 0 1,0 0 0,0 0 0,0 0-1,0 0 1,0 0 0,1 0 0,-1 0 0,0 0-1,0 0 1,0 0 0,0 1 0,0-1-1,0 0 1,0 0 0,0 0 0,0 0 0,0 0-1,0 0 1,0 0 0,0 0 0,0 0-1,0 0 1,0 0 0,0 0 0,0 0 0,1 0-1,-1 0 1,0 0 0,0 0 0,0 0-1,0 0 1,0 0 0,0 0 0,0 0 0,0 0-1,0 0 1,0 0 0,0 0 0,0 0-1,0 0 1,0-1 0,0 1 0,0 0 0,0 0-1,0 0 1,0 0 0,1 0 0,-1 0-1,0 0 1,0 0 0,0 0 0,0 0 0,0 0-1,0 0 1,7-3 57,0 0 0,1-1 0,-1 0 0,-1 0 0,1 0-1,0-1 1,7-8 0,41-44-53,-13 11-88,-39 43 74,4-4-37,0 0-1,1 0 1,0 0 0,0 1-1,1 1 1,12-8-1,-20 13 43,0-1-1,1 1 1,-1 0 0,0-1-1,0 1 1,0 0-1,1 0 1,-1 0-1,0-1 1,1 2-1,-1-1 1,0 0-1,0 0 1,1 0-1,-1 0 1,0 1-1,0-1 1,1 1-1,-1-1 1,0 1-1,0-1 1,0 1-1,0 0 1,0-1-1,0 1 1,0 0-1,0 0 1,0 0-1,0 0 1,0 0-1,0 0 1,-1 0-1,1 0 1,1 2-1,1 4-7,0 0-1,0 0 1,-1 0-1,3 13 1,-3-13 9,0 3 26,0 0-1,-1 1 1,-1-1-1,0 11 1,0-11 17,0 0 0,1 0 1,3 18-1,-4-28-35,0 1 0,0-1 1,0 0-1,0 1 0,0-1 1,0 0-1,0 1 0,1-1 0,-1 0 1,0 1-1,0-1 0,0 0 1,1 1-1,-1-1 0,0 0 0,0 1 1,1-1-1,-1 0 0,0 0 1,1 1-1,-1-1 0,0 0 1,1 0-1,-1 0 0,0 0 0,1 1 1,-1-1-1,0 0 0,1 0 1,-1 0-1,1 0 0,-1 0 0,0 0 1,1 0-1,-1 0 0,0 0 1,1 0-1,-1 0 0,1 0 0,-1 0 1,0 0-1,1-1 0,-1 1 1,0 0-1,1 0 0,-1 0 0,0 0 1,1-1-1,-1 1 0,0 0 1,1 0-1,-1-1 0,0 1 1,1-1-1,19-19-126,-16 16 118,0 0-17,-1 0 1,-1-1 0,1 1-1,2-5 1,-3 5-12,-1 1 0,1-1 0,0 1 0,1 0 0,-1 0-1,0-1 1,1 2 0,4-5 0,-7 7 20,1-1 1,-1 1-1,1 0 0,-1 0 0,1-1 0,-1 1 0,1 0 1,-1 0-1,1-1 0,-1 1 0,1 0 0,0 0 0,-1 0 1,1 0-1,-1 0 0,1 0 0,0 0 0,-1 0 1,1 0-1,-1 0 0,1 0 0,-1 1 0,2-1 0,-1 1-10,1 0-1,-1 0 1,0 0-1,0-1 1,0 1-1,0 1 1,0-1-1,0 0 1,1 2-1,3 3-48,-2 1 0,7 14 0,-8-17 72,2 7 90,21 42 254,-23-49-320,1 1-1,0-1 0,0 0 1,0 0-1,1 0 0,-1 0 1,1-1-1,0 1 0,4 2 1,-5-4 4,0-1 0,0 0 0,0 0 0,0 0 1,0 0-1,0-1 0,0 1 0,0-1 0,0 1 0,0-1 1,0 0-1,0 0 0,4-1 0,5-1 78,23-7 1,-32 8-93,25-8 58,1-1 0,39-21 0,-54 24-54,0-1 0,0-1 0,-1 0 1,0-1-1,-1-1 0,15-16 0,-22 21-52,0 0-1,-1 0 1,0-1-1,0 1 1,5-14 0,-7 16 6,-1 1 1,0-1-1,0 1 1,0-1 0,-1 0-1,1 1 1,-1-1-1,0 0 1,0 0 0,0 1-1,0-1 1,-1 0-1,1 1 1,-2-5-1,2 8 17,-1-1-1,1 0 1,0 1-1,-1-1 1,1 1-1,-1-1 1,1 1-1,0-1 1,-1 1-1,1-1 1,-1 1-1,1-1 1,-1 1-1,0 0 1,1-1-1,-1 1 1,1 0-1,-1-1 1,0 1-1,1 0 1,-1 0-1,0 0 1,1-1-1,-1 1 1,0 0-1,1 0 1,-1 0-1,0 0 1,1 0-1,-1 0 1,0 0-1,1 1 1,-1-1-1,0 0 1,0 0-1,-25 12-170,24-12 174,-29 17 129,1 1 1,-43 34-1,56-39 104,-22 19 267,36-29-444,-1 1-1,1-1 1,0 1 0,1-1-1,-1 1 1,1 0 0,-1 0-1,-1 5 1,4-8-26,-1 1 0,1-1-1,-1 1 1,1-1 0,0 0 0,0 1 0,0-1 0,0 1 0,0-1 0,0 1 0,0-1 0,0 0 0,0 1-1,1-1 1,-1 1 0,1-1 0,-1 0 0,1 1 0,-1-1 0,1 0 0,0 1 0,0-1 0,-1 0 0,1 0-1,0 0 1,0 0 0,0 0 0,0 0 0,1 0 0,-1 0 0,0 0 0,0-1 0,3 2 0,2 1 25,1 0 1,0 0 0,0-1 0,1 0 0,8 2 0,24 2-204,1-1 1,0-3 0,0-1-1,0-2 1,0-1-1,57-12 1,-70 10-872,49-10-6741,-71 12 6849,0 1-1,0-2 1,-1 1 0,1 0 0,0-1 0,-1 0-1,0 0 1,1-1 0,6-6 0,-5 3-728,-2-1 0,1 1 0,5-11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4:16.10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100 580 2400,'-2'-4'-126,"-1"-4"3968,12-3 3738,-9 31-3805,-2 1-2943,0 1-1,-2-1 0,-9 34 0,2-11-417,-47 306 1458,56-332-1649,-4 49 519,6-67-721,0 1-1,0-1 1,0 0-1,0 1 0,0-1 1,0 0-1,0 1 1,0-1-1,0 0 1,0 1-1,0-1 0,0 0 1,-1 1-1,1-1 1,0 0-1,0 0 1,0 1-1,0-1 0,-1 0 1,1 1-1,0-1 1,0 0-1,-1 1 1,1-1-3,0-1 1,-1 1-1,1 0 1,0 0-1,0-1 1,0 1 0,-1 0-1,1-1 1,0 1-1,0 0 1,0-1-1,0 1 1,0 0 0,-1-1-1,1 1 1,0 0-1,0-1 1,0 1-1,0-1 1,0 1 0,0 0-1,0-1 1,0 1-1,1-1 1,10-120 472,-8 96-465,7-46 78,34-127 0,-35 169-14,2 0 0,1 1 0,0 1-1,3 0 1,0 0 0,1 1 0,2 2-1,0-1 1,2 2 0,0 1 0,30-25 0,-43 40-83,1 1 1,1 0-1,-1 1 1,1 0-1,0 0 1,10-3-1,-17 7-12,1 0 0,0 0-1,0 1 1,0-1 0,0 1 0,0-1-1,0 1 1,0 0 0,0 0-1,0 0 1,0 1 0,0-1-1,0 1 1,0 0 0,0 0-1,0 0 1,0 0 0,0 0-1,-1 0 1,1 1 0,0-1-1,-1 1 1,5 4 0,-1-1-15,-1 1 0,0 0 0,-1 0 1,1 1-1,-1-1 0,0 1 0,-1 0 0,6 14 1,-7-15 41,0 0-1,-1-1 1,1 1 0,-1 0 0,-1 0 0,1 0 0,-1 0 0,0 0 0,0 0 0,-1 0 0,0 0 0,-1 6 0,0-7 0,1-1 1,-1 0-1,-1 0 1,1 0 0,0 0-1,-1 0 1,0 0-1,0-1 1,0 1 0,0-1-1,-1 0 1,1 0-1,-1 0 1,0 0 0,-7 3-1,0-1 5,0 0 0,0 0 0,-1-1 0,-20 4-1,18-6-48,1-1 0,0 0 0,0-1 0,0-1 0,-19-3 0,9 2 64,-12-6-7,29 6-131,1 0-1,-1 1 0,0 0 1,-7-1-1,12 2 33,4 0-59,144 1-77,170-3 80,-275-1 336,58-13 0,-36 5-109,-64 11-107,0 0-1,0 0 1,0 0 0,0 0-1,0 0 1,0 0 0,0 0-1,0 0 1,0 1 0,0-1-1,0 0 1,0 0 0,0 0-1,0 0 1,0 0 0,0 0-1,0 0 1,0 0 0,0 0-1,0 0 1,0 0 0,0 0-1,0 0 1,0 0 0,0 1-1,0-1 1,0 0-1,0 0 1,0 0 0,0 0-1,0 0 1,0 0 0,1 0-1,-1 0 1,0 0 0,0 0-1,0 0 1,0 0 0,0 0-1,0 0 1,0 0 0,0 0-1,0 0 1,0 0 0,0 0-1,0 0 1,0 0 0,0 0-1,0 0 1,1 0 0,-1 0-1,0 0 1,0 0 0,0 0-1,0 0 1,0 0 0,0 0-1,0 0 1,0 0 0,0 0-1,0 0 1,0 0 0,0 0-1,0 0 1,0 0 0,0 0-1,1 0 1,-1 0 0,0 0-1,-7 6-56,-16 11-87,14-11 97,1 0 27,1 0 0,-1 1 0,1 0 0,1 0 0,-11 14 0,14-17 34,0 1-1,1-1 1,-1 1-1,1 0 1,0 0-1,0 0 1,1 1-1,-1-1 1,1 0-1,0 0 1,0 10 0,1-13 130,2-3-38,5-3 57,-4 3-135,0 0 0,-1 0 0,1-1 0,-1 1 0,1-1 0,-1 1 0,0-1 1,0 0-1,0 0 0,0 0 0,0 0 0,2-4 0,2-3-50,0 0 0,8-19 0,-13 25-7,0 0-1,0 0 1,0 0-1,-1 0 0,1 0 1,-1 0-1,0 0 1,1 0-1,-1 0 1,-1 0-1,1 0 1,0 0-1,-1 0 1,1 0-1,-3-4 1,-1-2-150,2 7 100,1-1 0,0 1 0,0 0 0,0-1 0,0 1 0,0-1 0,0-3 0,0 2-308,7 11 299,-3-3 104,1 0 0,0 0 0,1-1 0,-1 0 0,1 0 0,-1 0 0,1 0 0,0-1 0,0 0 0,9 3 0,6 0 86,1-1 1,0-1-1,1-1 0,-1-1 0,0-1 0,0-1 0,0-1 0,1 0 1,-1-2-1,-1 0 0,1-1 0,27-12 0,-35 11-68,0-1 0,0 0 1,-1-1-1,0-1 0,0 1 0,-1-2 0,0 0 0,-1 0 1,0-1-1,-1 0 0,0-1 0,0 0 0,6-14 0,8-18 16,-1-2-1,21-68 1,-34 89-26,-3 8-2,24-78-99,-27 84 98,-1 1-1,-1-1 0,0 0 0,0 1 0,-1-1 0,0 0 0,-3-12 0,3 22-24,0 0 0,0 0 0,0 0 0,0 1 0,0-1 0,0 0-1,-1 0 1,1 0 0,0 1 0,0-1 0,-1 0 0,1 0 0,-1 1-1,1-1 1,-1 0 0,1 1 0,-1-1 0,1 0 0,-1 1 0,1-1-1,-1 1 1,-1-2 0,1 2-5,1 0-1,-1 0 1,0 1-1,0-1 1,1 0-1,-1 0 1,0 0-1,1 0 1,-1 1-1,0-1 1,1 0-1,-1 1 1,1-1-1,-1 0 1,1 1-1,-1-1 1,1 1-1,-1-1 1,1 1-1,-2 0 1,-2 5-63,0-1 1,0 1-1,-6 11 0,9-15 72,-13 24 117,0 2-1,2 0 0,1 0 0,-8 32 0,2 30 52,-6 123 0,21-192-214,1 1-1,1-1 0,1 0 0,5 29 0,-3-25-2276,-2-10-4373,8-19 643,-7 2 5616,-1 0-1,1 0 1,-1 0-1,0 1 0,0-1 1,0 0-1,0-1 1,0 1-1,0 0 0,0 0 1,-1 0-1,1-1 1,-1 1-1,0 0 0,0 0 1,1-1-1,-1 1 1,-1 0-1,1-3 1,0-29-1958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4:16.44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82 52 7872,'-14'-12'1065,"12"9"-838,-1 0-1,0 1 1,-1-1-1,1 1 1,0 0-1,-1 0 1,1 0-1,-1 0 1,0 1-1,-5-2 1,6 2 177,-11-4-392,13 5 227,1 0-1,-1 0 1,1 0-1,-1-1 0,1 1 1,0 0-1,-1 0 1,1-1-1,-1 1 1,1 0-1,0-1 0,-1 1 1,1 0-1,0-1 1,-1 1-1,1-1 0,0 1 1,0-1-1,-1 1 1,1-1-1,0 1 1,0 0-1,0-2 0,11 6 2397,8 0-1776,7 3 442,36 14 0,-37-12-1499,0-1 0,1-2 0,-1 0-1,1-2 1,40 3 0,-47-5-2529,0 0 0,32 10 0,-19-1-3246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4:17.36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6 498 7808,'-5'9'1879,"9"-5"-3,19-5 1181,-18 0-2632,6-1-235,-1 0-1,1-1 1,-1 0 0,1 0-1,-1-1 1,0-1 0,0 0-1,-1 0 1,0-1-1,0 0 1,0-1 0,0 0-1,-1 0 1,-1-1 0,9-10-1,-13 15-160,-1 0 0,0 0 0,0-1-1,0 1 1,-1-1 0,1 0 0,-1 1-1,0-1 1,0 0 0,1-4-1,-2 7-2,0 0-1,0 0 1,0 0-1,0 0 0,0 0 1,0 0-1,0 0 1,0 0-1,0 0 0,-1 0 1,1 1-1,0-1 1,-1 0-1,1 0 0,0 0 1,-1 0-1,1 0 1,-1 0-1,0 0 0,1 1 1,-1-1-1,0 0 1,1 1-1,-1-1 0,0 0 1,0 1-1,0-1 0,1 1 1,-1-1-1,0 1 1,0-1-1,0 1 0,0 0 1,0-1-1,0 1 1,0 0-1,0 0 0,0 0 1,0 0-1,0 0 1,0 0-1,-2 0 0,-3 1 91,0-1-1,0 1 0,0 1 0,0-1 0,0 1 1,0 0-1,0 1 0,1-1 0,-1 1 0,-7 5 0,-1 1 382,1 1 0,-21 20 0,28-24-282,0 1 1,0 0-1,1 0 1,0 0-1,0 1 1,-6 12-1,10-17-143,0 0 0,0-1 0,0 1 0,1 0 0,-1 0 1,1 0-1,-1 0 0,1-1 0,0 1 0,1 6 0,-1-8-51,0 1 0,1 0 1,0-1-1,-1 1 0,1-1 0,0 1 0,0 0 1,0-1-1,0 0 0,0 1 0,0-1 0,0 1 1,0-1-1,1 0 0,-1 0 0,0 0 0,1 0 1,-1 0-1,3 1 0,3 1 103,1 1 1,0-2 0,0 1-1,0-1 1,0 0-1,0-1 1,0 0 0,14 0-1,8-2 115,30-4 1,-23 0-133,0-1-1,0-2 1,0-2 0,51-21-1,-74 25-159,-3 1 54,0 0 1,0 1-1,0 0 0,0 1 1,1 0-1,0 1 0,13-1 1,-24 3 3,0 0 1,-1 0 0,1 0 0,0 0 0,0 0 0,-1 0 0,1 0-1,0 1 1,0-1 0,-1 0 0,1 1 0,0-1 0,-1 0 0,1 1 0,0-1-1,-1 1 1,1-1 0,0 1 0,-1 0 0,1-1 0,-1 1 0,1-1-1,-1 1 1,0 0 0,1-1 0,-1 1 0,0 0 0,1 0 0,-1-1 0,0 1-1,0 0 1,1 0 0,-1 0 0,0-1 0,0 1 0,0 0 0,0 0 0,0-1-1,0 1 1,-1 1 0,1 4 61,-1 0-1,0 0 1,-4 12 0,3-14-9,-10 24-80,11-27 198,10-5 210,-5 3-340,2-2-43,-1 0-1,-1-1 1,1 1-1,5-6 0,10-8-88,-17 15 52,1 0 1,-1 0-1,1 0 1,0 0 0,0 0-1,0 1 1,0 0-1,0 0 1,0 0-1,6-1 1,-7 2 22,-1 0 1,0 0 0,1 1-1,-1-1 1,0 1-1,0-1 1,0 1-1,1-1 1,-1 1 0,0 0-1,0 0 1,0 0-1,0 1 1,0-1-1,0 0 1,0 1 0,-1-1-1,1 1 1,-1-1-1,1 1 1,1 2 0,3 3 27,0 0 0,1 0 0,0-1 0,0 0 0,1 0 0,0-1 1,0 0-1,0 0 0,0-1 0,1 0 0,0 0 0,0-1 0,0 0 1,0-1-1,16 3 0,-3-3 55,0 0-1,1-2 1,-1 0-1,1-1 1,32-7-1,-42 6-43,-1-1 0,0-1-1,1 0 1,-2 0 0,1-2-1,0 1 1,-1-1 0,0-1-1,-1 0 1,1 0-1,-1-1 1,11-12 0,-7 5-14,-1 0 0,-1-1 0,0-1 1,-1 0-1,-1-1 0,16-36 0,-2-2-42,-4 10 13,21-69-1,-31 83-67,-7 23 44,0-1 0,0 1 0,-1-1 0,0 0 0,-1 0 1,0 0-1,0-12 0,-1 21 21,0 1 1,0-1 0,0 0 0,0 0-1,0 0 1,-1 0 0,1 0-1,0 0 1,0 0 0,-1 0-1,1 0 1,-1 1 0,1-1-1,-1 0 1,1 0 0,-1 1-1,1-1 1,-1 0 0,0 0-1,-1 0 1,2 1 3,-1-1 1,0 1-1,1 0 1,-1 0-1,0 0 0,1 0 1,-1 0-1,0 0 1,0 0-1,1 0 0,-1 0 1,0 1-1,1-1 1,-1 0-1,0 0 0,1 1 1,-1-1-1,0 0 1,1 1-1,-2 0 0,-2 2 6,0 0-1,1 0 1,-1 1-1,1-1 1,0 1-1,-5 6 1,1 4 53,0 0 1,0 1 0,2 0 0,-1 0 0,-4 28 0,3-16-28,-12 43 204,4 0 0,-9 82 0,24-143-186,0 1-1,1 0 1,0-1-1,1 1 0,0-1 1,0 1-1,1-1 1,0 0-1,1 0 0,5 10 1,-8-16-44,1 0 1,0-1-1,0 1 1,0-1-1,0 1 1,0-1-1,0 1 1,0-1-1,1 0 1,-1 0 0,1 0-1,0-1 1,0 1-1,-1-1 1,1 1-1,0-1 1,0 0-1,0 0 1,0 0-1,0-1 1,1 1-1,2 0 1,-3-1-308,0 0-1,0 0 1,1 0 0,-1-1 0,0 1-1,0-1 1,0 0 0,0 1 0,-1-1 0,4-2-1,-3 2-359,-1 0-1,0-1 1,0 1-1,1-1 1,-1 0-1,0 1 1,-1-1-1,1 0 1,0 0-1,0 0 1,-1 0-1,3-4 1,1-8-2984,-2-4-2527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4:17.69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13 12 11296,'-13'-12'4192,"18"12"-3264,3 3-257,2 2 2017,-1-1-1600,1 4 832,3 0-1120,0-1-384,9 6-256,-4-1-160,0 3 32,6 1-1184,-3-4 640,2 5-3104,-1 3 2016,5 0-3807,-9 3 3071,-5 2-3200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4:19.27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17 371 6048,'0'-1'70,"-1"1"-1,1 0 1,0 0 0,-1-1-1,1 1 1,-1 0 0,1 0 0,-1 0-1,1 0 1,0-1 0,-1 1-1,1 0 1,-1 0 0,1 0 0,-1 0-1,1 0 1,-1 0 0,1 0-1,-1 1 1,1-1 0,0 0-1,-1 0 1,1 0 0,-1 0 0,1 0-1,-1 1 1,1-1 0,0 0-1,-1 0 1,1 1 0,0-1 0,-1 0-1,1 1 1,0-1 0,-1 0-1,1 1 1,-2 17 2093,2-12-1028,1-5-863,-1 0 0,0 0 0,0 0 1,0 0-1,0-1 0,1 1 0,-1 0 0,0 0 0,1 0 0,-1-1 0,1 1 1,0 1-1,3 4 558,1 9 229,-4-11-737,0 0 0,1 0 0,-1 0 0,1 0 0,0 0 0,0-1 0,1 1 0,4 5 0,15 18 1390,-20-26-1232,-1 0-139,2 0-279,-1 0-1,1 0 0,0 0 0,-1-1 0,1 1 1,0-1-1,0 0 0,0 0 0,-1 0 0,1 0 1,0 0-1,3-1 0,0-1-20,0 0 1,0 0-1,0-1 1,10-5-1,64-44-302,-72 47 214,-7 4 50,0 1 1,0 0-1,0-1 0,0 1 1,0-1-1,0 1 1,-1-1-1,1 0 1,0 1-1,0-1 0,-1 0 1,1 0-1,0 1 1,-1-1-1,1 0 1,-1 0-1,1 0 0,-1 0 1,1 0-1,-1 0 1,0 0-1,1-2 849,-2 4-815,0 0 0,0-1 0,0 1 0,0 0 0,0 0 0,0-1 0,1 1 0,-1 0 1,0 0-1,1 0 0,-1 0 0,0 0 0,1 0 0,-1 0 0,1 0 0,-1 0 0,1 2 0,-6 8 224,-4-2-148,-3 5 133,10-10 24,7-4 162,22-8-69,34-7 111,3-2-383,-40 13 67,-20 4-143,0 0 1,0-1-1,0 1 0,0-1 1,0 1-1,0-1 1,-1 0-1,1 0 0,0-1 1,0 1-1,-1-1 0,1 1 1,4-4-1,-7 4-28,1 0 1,-1 0-1,1 1 0,-1-1 0,1 0 0,-1 0 1,0 0-1,1 0 0,-1 0 0,0 0 0,0 1 1,0-1-1,0 0 0,0-2 0,-23 3 29,18 2-6,0 0-1,0 0 1,0 0 0,0 1-1,1-1 1,0 1 0,-1 1-1,1-1 1,0 0 0,0 1-1,-3 4 1,5-5 0,-1-1 0,1 1 0,0 0 0,0-1 0,1 1 0,-1 0-1,1 0 1,-1 0 0,1 0 0,0 1 0,0-1 0,0 0 0,1 0 0,-1 1 0,1-1-1,-1 0 1,1 1 0,1 6 0,0-8 8,0 0 1,0 0-1,0 0 0,0 0 1,1 0-1,-1 0 0,1 0 0,-1-1 1,1 1-1,0 0 0,-1-1 1,1 1-1,0-1 0,0 0 1,3 2-1,0-1 34,-1 1 0,1-1 0,-1 0-1,1-1 1,0 1 0,6 1 0,2-2-19,0-1 0,0 0-1,0 0 1,0-1 0,0-1 0,0 0-1,0-1 1,0 0 0,-1-1 0,1-1 0,-1 0-1,0 0 1,16-11 0,101-59-289,-118 67 295,-6 5-47,0-1 1,1 1 0,-1 0-1,1 1 1,7-3-1,-2 0-43,-9 0 0,-2 4 36,0 1 11,-1 0-1,1 0 0,0 0 1,0 0-1,-1 0 1,1 0-1,0-1 1,-1 1-1,1 0 1,0 0-1,-1 0 0,1 0 1,0 0-1,-1 0 1,1 0-1,0 0 1,0 1-1,-1-1 0,1 0 1,0 0-1,-1 0 1,1 0-1,0 0 1,0 0-1,-1 1 1,1-1-1,0 0 0,0 0 1,-1 1-1,-9 4-141,-3 3 148,1 0 0,0 1-1,0 0 1,1 1-1,0 0 1,-15 20-1,7-9-8,16-19 11,0 1 0,0 0 0,0 0 0,1 0 0,0 0 0,0 0-1,-1 0 1,2 1 0,-3 4 0,-1 3 81,3-4 267,12-9-154,-2-1-182,-1-1 0,0 1 0,0-1-1,0-1 1,-1 1 0,12-11 0,-9 8-67,0 0-1,13-8 1,8-6-110,-11 6-147,-18 15 222,-5 20 17,3-16 77,0 0 0,1 1 0,-1-1 0,1 1 0,0-1-1,1 1 1,-1-1 0,1 1 0,0-1 0,2 7 0,-3-9-3,1-1 1,0 1 0,-1-1-1,1 1 1,0-1 0,0 0-1,0 1 1,0-1 0,0 0-1,0 1 1,0-1-1,0 0 1,1 0 0,-1 0-1,0 0 1,1 0 0,-1 0-1,0-1 1,1 1-1,0 0 1,-1-1 0,1 1-1,-1-1 1,1 1 0,-1-1-1,1 0 1,0 0 0,-1 0-1,1 0 1,2 0-1,17-4 68,1 0-1,-1-2 0,1-1 0,28-12 0,-29 10-49,-5 3-20,1-2 0,-1 0-1,-1-1 1,0-1 0,0 0-1,0-1 1,-2-1 0,1 0-1,-2-1 1,1 0 0,-2-1-1,0 0 1,17-29 0,44-112 27,-37 77-66,-7 3-198,-32 89 320,2 1 0,-3 26 1,2-14-37,-7 37 97,-2 25-177,10-73-129,-5 113 70,7-103-1946,5 33-1,-2-32-3324,1 32 0,-8-28-917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4:53:59.0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54 77 8384,'-40'-32'3808,"31"21"-3328,4 2 256,10 4-512,-5-1-1344,9 1 576,14-4-5632,9 9 3392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4:19.64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46 55 9632,'-40'-35'3584,"35"27"-2784,5 0-256,0 4-2304,8 4-2496,7 4 2368,7-1-1984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4:22.46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1 181 6816,'0'0'39,"0"0"1,0 0 0,0-1 0,0 1-1,0 0 1,0 0 0,0 0-1,0 0 1,0 0 0,0 0-1,0 0 1,0 0 0,0 0-1,0-1 1,0 1 0,0 0-1,0 0 1,0 0 0,0 0-1,0 0 1,0 0 0,0 0-1,0 0 1,0 0 0,0-1-1,0 1 1,0 0 0,0 0 0,0 0-1,0 0 1,0 0 0,0 0-1,0 0 1,0 0 0,0 0-1,0 0 1,1 0 0,-1 0-1,0-1 1,0 1 0,0 0-1,0 0 1,0 0 0,0 0-1,0 0 1,0 0 0,0 0-1,0 0 1,1 0 0,-1 0-1,0 0 1,0 0 0,0 0 0,0 0-1,0 0 1,11 1 1888,23 7 1172,-9-2-1054,-13-5-1681,0 0 1,-1-1-1,1 0 1,0-1-1,0 0 1,-1 0-1,1-2 1,-1 1-1,1-1 1,-1-1-1,0 0 1,14-8-1,-2 1-224,31-18 297,-47 25-345,-1 0-1,0-1 1,0 0 0,0 0 0,9-11 0,-14 15-84,1-1-1,-1 1 1,0-1 0,0 1-1,0-1 1,-1 0-1,1 1 1,0-1-1,-1 0 1,1 0 0,-1 0-1,1 0 1,-1 1-1,0-1 1,0 0-1,0 0 1,0 0-1,0 0 1,0 0 0,0 0-1,-1 0 1,1 1-1,-1-1 1,1 0-1,-1 0 1,0 0 0,0 1-1,0-1 1,0 0-1,0 1 1,0-1-1,-3-2 1,2 2 0,0 0 0,0 0 1,-1 0-1,0 0 0,1 0 1,-1 0-1,0 1 0,0-1 0,0 1 1,0 0-1,0 0 0,0 0 0,0 0 1,0 0-1,0 1 0,0 0 0,-1-1 1,-5 1-1,3 2 58,0-1-1,0 1 1,1-1-1,-1 2 1,0-1-1,1 1 1,-1 0-1,1 0 1,0 0 0,0 1-1,0-1 1,-5 6-1,2-1 125,0 0 0,0 1 0,1 0 0,0 0 0,-9 17 0,14-22-130,0 1 0,0 0 1,0 0-1,1 0 1,0 0-1,0 0 1,0 0-1,0 1 1,1-1-1,0 0 0,0 0 1,0 1-1,3 9 1,-2-11 8,0 0 0,0 0 1,0 0-1,1-1 1,-1 1-1,1 0 0,0 0 1,1-1-1,-1 1 0,0-1 1,1 0-1,0 0 1,0 0-1,0 0 0,0 0 1,0-1-1,0 1 1,5 1-1,-6-3-26,1 0-1,0 0 1,-1 0 0,1-1-1,0 0 1,-1 1-1,1-1 1,0 0 0,-1 0-1,1 0 1,0-1 0,-1 1-1,1-1 1,0 1 0,2-2-1,9-3 120,21-10-1,-16 7-55,145-50 162,-12 5-324,-132 45 102,-11 4-69,0 0 0,1 0 0,-1 1 0,1 1 0,0-1 0,17-1 0,-26 4 15,0 0 0,-1 0 0,1 0-1,0 0 1,0 0 0,-1 0 0,1 0 0,0 0 0,0 0-1,0 0 1,-1 0 0,1 0 0,0 1 0,-1-1 0,1 0-1,0 1 1,0-1 0,-1 0 0,1 1 0,-1-1 0,1 1-1,0-1 1,-1 1 0,1-1 0,-1 1 0,1-1-1,-1 1 1,1 0 0,-1-1 0,0 1 0,1 0 0,-1-1-1,0 1 1,1 0 0,-1 0 0,0-1 0,0 1 0,0 0-1,0 0 1,0-1 0,0 1 0,0 0 0,0 0 0,0-1-1,0 1 1,0 0 0,0 0 0,0-1 0,0 1-1,-1 1 1,-2 4 40,1 1 0,-1-1 0,0 1 0,-7 8 0,6-8 8,-49 90 439,67-100-11,-2-2-418,-1-2-1,1 0 1,-1 0-1,-1-1 1,11-9-1,-1 1-102,-7 5-32,2 0 0,0 0 1,0 2-1,0 0 0,1 0 0,21-7 0,-35 16 72,-1-1 0,0 1 0,0-1 0,0 1 0,1 0 0,-1-1-1,0 1 1,1 0 0,-1 0 0,0 0 0,0 0 0,1 0-1,-1 0 1,0 0 0,1 0 0,-1 1 0,0-1 0,0 0 0,1 1-1,-1-1 1,0 1 0,0 0 0,0-1 0,0 1 0,0 0-1,0-1 1,0 1 0,0 0 0,0 0 0,0 0 0,0 0-1,0 0 1,0 0 0,-1 0 0,1 0 0,0 2 0,1 4 24,0 0 1,0-1-1,-1 1 0,0 0 1,0 13-1,3 14 145,-3-31-143,0-1 1,0 0-1,0 0 0,0 0 1,0 0-1,1 0 1,-1 0-1,1 0 0,-1-1 1,1 1-1,0-1 1,0 1-1,0-1 0,-1 1 1,1-1-1,1 0 1,-1 0-1,0 0 0,0 0 1,0 0-1,0-1 1,1 1-1,-1 0 0,0-1 1,1 0-1,2 0 1,5 1 13,0-1-1,0 0 1,0-1 0,16-3 0,25-7 54,95-34 1,-126 37-71,27-14 1,-38 17-33,-1 0 0,1-1-1,-1 0 1,-1 0 0,11-10 0,-18 15 10,1 1 0,-1 0 0,0-1-1,1 1 1,-1-1 0,1 1 0,-1-1 0,0 1-1,1-1 1,-1 1 0,0-1 0,0 1 0,0-1-1,1 1 1,-1-1 0,0 1 0,0-1 0,0 0-1,0 1 1,0-1 0,0 1 0,0-1 0,0 1-1,0-2 1,0 2-2,-1-1 0,1 1 0,-1 0 0,1-1 0,0 1 0,-1-1 0,1 1 0,-1 0-1,1-1 1,-1 1 0,1 0 0,-1 0 0,0-1 0,1 1 0,-1 0 0,1 0 0,-1 0 0,0 0 0,-31-1-235,16 3 236,0 1-1,0 0 0,0 1 1,0 0-1,0 1 0,1 1 0,0 1 1,0 0-1,-16 11 0,29-16 9,0-1 0,0 0 0,0 0 0,0 1-1,1-1 1,-1 1 0,1 0 0,-1-1 0,1 1 0,-1 0 0,1 0 0,0 0-1,0 0 1,0 0 0,0 0 0,0 0 0,0 1 0,1-1 0,-1 0-1,1 0 1,-1 4 0,1-2 4,1-1 0,0 0 0,-1 1 1,1-1-1,0 0 0,1 0 0,-1 0 0,0 0 0,1 0 0,0 0 0,0 0 1,0 0-1,4 4 0,-1-2 29,-1 0 0,1 0-1,0-1 1,0 0 0,1 0 0,-1 0 0,1-1 0,0 1 0,0-1-1,0-1 1,0 1 0,0-1 0,1 0 0,-1-1 0,1 0 0,9 1-1,-4-1 11,-1-2 0,1 1-1,0-1 1,-1-1-1,1 0 1,-1-1 0,1 0-1,18-9 1,32-17-96,103-64 0,-120 65-8,-48 44-166,1-11 225,1 1 0,0 0 0,0 0 0,0 0 0,1 0 0,0 1 0,0-1 0,0 0 0,1 0 0,0 0 0,0 0 0,1 0-1,-1-1 1,1 1 0,1 0 0,-1-1 0,1 1 0,6 9 0,-5-9 25,0-1-1,0 1 0,1-1 1,0 0-1,0-1 1,0 1-1,0-1 1,1 0-1,0 0 1,0-1-1,0 1 1,0-1-1,0-1 1,1 1-1,-1-1 1,10 2-1,0-2 28,0-1 0,0-1 0,-1 0 0,1-1 0,0 0 0,30-8 0,91-34 227,-104 29-352,0-2 0,-1-1 0,0-1 0,31-24 0,-62 42 74,2-3-14,1 0 0,0 0-1,-1 0 1,4-4 0,-6 6 9,-1 1 0,0 0 1,1-1-1,-1 1 0,0 0 1,0-1-1,0 1 0,1-1 1,-1 1-1,0 0 0,0-1 1,0 1-1,0-1 0,0 1 1,1 0-1,-1-1 0,0 1 1,0-1-1,0 1 0,0-1 1,0 1-1,-1 0 0,1-1 1,0 1-1,0-1 0,0 1 1,0 0-1,0-1 0,-1 1 1,1-1-1,0 1 0,0 0 1,0-1-1,-1 1 0,1 0 1,0-1-1,-1 1 0,1 0 1,0 0-1,-1-1 0,1 1 1,0 0-1,-1 0 0,1 0 1,0-1-1,-1 1 0,1 0 1,-1 0-1,1 0 0,0 0 0,-1 0 1,1 0-1,-1 0 0,1 0 1,-1 0-1,-2-1-17,1 1 0,-1 0 0,0 0 0,1 0 1,-1 0-1,0 1 0,1-1 0,-1 1 0,1-1 0,-1 1 0,1 0 0,-3 1 0,-30 16 79,32-17-36,-1 1-5,-11 6-36,1 0 0,0 2 0,0-1 0,0 1-1,-21 23 1,25-22-25,1 1-1,0 0 1,-14 25-1,20-32 52,1 0 0,1-1 0,-1 1 0,0 0 0,1 0 0,-1 8 0,2-10 11,0 0 0,0-1 0,0 1 1,0 0-1,1 0 0,-1-1 0,1 1 0,-1-1 0,1 1 0,0 0 1,0-1-1,0 0 0,3 4 0,-4-5-3,1 1 0,0-1-1,0 0 1,0 1 0,0-1-1,0 0 1,0 0 0,1 0-1,-1 0 1,0 0 0,1 0 0,-1 0-1,0 0 1,1-1 0,-1 1-1,1 0 1,-1-1 0,1 1-1,0-1 1,-1 0 0,1 0 0,-1 1-1,1-1 1,0 0 0,-1 0-1,1 0 1,-1-1 0,1 1-1,0 0 1,-1-1 0,1 1 0,-1-1-1,1 1 1,-1-1 0,1 0-1,-1 1 1,0-1 0,2-1-1,5-4 17,0 0-1,0 0 0,0-1 0,11-14 0,-14 15-28,2 0-4,102-107-231,-91 101-71,-17 23-48,-3 27 343,-2-1 0,-10 40 0,12-63 23,-9 37 200,-1 1 0,-22 53 0,22-75-101,-1 0 1,-2-2-1,-1 1 0,-33 44 0,15-26-27,-22 29 138,49-69-165,1 0 0,-1 0 0,-1-1 0,1 0-1,-1 0 1,0 0 0,-12 5 0,17-10-64,0 1 1,0-1-1,0 0 0,-1 0 1,1 0-1,0-1 0,-1 1 1,1-1-1,0 0 0,-1 0 1,1 0-1,-1 0 0,1-1 1,0 1-1,-1-1 0,1 0 1,0 0-1,0 0 0,-1 0 1,1 0-1,0-1 0,0 0 1,0 1-1,1-1 0,-1 0 0,0-1 1,1 1-1,-4-3 0,2 0-36,0 0-1,0-1 1,0 1-1,1-1 0,-1 1 1,1-1-1,1 0 1,-1 0-1,1-1 0,0 1 1,0 0-1,1-1 0,-1-10 1,1 10 17,1 0 1,1 0 0,-1 0-1,1 0 1,0 0-1,1 0 1,0 0 0,0 0-1,0 0 1,1 1-1,0-1 1,5-9-1,-1 7-4,-1 1 0,1-1 0,1 1 0,-1 0 0,1 1-1,1 0 1,14-10 0,106-61 190,23-16 86,-120 72-173,269-210 452,-166 111-229,-134 121-355,-2 3 31,-6 10 40,-16 26 141,17-29-109,-1 1 36,1 1-1,0 0 0,1 0 1,0 0-1,1 1 1,0 0-1,1-1 1,-1 17-1,3-26-51,1-1 0,0 0 0,0 0 0,0 1 0,0-1 1,1 0-1,-1 0 0,1 0 0,-1 1 0,1-1 0,0 0 0,-1 0 0,1 0 0,0 0 0,3 3 0,-3-4-13,-1 0 0,1-1 0,0 1 0,0 0 0,0 0 0,1-1 0,-1 1 0,0-1 0,0 1 0,0-1 0,0 1 0,0-1 0,1 0 0,-1 0 0,0 1 0,0-1 0,1 0 0,-1 0 0,0 0 0,0 0 0,1-1 0,-1 1 0,0 0 0,0 0 0,0-1 0,1 1 0,-1-1 0,0 1 0,0-1 0,1 0 0,17-10 80,0 0 0,-1-2 0,-1 0 0,24-23 0,-17 15-178,31-22 0,-46 36 69,-3 3 0,0 0-1,0 0 0,1 0 0,-1 1 0,12-5 0,-17 8 10,0 0 0,0-1 0,0 1 0,1 0 0,-1 0 0,0 0 0,0 0 0,0 0 0,0 0 0,1 0 0,-1 0 0,0 1 0,0-1 0,0 0 0,0 1 0,0-1 0,2 1 0,-2 0-7,0 0 0,0 1 0,0-1 1,0 0-1,0 0 0,0 1 0,0-1 0,0 0 0,-1 1 0,1-1 0,0 0 0,-1 1 0,1-1 0,-1 1 0,0 0 0,1 2 0,0 7-17,0 0 0,-1 1 1,-1-1-1,-1 13 0,0-2 15,-16 133 9,12-121 43,-1-1-1,-19 53 1,20-74-8,0 0 0,0 0-1,-1-1 1,-1 0 0,1 0 0,-2 0 0,0-1 0,0-1 0,-1 0 0,0 0-1,0-1 1,-1 0 0,0 0 0,0-2 0,-1 1 0,0-1 0,-14 4 0,14-5-34,0-1 0,0-1 0,-1 1-1,1-2 1,-1 0 0,0-1 0,0 0 0,0-1 0,0 0 0,0-1 0,1 0 0,-1-1 0,0-1 0,1 0 0,-1 0 0,1-2 0,-18-8 0,22 9 28,1-1-1,0 1 1,1-2 0,-1 1-1,1-1 1,0 0-1,0 0 1,1-1 0,0 0-1,0 0 1,0 0 0,1 0-1,0-1 1,-5-15-1,8 21-23,0-1-1,1 0 0,-1 1 0,1-1 0,-1 1 0,1-1 0,0 0 1,0 1-1,0-1 0,1 0 0,-1 1 0,1-1 0,-1 0 0,1 1 1,0-1-1,0 1 0,0-1 0,0 1 0,0 0 0,1-1 1,-1 1-1,1 0 0,-1 0 0,1 0 0,0 0 0,0 0 0,0 0 1,0 1-1,4-3 0,1-1 15,0 0 0,1 1 0,0 0 0,0 1 0,0-1 1,0 2-1,17-5 0,32-1-159,1 3 1,112 3-1,-150 3-1924,37 7 0,-9 5-8493,-29-8 5867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4:23.95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311 508 4576,'6'-3'599,"-1"1"0,1-1 0,1 1 0,-1 1 0,0-1 0,0 1 1,1 0-1,10 0 1957,-10-2 1199,-28 2-700,12 2-2709,0 0-1,1 0 0,-1 1 0,0 0 0,1 1 1,-1 0-1,-9 4 0,-1 3 138,-34 21 0,22-9-159,2 2-1,1 1 1,1 1-1,1 1 1,-26 36 0,36-38-207,16-24-94,-1 0 0,1 0 0,0 0 0,-1 0 0,1 0-1,0 0 1,0 0 0,-1 0 0,1 0 0,0 0 0,0 0 0,0 0 0,0 0 0,1 0 0,-1 1 0,0-1 0,0 0 0,1 0 0,-1 0 0,0 0 0,1 0 0,0 1 0,0-2 6,0 1 1,0-1 0,-1 0-1,1 0 1,0 0-1,0 0 1,-1 0-1,1-1 1,0 1 0,0 0-1,-1 0 1,1 0-1,0-1 1,0 1 0,-1 0-1,2-1 1,-1 0 38,13-5-63,0-2 1,0 1 0,15-13 0,-3 3-40,-21 13 30,9-5-26,1 0 1,0 0-1,0 2 1,1 0-1,22-7 1,-36 13 4,0 1 1,0 0 0,0 0 0,1 0 0,-1 0-1,0 0 1,0 1 0,0-1 0,0 0 0,0 1-1,0 0 1,0-1 0,0 1 0,0 0 0,0 0-1,3 2 1,2 3 3,1 0 0,10 11 1,6 3 67,-16-14 65,1-1 0,0 0-1,1-1 1,-1 0 0,1 0 0,0-1 0,17 4-1,-8-4 39,0-1 0,1-1-1,23-1 1,-29-1-100,0 0 0,0-1 0,-1 0 0,1-1 0,-1-1 0,0 0 0,0-1 0,0 0 0,0-1 0,-1 0 1,0-1-1,0-1 0,-1 0 0,0 0 0,-1-1 0,1 0 0,-2-1 0,1-1 0,-1 1 0,14-24 0,4-12 32,-2-1-1,-2-1 1,-2-2 0,-2 0 0,18-81-1,-33 111-70,-1 0 0,-1 0 0,-1-30 0,-1 38 5,-1 1 0,0-1 0,-1 1 0,-1-1 0,0 1-1,0 0 1,-7-15 0,9 25-14,1-1 0,-1 0 0,0 1 0,0-1 0,0 1 0,0 0 0,0-1 1,0 1-1,0 0 0,0-1 0,0 1 0,-1 0 0,1 0 0,0 0 0,-1 0 0,1 0 0,-1 1 0,1-1 0,-1 0 0,0 1 0,-2-2 0,2 2-3,0 1 0,1-1-1,-1 0 1,0 1 0,1-1 0,-1 1-1,1-1 1,-1 1 0,1 0 0,-1-1-1,1 1 1,-1 0 0,1 0-1,0 0 1,-1 0 0,1 1 0,0-1-1,0 0 1,0 0 0,0 1 0,0-1-1,-1 3 1,-7 10 46,2 0-1,0 1 1,1 0-1,-7 20 1,-11 69 217,1 46-70,-4 188 0,26-301-564,7 60-1,-3-75-3347,11 41-1,-5-89-6983,-4-7 5110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4:24.34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24 21 10880,'-18'-20'4032,"13"20"-3136,10 0 1663,3 0-1823,7 0 1248,7 5-1120,1-2-160,4 2-448,8-5-320,6 0 32,12 3-1632,15 1 928,-1 1-3775,6 3 2495,-10 4-5376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4:26.64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76 253 5408,'-4'-1'348,"1"1"0,0-1 1,0 1-1,-1 0 0,-5 1 0,-4 0 603,12-1-615,0 1 1,0 0-1,0-1 1,0 1-1,0 0 0,1 0 1,-1-1-1,0 1 1,0 0-1,1 0 1,-1 0-1,0 0 1,1 0-1,-1 0 1,1 0-1,0 0 0,-1 0 1,1 1-1,0-1 1,-1 0-1,1 0 1,0 2-1,0-2-219,0 0-1,1-1 0,-1 1 1,0 0-1,1 0 0,-1 0 1,0-1-1,1 1 0,-1 0 1,1-1-1,-1 1 0,1 0 1,0-1-1,-1 1 1,1-1-1,0 1 0,-1-1 1,1 1-1,0-1 0,-1 1 1,1-1-1,1 1 0,1-1 64,-1 1 0,1 0 0,-1-1 0,1 0 0,-1 1 0,1-1 1,3-1-1,2 0 137,0 0 1,0 0-1,15-6 1,-20 6-302,0 0 0,0-1 0,0 1 0,0-1 0,0 0 0,0 0 0,0 0 0,0 0 0,-1 0 0,1-1 0,-1 1 0,1-1 0,-1 1 0,0-1 0,0 0 0,0 0 0,-1 0 0,1 0 0,-1 0 0,0-1 0,0 1 0,0 0 0,0-1 0,0 1 0,-1 0 0,1-1 0,-1 1 0,0-1 0,0 1 0,0-1 0,-1 1 0,1-1 0,-1 1 0,0 0 0,-2-6 0,3 8-24,-1-1 1,1 1-1,-1 0 0,1 0 1,-1 0-1,0-1 1,0 1-1,0 0 1,1 0-1,-1 0 1,0 1-1,0-1 1,-1 0-1,1 0 0,0 0 1,0 1-1,0-1 1,0 1-1,-1-1 1,0 0-1,0 1 11,-1 0 0,1-1-1,0 1 1,0 0 0,-1 0 0,1 1-1,0-1 1,0 0 0,0 1 0,-1-1-1,-1 2 1,-4 1 115,1 1 0,-1 0 0,1 0-1,0 0 1,-8 8 0,10-8-20,0 1 0,0 0 0,1 0 0,0 0 0,0 0 0,0 1 0,1 0 0,-1-1 0,2 1 0,-1 1 0,0-1 0,-1 9 0,3-10-35,-1 0 1,2-1-1,-1 1 1,0 0-1,1 0 1,0-1-1,0 1 1,1 0-1,-1-1 0,1 1 1,0 0-1,0-1 1,0 1-1,1 0 1,0-1-1,0 0 0,4 9 1,-2-9 8,-1 0 1,1 1-1,0-1 1,0 0-1,0-1 1,0 1-1,0-1 1,1 0-1,0 0 1,0 0-1,0-1 1,0 1-1,0-1 1,0 0-1,0-1 1,1 0-1,-1 1 1,6-1-1,2 0 53,-1-1 0,1-1 0,-1 0-1,1-1 1,-1 0 0,24-8-1,-4 0-85,-1-1-1,51-26 0,-65 28-49,-2-1 0,1 0 0,-2-1 0,1 0 0,-1-2 0,17-19 0,-29 30 2,72-93-116,-68 85 86,-2 3-226,-2 18 95,-3 2 182,0 0 0,-6 23 0,4-23 85,0 0-1,-1 25 0,10 62 181,-6-97-237,1 1 0,-1 0 0,1-1 0,0 1 0,0 0 0,1-1 0,-1 1 0,4 5 0,-4-8-31,-1 0 1,1-1-1,-1 1 1,1 0-1,-1-1 0,1 1 1,-1-1-1,1 1 1,0-1-1,0 1 0,-1-1 1,1 0-1,0 1 1,0-1-1,-1 0 0,1 1 1,0-1-1,0 0 1,0 0-1,-1 0 0,1 0 1,0 0-1,0 0 1,0 0-1,0 0 1,-1 0-1,1 0 0,0 0 1,0-1-1,0 1 1,-1 0-1,1 0 0,0-1 1,0 1-1,-1-1 1,1 1-1,0-1 0,-1 1 1,1-1-1,0 1 1,-1-1-1,1 1 0,0-2 1,9-8-124,0-1 1,0 0-1,-1 0 0,14-24 1,22-53-844,-28 49 799,25-46-111,-37 94 136,1 1 175,1 1 0,0-1 0,0-1 1,1 1-1,0-1 0,1 0 1,0-1-1,0 0 0,1-1 0,0 0 1,0 0-1,1-1 0,21 9 1,-10-6 36,0-2 0,1 0 1,0-1-1,0-2 1,0 0-1,0-2 1,0 0-1,1-1 1,26-4-1,-42 3-42,-1-1-1,1 0 0,-1-1 1,1 0-1,-1 0 1,0 0-1,0-1 0,0 0 1,0-1-1,9-5 1,-13 6-35,1 1 0,-1-1 0,1 0 0,-1 0 1,0-1-1,0 1 0,-1-1 0,1 1 1,-1-1-1,1 0 0,-1 0 0,0 0 0,-1 0 1,1 0-1,-1-1 0,0 1 0,0 0 1,1-9-1,-1 0-36,0-1-1,-1 0 1,-3-17 0,3 28 11,0 0 1,-1 0-1,1 1 0,-1-1 0,0 0 1,0 1-1,0-1 0,0 1 0,0-1 1,-1 1-1,1-1 0,-1 1 0,1 0 1,-1 0-1,0 0 0,0 0 0,0 0 1,0 0-1,0 0 0,0 1 0,-1-1 1,1 1-1,-4-2 0,4 2 28,0 1-1,1 0 1,-1 0-1,0 0 0,1 0 1,-1 0-1,0 0 1,0 1-1,1-1 1,-1 0-1,0 1 1,1 0-1,-1-1 0,1 1 1,-1 0-1,1 0 1,-1 0-1,1 0 1,-1 0-1,1 0 1,0 0-1,0 0 0,-3 3 1,-2 7 209,5-9-159,0 0 0,-1 1 0,1-1 0,-1 0 0,0 0 0,1 0 0,-1 0 0,-2 2 0,0-1-61,1 0 0,0 1 0,1-1 0,-1 1 0,1 0 0,-4 7-1,-30 81 311,34-90-293,1 1-1,0-1 0,1 1 0,-1-1 0,0 1 0,1-1 0,-1 1 0,1-1 1,0 1-1,0-1 0,0 1 0,0 0 0,1-1 0,-1 1 0,0-1 0,1 1 0,0-1 1,0 1-1,0-1 0,0 1 0,0-1 0,0 0 0,0 0 0,1 1 0,-1-1 0,1 0 1,0 0-1,2 2 0,0 0 38,1 0 1,-1 0-1,1 0 1,0-1-1,0 1 1,0-1-1,0-1 1,0 1-1,1-1 1,-1 1-1,1-2 1,0 1-1,0-1 1,11 2-1,-5-2-5,-1-1 0,1 0 1,0-1-1,-1-1 0,1 1 0,19-7 0,10-2-52,-22 7-26,19-8-1,-25 7 40,67-28 58,-69 27-54,-1 0-1,0-1 1,-1 0 0,1-1-1,12-12 1,-18 15-20,1 0 0,-1-1 1,0 1-1,0-1 0,-1 0 0,1 0 0,-1-1 0,0 1 1,-1 0-1,1-1 0,-1 0 0,0 0 0,-1 1 1,1-1-1,-1 0 0,0 0 0,-1-1 0,1 1 0,-1 0 1,-1 0-1,1 0 0,-2-10 0,-4-6-36,-10-31 0,15 39 78,1 14-34,0-1 1,0 1 0,0 0-1,1 0 1,-1 0-1,0 0 1,0-1 0,0 1-1,0 0 1,1 0-1,-1 0 1,0 0 0,0 0-1,0 0 1,1 0-1,-1 0 1,0-1 0,0 1-1,1 0 1,-1 0-1,0 0 1,0 0-1,0 0 1,1 0 0,-1 0-1,0 0 1,0 0-1,1 0 1,-1 1 0,0-1-1,0 0 1,0 0-1,1 0 1,-1 0 0,0 0-1,0 0 1,0 0-1,1 0 1,-1 1 0,0-1-1,0 0 1,0 0-1,0 0 1,0 0 0,1 1-1,-1-1 1,0 0-1,0 0 1,0 0 0,0 1-1,6 4-14,0 1-1,0 0 1,-1 0-1,0 1 1,0-1-1,-1 1 1,0 0-1,4 10 1,3 9-38,7 29-1,-10-31 75,11 47-188,3 9 366,-13-61-126,-8-18-52,0 1 1,0 0 0,0-1-1,1 1 1,-1-1 0,0 1-1,1-1 1,-1 0 0,1 1-1,-1-1 1,1 0 0,0 0-1,0 0 1,-1 0-1,1-1 1,0 1 0,0 0-1,0-1 1,0 1 0,0-1-1,0 0 1,0 0 0,0 1-1,0-1 1,0 0 0,0-1-1,0 1 1,0 0-1,0-1 1,-1 1 0,1-1-1,0 1 1,0-1 0,0 0-1,2-1 1,6-4-1,-1 0 0,0 0 0,0-1 0,-1 0 0,8-8 0,-16 15-19,49-51 60,-52 76-201,2-18 140,-5 29 293,-2 62-1,8-96-260,0 0-1,0 0 1,1 0-1,-1-1 1,0 1-1,1 0 0,-1 0 1,1-1-1,-1 1 1,1 0-1,0-1 1,0 1-1,2 2 0,-3-3-8,1-1 0,-1 1 0,1-1 0,-1 0 0,1 1-1,0-1 1,-1 1 0,1-1 0,0 0 0,-1 1 0,1-1-1,0 0 1,0 0 0,-1 0 0,1 0 0,0 1-1,0-1 1,-1 0 0,1 0 0,0 0 0,0 0 0,-1-1-1,1 1 1,0 0 0,-1 0 0,1 0 0,0-1-1,0 1 1,-1 0 0,1-1 0,-1 1 0,1 0 0,1-2-1,3-2 41,0 0-1,1 0 1,-2-1-1,1 0 1,0 0-1,3-7 0,13-12-3,6-2-105,1 1 0,1 2 0,1 0 0,43-22 0,-70 43 44,3-2-12,1 0 0,-1 0 0,1 1 0,0-1 0,0 2 0,0-1-1,0 1 1,1 0 0,7-1 0,-14 3 11,0 0-1,0 0 1,0 0-1,-1 0 0,1 0 1,0 1-1,0-1 1,0 0-1,-1 0 1,1 1-1,0-1 1,0 0-1,-1 1 1,1-1-1,0 1 1,-1-1-1,1 1 1,0-1-1,-1 1 1,1-1-1,-1 1 1,1 0-1,-1-1 1,1 1-1,-1 0 1,1-1-1,-1 1 1,0 0-1,1 0 1,-1-1-1,0 1 1,0 0-1,1 0 1,-1 0-1,0-1 1,0 1-1,0 0 1,0 0-1,0 0 1,0 0-1,0-1 1,0 1-1,-1 0 1,1 0-1,-1 1 1,0 4-35,-1 1 0,0 0 0,-1-1 0,-2 7 0,4-11 40,-41 80-147,-19 45 320,3 37 38,-1 4-242,42-125 56,-42 73 0,53-107-22,1-1 0,-1 0 0,0-1 0,-1 1 0,1-1 0,-1 0 0,-1-1 0,0 0 0,0 0 0,-12 7 0,15-11-34,0 1 0,0-1 0,0 0 0,0-1 0,0 1 0,-1-1 0,1 0 0,0-1 0,-1 1 0,1-1 0,-1 0 0,1 0 0,0-1 0,-1 1 0,1-1 0,0 0 0,-1-1 0,1 1 0,-9-5 0,8 2 3,1 1 0,0-1 1,0 1-1,0-1 0,1-1 0,-1 1 1,1-1-1,0 1 0,1-1 0,-1 0 0,1-1 1,0 1-1,0-1 0,-3-7 0,2 3 25,0-1 0,1 0 0,1 0 0,-1 0 1,1 0-1,0-21 0,3 18 31,0 1 0,0 0 0,2-1 0,0 1 0,0 0 0,1 0 1,1 1-1,0-1 0,8-14 0,-7 16-4,1 1 1,-1 0-1,2 0 0,-1 0 1,1 1-1,1 1 1,0-1-1,0 1 0,1 1 1,15-10-1,-5 6 50,0 2 0,1 0 0,1 2-1,-1 0 1,1 1 0,24-2 0,136-9-1268,-102 16-4513,-76 1 4721,0 0-1,1 1 1,-1-1-1,0 1 1,5 2-1,-9-3 792,1 0 1,-1 0-1,1 0 0,-1 0 0,1 0 0,-1 0 0,1 1 0,-1-1 0,1 0 0,-1 0 0,0 1 0,1-1 0,-1 0 0,0 1 0,1-1 0,-1 0 0,0 1 0,1-1 0,-1 0 0,0 1 0,1-1 0,-1 1 0,0-1 0,0 0 0,0 1 0,1-1 0,-1 1 0,0-1 0,0 1 1,0-1-1,0 1 0,0-1 0,0 1 0,0-1 0,0 1 0,0-1 0,0 0 0,0 1 0,0-1 0,0 1 0,-1-1 0,1 1 0,0-1 0,0 1 0,0-1 0,-1 0 0,1 1 0,0-1 0,0 1 0,-1-1 0,1 0 0,0 1 0,-1-1 0,1 0 0,-1 1 0,-14 10-3911,-3-2 1674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4:29.40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1 533 6048,'3'-8'1346,"-2"10"-516,-1-2-796,0 0-1,0 0 0,0 1 0,0-1 1,0 0-1,0 0 0,0 1 0,0-1 1,1 0-1,-1 0 0,0 1 1,0-1-1,0 0 0,0 0 0,0 0 1,0 1-1,1-1 0,-1 0 0,0 0 1,0 0-1,0 0 0,0 1 1,1-1-1,-1 0 0,0 0 0,0 0 1,0 0-1,1 0 0,-1 0 1,0 0-1,0 0 0,2 1 1067,-1-1-17,2 2-686,-1-1 0,1-1 1,-1 1-1,1 0 1,0-1-1,-1 1 1,1-1-1,0 0 0,-1 0 1,1 0-1,0 0 1,-1 0-1,1 0 0,0-1 1,-1 0-1,1 1 1,-1-1-1,1 0 1,3-2-1,4-1 376,-1-1 0,1-1-1,13-10 1,-15 11-592,29-23 368,0 0 1,-1-3-1,37-41 1,3-10 319,-103 138-463,-53 84-204,60-105-64,1 2 0,-15 44 0,-21 80 249,39-114-260,-9 38 52,-17 44 149,24-69 162,24-72 394,-4 8-825,1-1 0,-2 0 0,1 1 0,2-8 0,14-95 80,-4 15-166,3 12-10,3 1 0,47-119-1,-53 166 15,1 0 0,1 1 0,1 1 0,2 1 0,1 0 0,2 2-1,0 0 1,41-37 0,-57 59-30,0 0 0,1 0 0,-1 1 1,12-7-1,-16 10 33,0 0 1,0 1 0,0-1 0,0 1-1,0-1 1,0 1 0,0-1 0,0 1-1,0 0 1,0 0 0,0 0 0,1 0-1,-1 1 1,0-1 0,0 0 0,0 1-1,0-1 1,0 1 0,0 0 0,0 0-1,3 2 1,-1 0-6,0 0 0,0 0 0,-1 1 0,1 0 0,-1 0 0,0 0 0,0 0 0,0 0 0,0 1 0,-1 0 0,1-1 0,-1 1 0,1 6 0,1-1 24,-2 0-1,1 1 1,-2 0 0,1-1 0,-1 17 0,-1-17 18,-1 1 1,-1-1-1,1 0 1,-2 1-1,1-1 1,-2 0-1,1-1 1,-1 1 0,-1 0-1,0-1 1,0 0-1,0 0 1,-2-1-1,1 1 1,-1-1-1,0-1 1,0 1-1,-1-1 1,0 0-1,-17 10 1,12-9-34,0 1 108,-1 0 0,-15 6-1,26-14-70,-1 1-1,1-1 1,0 0-1,-1 0 0,1 0 1,-1 0-1,0-1 1,1 1-1,-1-1 1,1 0-1,-1 0 1,0-1-1,1 1 1,-1-1-1,-3 0 0,7 1-25,-1 0 0,1 0-1,-1-1 1,1 1 0,-1 0 0,1 0-1,-1 0 1,1-1 0,-1 1-1,1 0 1,-1 0 0,1-1-1,0 1 1,-1 0 0,1-1-1,-1 1 1,1-1 0,0 1-1,0 0 1,-1-1 0,1 1-1,0-1 1,0 1 0,-1-1-1,1 1 1,0-1 0,0 1-1,0-1 1,0 1 0,0-1-1,0 1 1,0-1 0,0 1-1,0-1 1,0 1 0,0-1 0,0 1-1,0-1 1,0 1 0,0-1-1,0 1 1,1-1 0,-1 1-1,0-1 1,0 1 0,1-1-1,-1 1 1,1-1 0,0-1-33,1 0 0,0 0 0,0 0 0,0 0 0,0 0 0,0 1 0,0-1 0,4-2 0,21-7-22,0 1 0,0 1 1,42-8-1,-49 12 0,132-28-122,-114 27 172,76-2-1,-22 8-42,-90 0 47,-1 0-1,0 0 1,0 1 0,0-1-1,1 0 1,-1 0 0,0 1-1,0-1 1,0 0 0,0 1-1,0 0 1,0-1 0,0 1-1,0-1 1,2 3 0,-3-3 1,1 1 1,-1 0-1,0-1 1,1 1-1,-1-1 1,0 1-1,0 0 1,1-1-1,-1 1 1,0 0-1,0 0 1,0-1-1,0 1 1,0 0 0,0-1-1,0 1 1,0 0-1,0 0 1,-1 0-1,0 4-4,-1 0 0,0-1 0,-1 1 0,1-1 0,-6 8 0,3-6 35,-19 27 85,13-18-45,1 0 0,-12 20-1,20-30-48,0 0 0,0 0-1,0 0 1,0 0-1,1 1 1,0-1-1,0 0 1,0 1-1,1-1 1,0 1 0,1 9-1,-1-13-3,0-1 0,0 0-1,0 0 1,0 0 0,1 1 0,-1-1 0,0 0-1,1 0 1,-1 0 0,1 0 0,-1 0-1,1 0 1,-1 0 0,1 0 0,0 0-1,0 0 1,-1 0 0,1 0 0,0-1 0,0 1-1,0 0 1,0 0 0,0-1 0,0 1-1,0-1 1,0 1 0,0-1 0,0 1-1,1-1 1,-1 0 0,0 1 0,0-1 0,0 0-1,0 0 1,1 0 0,-1 0 0,0 0-1,0 0 1,3-1 0,2 0 34,1-1 0,-1 0 1,1 0-1,-1-1 0,8-4 1,-11 6-64,7-5 48,1 1-1,-2-1 1,1 0 0,-1-1-1,0 0 1,10-11 0,-16 15-58,0 0 0,-1 0 0,1 0 0,-1-1 0,0 1 0,0-1-1,0 0 1,0 0 0,-1 1 0,1-1 0,-1 0 0,0 0 0,0 0 0,-1-1 0,1 1 0,-1 0 0,0 0 0,0 0 0,0 0 0,-1-5-1,-1 0-9,0 1 0,-1 0 0,0 0-1,0 1 1,0-1 0,-1 1 0,0-1-1,-1 1 1,0 0 0,0 1 0,0-1-1,-1 1 1,0 0 0,0 1-1,0-1 1,-1 1 0,1 0 0,-2 1-1,-9-6 1,15 10 33,0-1 0,0 0 0,1 1 0,-1 0 0,0-1 0,0 1 0,0 0 0,0 0 0,0 0 0,0 0 0,0 0 0,-3 1 0,5-1-1,-1 0 0,0 0 0,1 1 0,-1-1 0,0 0 0,1 0 0,-1 0 0,1 1 1,-1-1-1,0 0 0,1 1 0,-1-1 0,1 0 0,-1 1 0,1-1 0,-1 1 0,1-1 0,-1 1 0,1-1 1,0 1-1,-1-1 0,1 1 0,0-1 0,-1 1 0,1 0 0,0-1 0,0 1 0,0-1 0,-1 1 0,1 0 0,0-1 1,0 1-1,0 0 0,0-1 0,0 1 0,0 0 0,0-1 0,1 2 0,0 2 26,1 0 0,0 0 0,0 0 0,0 0-1,0-1 1,1 1 0,-1-1 0,1 1 0,0-1 0,0 0 0,1 0-1,-1 0 1,0 0 0,1-1 0,0 1 0,0-1 0,-1 0 0,1 0-1,6 1 1,3 2 100,0 0 0,1-1-1,-1-1 1,28 3-1,3-4 30,-1-2-1,0-2 1,1-2-1,56-11 0,-70 8-107,-1-2 0,0 0-1,0-2 1,0-2 0,39-22-1,-59 29 14,-4 4-49,0-1 1,0 0 0,-1 0 0,1 0-1,-1 0 1,0-1 0,5-5 0,-20 30-177,-10 33 0,-5 11 357,22-53-165,0 1-1,1 0 0,0-1 0,1 1 0,0 0 1,1 0-1,1 0 0,1 15 0,-1-10-3,0-17-3,0 0 0,0 0 0,0 0 0,0 0 1,0-1-1,0 1 0,0 0 0,1 0 0,-1 0 0,0 0 0,0 0 0,1 0 0,-1-1 0,1 1 1,-1 0-1,1 0 0,-1 0 0,1-1 0,-1 1 0,1 0 0,0-1 0,-1 1 0,1 0 1,1 0-1,-1-1 3,1 1 1,-1-1-1,0 0 1,1 0 0,-1 1-1,1-1 1,-1 0 0,0 0-1,1 0 1,-1-1-1,0 1 1,1 0 0,-1 0-1,0-1 1,1 1-1,1-2 1,43-22-70,-10 4 4,0 4 46,0 1 0,67-17 0,-71 23 6,-22 6 0,-1 0-1,1 0 0,0 1 0,0 1 0,0 0 1,0 0-1,14 1 0,-23 0-9,0 0 0,0 0 1,0 1-1,0-1 0,0 0 0,0 0 0,0 1 1,0-1-1,0 1 0,0-1 0,0 1 0,0-1 1,0 1-1,-1-1 0,1 1 0,0 0 0,0-1 1,-1 1-1,1 0 0,0 0 0,-1 0 0,1-1 0,0 3 1,0-1-5,-1 0 0,1 0-1,-1-1 1,1 1 0,-1 0 0,0 0 0,0 0 0,0 0 0,0 0 0,-1 0 0,0 4 0,-1 2-20,0 0 1,-1 0 0,-1 0-1,-7 14 1,-10 13 256,21-34 38,1-2-118,78-36-237,-49 22 12,52-19 0,-80 33 68,0 0-1,1 1 1,-1-1-1,0 1 1,0-1 0,0 1-1,0 0 1,1 0-1,-1 0 1,0 0 0,0 0-1,0 1 1,1-1-1,-1 1 1,0-1 0,0 1-1,0 0 1,0 0 0,0 0-1,0 0 1,0 0-1,0 0 1,2 3 0,1 2-13,0-1 1,-1 1 0,1 0-1,-2 0 1,7 12 0,0 0 156,-9-15-117,0-1-1,1 0 0,-1 0 1,1 0-1,-1 1 0,1-2 1,0 1-1,-1 0 0,1 0 1,0 0-1,0-1 0,0 1 1,1-1-1,-1 0 0,0 0 1,1 0-1,-1 0 0,0 0 1,1 0-1,-1 0 0,1-1 1,-1 0-1,1 1 0,0-1 1,-1 0-1,1 0 0,-1 0 1,1 0-1,-1-1 0,1 1 1,3-2-1,67-25 62,-20 6-32,-19 9 0,-1-2 0,0-1 0,0-2 0,37-26-1,-55 32-37,0 0 0,-1-1 0,0-1-1,-1 0 1,-1-1 0,0 0 0,-1-1-1,0-1 1,-1 1 0,9-22 0,42-123 73,-35 87-129,-20 55 37,-1-1-1,-1 0 1,2-20 0,-5 38 2,-1 0 0,0 0 1,0 0-1,0 1 0,0-1 0,1 0 1,-1 0-1,0 1 0,0-1 1,-1 0-1,1 0 0,0 0 0,0 1 1,0-1-1,0 0 0,-1 0 1,1 1-1,0-1 0,-1 0 0,1 1 1,-1-1-1,1 0 0,-1 0 1,0 1 0,0 0 1,1 0 0,-1 0 0,0 0 0,1 1 0,-1-1 0,0 0 0,1 0 0,-1 1 0,0-1 0,1 0-1,-1 1 1,1-1 0,-1 0 0,1 1 0,-1-1 0,1 1 0,-1-1 0,1 1 0,-1-1 0,1 1 0,-1 0-1,1-1 1,0 1 0,-1-1 0,1 2 0,-10 14 28,2 1 0,0 0 0,-10 33-1,4-12-1,-21 51-46,-26 73 23,55-142 46,0 0 0,2 0 0,0 1 0,2 0 0,0-1 0,1 1 0,2 22 0,1-26-18,0 0-1,1-1 1,0 1 0,1-1-1,1 0 1,1 0-1,0 0 1,1-1 0,10 16-1,-12-24 8,0 1-1,1 0 0,0-1 0,0 0 0,1-1 1,0 1-1,13 9 0,-15-13-62,0 0-1,0-1 1,0 1 0,0-1 0,1 0 0,-1 0-1,1 0 1,0-1 0,-1 0 0,1 0 0,0-1-1,0 1 1,8-2 0,0 0-753,-1-1 1,1-1-1,-1 0 0,0 0 0,0-2 1,0 0-1,16-8 0,-22 9-139,-1 1 1,0-1-1,0 0 1,0-1-1,0 1 0,-1-1 1,0-1-1,0 1 1,0-1-1,0 1 1,-1-2-1,0 1 0,0 0 1,-1-1-1,4-8 1,-6 13 223,0-1 1,-1 0 0,1 0 0,0 1 0,-1-1 0,0 0-1,1 0 1,-1 0 0,0 0 0,-1-5 0,-6-9-1426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4:29.75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32 40 12960,'-31'-25'4799,"35"25"-3711,5 0-320,4 0 0,15-3-576,12 0 1952,10-2-1184,17 1 32,6 4-608,3 0-352,-10 0-32,-2 0-928,-6 4 512,2 1-3360,-12 1 2112,-7 3-3327,-14-1 2847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4:30.09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54 46 12480,'-49'-32'4607,"44"27"-3583,10 10-288,9-5-3136,4-5 1153,14 2-289,16-2 928,38 5-4864,22 17 3008,0 11-672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4:30.44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40 17 17375,'-29'-17'6432,"24"17"-4992,0 9-416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5:06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483 10 3808,'0'-1'133,"0"1"-1,0 0 1,0-1 0,0 1-1,0-1 1,0 1 0,0-1-1,0 1 1,0-1 0,0 1-1,0 0 1,0-1 0,-1 1-1,1-1 1,0 1 0,0 0-1,0-1 1,-1 1 0,1-1-1,-1 1 1,-6 1 3352,-3 3-3372,-27 3 1711,28-6-1520,0 1 0,0 0 0,0 0 0,-17 8 0,-74 40 1081,83-39-1194,-1 1 0,2 0 0,-25 24 0,26-21-93,1 2-1,1 0 1,1 0 0,0 1 0,-18 37 0,16-23 8,0 2 1,2-1-1,2 2 1,1-1 0,-6 49-1,14-73-96,0 0-1,1 0 1,0 1-1,1-1 1,0 0-1,0 0 0,4 12 1,-4-19 30,0 1-1,0-1 1,1 0 0,-1 0 0,1 1-1,0-1 1,0 0 0,0 0 0,0-1-1,1 1 1,-1 0 0,1-1 0,-1 1-1,1-1 1,0 0 0,0 0 0,0 0-1,0 0 1,1-1 0,-1 1 0,0-1-1,1 0 1,3 1 0,2 0 28,0 0 0,-1-1 1,1 0-1,0-1 1,0 0-1,0-1 0,0 1 1,0-2-1,-1 1 0,1-1 1,0-1-1,10-3 0,-9 1-27,0 0 0,0-1 0,0 0-1,-1 0 1,0-1 0,0 0 0,-1 0-1,0-1 1,12-15 0,-4 0 12,0 1 1,-2-2-1,-1 0 1,10-26-1,34-110 213,-21 9-213,-35 138-54,0 1-1,-1-23 1,-1 13 117,-4 25-206,0 8 106,0 1 0,0 0 1,1 0-1,0 0 0,-3 19 1,3-14 130,-8 36 289,2 1 1,3 0-1,2 0 0,3 86 0,3-127-315,0 0-1,1 1 0,0-1 0,6 16 0,-7-26-78,0 1-1,0 0 0,1-1 0,-1 0 1,1 1-1,0-1 0,0 0 0,0 0 0,0 0 1,1 0-1,-1 0 0,1-1 0,0 1 0,0-1 1,0 1-1,0-1 0,0 0 0,0 0 1,1-1-1,4 3 0,-2-3 30,1 0 0,-1 0 0,0-1 0,1 0 0,-1 0 0,1 0 0,-1-1 0,0 0 0,13-4 0,57-22-337,-68 24 105,19-8-3263,0-1 0,44-27 0,-35 13-149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4:54:04.1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1281 5216,'0'1'228,"-1"1"0,0-1 0,1 0 0,-1 1 0,1-1 0,0 0 0,-1 1 0,1-1 0,0 1 1,0-1-1,0 1 0,0-1 0,0 2 0,1-3-115,-1 1-1,0-1 1,1 0 0,-1 1-1,1-1 1,-1 0 0,1 0 0,-1 0-1,1 0 1,-1 0 0,1 1-1,-1-1 1,1 0 0,-1 0 0,1 0-1,-1 0 1,1 0 0,-1-1-1,1 1 1,-1 0 0,1 0 0,-1 0-1,1 0 1,-1 0 0,1-1-1,-1 1 1,1 0 0,-1 0 0,1-1-1,-1 1 1,1-1 0,10-5 580,-1 0 0,1 0 0,-1-1 0,-1-1 0,15-13 1,41-50 705,-45 49-920,-1 1-217,25-28 481,-1-2 0,39-63-1,-48 56 106,-31 54-801,-1-1-1,1 0 0,-1 0 0,-1 0 0,1 0 1,-1-1-1,0 1 0,1-10 0,7 58-291,-5-26 332,1 0 0,1 0 0,0-1-1,1 0 1,1 0 0,13 21 0,-18-33-57,0 1 0,0 0 0,1-1 0,-1 0 0,1 0 1,0 0-1,0 0 0,0 0 0,0-1 0,1 0 0,0 0 0,-1 0 0,1 0 0,0-1 0,0 0 1,1 0-1,-1 0 0,0-1 0,1 0 0,-1 0 0,1 0 0,-1-1 0,1 1 0,-1-1 0,1-1 0,-1 1 1,11-3-1,7-3 77,-1-1 0,36-17 0,40-27 110,-82 42-115,24-18-1,-34 22-72,-1 0 0,0 0 0,1 0 0,-2-1 0,1 0 0,6-10 0,-10 14-31,0-1 0,0 1 0,0-1 0,0 1 0,0-1 0,-1 1 0,1-1 0,-1 0 0,0 1 0,0-1 0,0 0 0,0-4 0,0 5-9,-1 1 0,1-1 0,0 1 0,-1-1 0,1 1 0,-1 0 0,1-1 1,-1 1-1,0 0 0,0-1 0,0 1 0,1 0 0,-1 0 0,0 0 0,0 0 0,-1 0 0,1 0 0,0 0 1,0 0-1,0 0 0,-1 0 0,1 1 0,0-1 0,-1 0 0,-2 0 0,0 1-22,0-1 0,-1 1 0,1 0 0,-1 0 0,1 1 0,0-1 0,-1 1 0,1 0 0,0 0 0,0 0 0,-1 1-1,1-1 1,0 1 0,-4 3 0,-3 1-59,0 1 0,1 0 0,-17 14 0,18-12 119,0-1-1,1 2 0,-1-1 0,2 1 1,0 1-1,-8 13 0,12-18-3,0 0 0,1 1 0,-1-1-1,1 1 1,1-1 0,-1 1 0,1 0-1,0 0 1,0-1 0,1 1 0,0 0 0,2 12-1,-1-15 0,0 0 0,0 0 0,0 0 1,1-1-1,-1 1 0,1 0 0,0-1 0,0 1 0,0-1 0,1 0 0,-1 0 0,1 1 0,0-2 0,0 1 0,0 0 0,0-1 0,0 1 0,0-1 0,1 0 0,-1 0 1,1 0-1,0-1 0,-1 1 0,1-1 0,0 0 0,0 0 0,4 1 0,2-1 25,1 1 0,-1-2 0,0 1 0,0-1 0,0-1 0,0 0 0,0 0 0,0-1 0,15-5 0,-4-1 5,0-1-1,-1 0 1,0-2-1,0 0 1,20-17 0,-11 5 19,-1-1 0,36-40 0,-25 18-5,-3-1-1,50-82 1,94-206-236,-164 304 172,-1 0 1,-2-2 0,18-60-1,-16 13-54,-14 70 33,0-1 0,0 1 0,-1-1 1,-1 1-1,-3-18 0,4 27-7,0 0 0,0 0 0,0 0 0,-1 0 0,1 0 0,0 0 0,-1 0 1,1 1-1,0-1 0,-1 0 0,1 0 0,-1 0 0,0 1 0,1-1 0,-1 0 0,-1 0 0,2 1 15,-1-1 0,1 1 0,-1 0 0,1 0 0,0 0 0,-1 0-1,1 0 1,-1 0 0,1 0 0,-1 0 0,1 0 0,-1 0 0,1 0 0,-1 0-1,1 0 1,-1 1 0,1-1 0,-1 0 0,1 0 0,-1 0 0,1 1 0,-1-1-1,-3 4-25,-1 0 0,1 0 1,1 0-1,-7 8 0,0 0-5,0-1 31,-4 2 4,2 2 0,-18 24 0,7-4-29,3 0-1,0 2 1,3 0 0,1 2-1,-13 44 1,13-17 74,3 1 0,3 0 1,2 1-1,2 77 1,6-128 8,1-1 0,1 1 0,0-1 1,1 1-1,1-1 0,9 27 1,-10-37-20,0 0 1,0 0 0,0-1 0,1 1 0,-1-1 0,1 0 0,1 0 0,7 8 0,-8-10 2,-1-1 1,1 1 0,0-1-1,-1 0 1,1 0 0,0 0 0,0-1-1,1 1 1,-1-1 0,0 0-1,0 0 1,1 0 0,-1-1 0,6 0-1,7 0-50,0-2 1,0 0-1,25-7 0,53-19 89,-63 18-11,108-43-52,-114 41 7,-1-1 0,-1-1 0,30-22 1,-11 3-133,-127 129 1,73-81 138,0 0 1,1 1 0,0 0-1,-10 23 1,16-28 19,0-1 0,1 1 1,0 0-1,0 0 0,1 0 1,1 0-1,0 1 1,1 18-1,0-28-19,0 0 0,0 0 0,1 0 0,-1 0 0,1 0-1,-1 0 1,1 0 0,0 0 0,1 3 0,-1-4-7,-1-1-1,1 1 1,-1-1-1,1 1 0,-1 0 1,1-1-1,0 1 1,-1-1-1,1 0 1,0 1-1,-1-1 0,1 1 1,0-1-1,0 0 1,-1 0-1,1 1 1,0-1-1,0 0 0,-1 0 1,1 0-1,0 0 1,0 0-1,0 0 1,-1 0-1,1 0 0,0 0 1,0 0-1,0-1 1,-1 1-1,2-1 1,2 0 16,0-1 1,-1-1 0,1 1 0,-1 0 0,0-1 0,0 0 0,0 0 0,0 0 0,0 0 0,0 0 0,3-6 0,4-7 59,10-21 0,44-108 16,-62 141-149,0 0 0,0 0 0,-1 0 0,0-1 0,0 1 0,0 0 0,1-8 0,-2 12 31,0 0 1,0 0-1,0 0 1,0 0 0,0 0-1,0 0 1,0 0-1,0 0 1,0 0 0,0 0-1,-1 0 1,1 0-1,0 0 1,0 0 0,0 0-1,0 0 1,0 0-1,0 0 1,0 0 0,0 0-1,0 0 1,0 0-1,0 0 1,0 0 0,0 0-1,0 0 1,0 0-1,0 0 1,0 0 0,0 0-1,0 0 1,0 0-1,0 0 1,0 0 0,0 0-1,0 0 1,0 0-1,0 0 1,0 0 0,0 0-1,0 0 1,0 0-1,0 0 1,0 0 0,0 0-1,-1-1 1,1 1-1,0 0 1,0 0 0,0 0-1,0 0 1,0 0-1,0 0 1,1 0 0,-1 0-1,0 0 1,-4 6-243,-3 10 171,6-13 34,0 1 44,-1 1 1,1-1 0,0 1 0,0 0-1,0-1 1,1 1 0,-1 0 0,1-1 0,1 1-1,-1 0 1,2 5 0,-2-6 26,1-1 1,0 0-1,0 1 0,0-1 0,1 0 1,-1 0-1,1 0 0,-1 0 1,1 0-1,0 0 0,1 0 0,-1-1 1,0 1-1,1-1 0,-1 1 1,6 2-1,-6-3 4,1-1 0,0 0 0,0 0 0,0 0 0,0-1 1,0 1-1,0-1 0,0 1 0,0-1 0,1 0 0,-1 0 0,0 0 0,0-1 1,0 1-1,5-2 0,5-2 120,0 0 0,15-7 0,84-44 60,-91 43-196,-2 0-1,0-2 1,26-22 0,-30 19-6,0 1 0,0-2-1,-2 0 1,0-1 0,-2 0-1,0-1 1,12-30 0,29-81 16,36-146 0,-78 235-167,7-59-1,-16 85-84,-3 12-210,-11 20-226,7-6 747,-4 7-101,0 0 0,2 1 0,-11 28 0,-11 59-39,25-85 63,-47 194 218,40-150-112,-6 88 1,18-141-55,0 0 0,1 0 0,0-1 0,1 1 0,0-1 0,1 1 0,0-1 0,1 0 0,0 0 0,0 0 0,1-1 0,7 11 0,-11-18-37,1 0 0,-1 0 0,1 0 0,0 0 0,-1 0 0,1 0 1,0-1-1,0 1 0,0-1 0,1 1 0,-1-1 0,0 0 0,0 0 0,1 0 1,-1 0-1,0 0 0,1 0 0,-1-1 0,1 1 0,-1-1 0,1 0 1,0 0-1,-1 0 0,1 0 0,-1 0 0,1 0 0,-1-1 0,1 1 1,-1-1-1,1 0 0,-1 1 0,4-3 0,4-2 53,0 0 0,-1 0-1,1-1 1,-1 0 0,0-1-1,8-8 1,-6 6-81,-1 0 1,0 0-1,-1-1 0,0-1 1,-1 0-1,0 0 1,-1 0-1,0-1 0,5-14 1,7-14-178,-22 69-377,3-19 526,-1-1 1,-2 15-1,0-14 51,1 0 1,0 0-1,1 0 0,0 0 1,1 19-1,0 0 15,0-25-2,-1 0 0,1 1 0,0-1 0,1 1 0,-1-1 1,1 0-1,0 1 0,0-1 0,0 0 0,0 0 0,4 7 0,-4-10-10,-1 0 0,1 0-1,0-1 1,-1 1 0,1-1 0,0 1 0,0-1-1,0 1 1,-1-1 0,1 1 0,0-1-1,0 0 1,0 1 0,0-1 0,0 0-1,0 0 1,0 1 0,-1-1 0,1 0 0,0 0-1,0 0 1,0 0 0,0-1 0,0 1-1,0 0 1,2-1 0,24-10 191,-21 9-141,4-4-55,0 1 1,-1-1-1,9-8 0,12-7 24,-12 10-25,27-16 20,53-42-1,-91 63-23,0-1 1,-1 0-1,0 0 0,0-1 0,8-13 0,-12 19-20,-2 2 12,0 0-1,1-1 1,-1 1 0,0 0-1,0-1 1,1 1-1,-1-1 1,0 1 0,0 0-1,0-1 1,0 1-1,0-1 1,0 1-1,1-1 1,-1 1 0,0 0-1,0-1 1,0 1-1,0-1 1,-1 1-1,1-1 1,0 1 0,0-1-1,0 0 1,-9 109-691,8-96 718,1 0 0,1 12 0,-1 2 145,0-21-149,0 1-1,1-1 1,-1 0 0,1 1-1,0-1 1,3 8 0,-4-12-8,0 0 0,1 0 0,-1-1 0,1 1 0,-1 0 0,1 0 0,-1 0 0,1-1-1,0 1 1,-1 0 0,1-1 0,0 1 0,0 0 0,-1-1 0,1 1 0,0-1 0,0 1 0,0-1 0,0 0 0,0 1 0,-1-1 0,1 0 0,0 1 0,0-1 0,0 0 0,0 0 0,0 0 0,0 0 0,0 0 0,0 0 0,0 0 0,0 0 0,0-1 0,0 1 0,0 0 0,0 0 0,-1-1 0,1 1 0,0-1 0,2 0 0,3-3 25,-1 0 0,1-1 1,-1 1-1,0-1 0,0 0 0,0 0 0,-1-1 0,7-10 0,-5 9-88,9-16 121,20-42 0,-22 40-143,-11 20 50,0 0 0,0 0 1,-1 0-1,1 0 0,0-10 1,4-14-20,-6 28 11,1 0-1,-1-1 0,0 1 1,1 0-1,-1-1 0,0 1 1,0 0-1,0 0 1,0-1-1,-1-1 0,6 12-149,1 4 98,-4-10 95,0 1 0,0 0 0,0-1 1,0 1-1,1-1 0,-1 0 1,1 0-1,4 4 0,6 6-101,-11-11 97,-1-1 1,1 1-1,0 0 1,0-1-1,0 1 1,0-1-1,0 1 1,0-1-1,0 0 1,0 0 0,0 0-1,0 0 1,1 0-1,-1-1 1,5 2-1,0-2 5,-1 0-1,1 0 1,0-1-1,0 0 1,-1 0-1,1 0 1,-1-1-1,1 0 1,-1 0-1,12-6 1,0-2-3,-1 0 0,25-18-1,-32 21 56,-6 4-51,0 1-1,-1-1 1,0 0 0,6-5-1,0-3-205,-7 10 62,-5 5 17,-23 47-144,19-42 242,1 1 1,1 0-1,0 0 0,0 0 1,1 1-1,-5 20 0,8-28 22,0 1 0,1-1 0,0 1 0,0 0 0,0-1 0,0 1 0,0-1 0,1 1 0,0-1 0,0 1 0,0-1-1,0 1 1,0-1 0,0 0 0,3 4 0,-3-5 15,0 0 0,1 0 0,-1 0 0,1 0 0,0 0 0,0 0 0,-1-1 0,1 1 0,0-1 0,0 1 0,0-1 0,1 0 0,-1 1 0,0-1 0,0 0 0,1-1 0,-1 1 0,0 0 0,1-1 0,-1 1 0,1-1 0,3 0 0,5 0 22,1-2 1,-1 1-1,1-1 0,-1-1 0,0 0 1,21-10-1,63-35 106,-86 43-144,3-2-7,-1 0 1,0 0 0,0-1-1,-1-1 1,0 0 0,0 0-1,10-14 1,-6 6-30,26-26-1,-31 37-290,-8 6 311,-1 0 1,0 0-1,0 0 0,0 0 1,1 0-1,-1 0 0,0 0 1,0 0-1,0 0 0,1 0 1,-1 0-1,0 0 0,0 0 0,0 0 1,1 0-1,-1 0 0,0 1 1,0-1-1,0 0 0,1 0 1,-1 0-1,0 0 0,0 0 1,0 1-1,0-1 0,1 0 1,-1 0-1,1 2-20,-1 0 0,1 0 0,-1 0 0,1 0 0,-1 0 0,0 0 0,0 0 0,0 0 0,0 2 0,0 11 39,-1-1 0,-4 24 0,4-31 10,-1-1 1,0 1-1,0 0 0,-1-1 0,0 0 1,0 1-1,-7 9 0,2-5-56,7-9 60,0 1 1,-1-1 0,1 0 0,-1 0 0,0 0 0,1 0-1,-1 0 1,0-1 0,0 1 0,0 0 0,-1-1 0,1 0-1,0 1 1,-5 1 0,5-3-6,-1 1 0,0-1 1,1 1-1,-1-1 0,1 0 0,-1 0 0,0 0 0,1-1 0,-1 1 0,0 0 1,1-1-1,-6-1 0,-34-17 29,4 2-766,23 15 388,15 2 324,0 0 0,0 0 0,0 1 0,0-1 0,-1 0 0,1 0 0,0 0 0,0 0 0,0 1 0,0-1 0,0 0 0,0 0 0,0 0 0,0 0 0,0 1 1,0-1-1,0 0 0,0 0 0,1 0 0,-1 0 0,0 0 0,0 1 0,0-1 0,0 0 0,0 0 0,0 0 0,0 0 0,0 0 0,0 1 0,0-1 0,1 0 0,-1 0 0,0 0 0,0 0 0,0 0 0,0 0 0,0 0 0,0 0 0,1 0 0,-1 0 0,0 1 0,4 1 1,-1 1-1,1-1 1,-1 1-1,9 2 1,2 1 74,1-1 1,0-1-1,0 0 1,0-1-1,0 0 1,23 0 0,-27-3-30,0-1 1,-1 0-1,1 0 1,-1-1 0,1 0-1,-1-1 1,0 0-1,0-1 1,0 0 0,14-8-1,-5-1-37,0 0 0,-1-1 0,0-1 0,-1 0 0,-1-1 1,-1-1-1,0-1 0,-1 0 0,12-21 0,-2-2 6,-2 0 1,-2-2 0,20-62-1,-24 60-15,35-112-120,-40 117 78,11-78-1,-22 114-2,1 0-1,-1 0 0,0 0 1,0 0-1,0 0 0,-2-7 1,2 10 39,0 1-1,-1-1 1,1 1 0,0-1 0,0 1 0,-1-1-1,1 1 1,0-1 0,-1 1 0,1-1 0,0 1-1,-1 0 1,1-1 0,-1 1 0,1-1-1,-1 1 1,1 0 0,-1 0 0,1-1 0,-1 1-1,0 0 1,0-1 1,-1 1 0,1 0 0,0 0 0,0 0 0,-1 1 0,1-1 0,0 0 0,0 0 0,-1 1 0,1-1 0,0 1 0,0-1 0,0 1 0,-2 0 1,-5 5-30,-1 0 0,1 0 1,0 1-1,1 0 1,-1 0-1,2 1 1,-1 0-1,1 0 1,0 0-1,-6 14 1,0 0 41,1 1 0,1 0 0,-8 26 0,-2 31 55,4 1 0,-8 95 0,17-111 23,6-62-79,-2 20 44,1 1 0,1-1 0,1 25 0,0-23 35,0-16-51,0-1 0,0 0 0,0 0 0,3 10 0,-3-16-4,1-1 0,-1 1 0,0-1 0,1 1 0,0-1 0,-1 1 0,1-1 0,0 1-1,0-1 1,0 0 0,0 0 0,0 1 0,0-1 0,0 0 0,0 0 0,0 0 0,0 0 0,1 0-1,-1 0 1,1-1 0,-1 1 0,0 0 0,1-1 0,-1 1 0,1-1 0,-1 1 0,3-1-1,1 1 20,0-1-1,0 0 0,0 0 0,0-1 1,0 1-1,1-1 0,4-2 0,37-12 53,-38 11-74,-2 2-14,99-41 70,-91 36-75,0-1 0,-1 0 0,0-1 1,22-19-1,23-25-318,-90 93-213,21-28 545,0 2-1,1-1 0,-8 19 1,14-27 13,1 0 0,0 0 0,1 0 0,0 1 0,-1-1 0,1 0 0,1 0 0,-1 1 0,1-1-1,0 1 1,0-1 0,1 0 0,1 10 0,-1-13-11,-1-1 0,1 1-1,-1-1 1,1 1 0,0-1-1,0 1 1,0-1-1,-1 1 1,1-1 0,1 0-1,-1 1 1,0-1 0,0 0-1,0 0 1,1 0-1,-1 0 1,0 0 0,1 0-1,2 1 1,-1-1 18,0 0-1,1 0 1,-1 0 0,1 0-1,-1-1 1,1 1 0,-1-1-1,1 0 1,3 0 0,4-2 22,1 0 0,-1 0 0,1-1 0,17-7 0,221-74-96,-171 62 80,85-29-33,-162 51-22,0-1 0,1 0 1,-1 0-1,0 0 0,0-1 0,0 1 0,0 0 0,3-3 0,-5 3 11,0 1 0,0 0 0,0 0 0,0 0 0,0-1-1,0 1 1,0 0 0,0 0 0,-1 0 0,1-1-1,0 1 1,0 0 0,0 0 0,0 0 0,0-1-1,0 1 1,0 0 0,0 0 0,0 0 0,-1 0 0,1 0-1,0-1 1,0 1 0,0 0 0,0 0 0,0 0-1,-1 0 1,1 0 0,0 0 0,0 0 0,0 0 0,-1-1-1,1 1 1,0 0 0,0 0 0,-2 0-22,0-1 0,0 1 1,1 0-1,-1 0 0,0 0 0,0 0 1,0 0-1,1 0 0,-1 0 0,0 1 1,0-1-1,-3 2 0,-23 10-28,18-7 35,-15 6-43,-35 18-58,47-21 153,0 0 1,-12 11-1,21-17-4,1 2 0,-1-1 1,1 0-1,0 1 0,1-1 1,-1 1-1,0 0 0,1 0 1,0 0-1,-3 8 0,4-10-9,1-1-1,0 1 1,0-1-1,-1 1 0,1-1 1,0 0-1,0 1 1,0-1-1,0 1 1,1-1-1,-1 1 1,0-1-1,1 0 1,-1 1-1,0-1 0,1 0 1,0 1-1,-1-1 1,1 0-1,0 1 1,0-1-1,0 0 1,-1 0-1,1 0 1,0 0-1,1 0 0,-1 0 1,0 0-1,2 1 1,3 1 28,0 1-1,0-1 1,1 0 0,10 3 0,-9-3 8,5 1-77,0 0 1,1-2 0,-1 1 0,1-1-1,-1-1 1,1-1 0,-1 0-1,1 0 1,0-1 0,-1-1-1,1-1 1,-1 0 0,0 0 0,13-6-1,-15 5-1223,-1-1 0,1-1 0,-1 1 0,0-1-1,16-14 1,-21 15-642,0 1 0,0-1 0,6-11 0,-9 14 1208,12-11-2717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5:09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0 310 3712,'0'-4'4214,"1"4"-4116,7-6 1875,17-8-1498,-10 7 194,10-9-347,-2-1 0,0-1 0,-1 0 0,0-2 0,-2-1 0,0 0 0,29-44 0,-40 51-52,-2 0 0,0-1 0,7-20 1,-12 30-248,-3 7-26,-6 17 219,-1-1 0,-14 26 0,-1-7 148,2 2 0,1 0 0,-27 76 0,-3 51-204,37-119-112,-37 148 587,36-147-283,15-42 44,-1-4-92,0-6 286,1-2-541,0 1-1,1-1 1,0 1-1,0-1 1,1 1-1,-1 0 0,1 0 1,0 0-1,5-5 1,2-5-70,172-278-187,-181 291 187,0-1-36,1 1 1,0-1 0,0 0 0,0 1 0,0-1 0,1 1-1,-1-1 1,1 1 0,-1 0 0,1 0 0,0 0 0,3-1-1,-6 3 54,0 0-1,0 0 1,0-1-1,1 1 1,-1 0-1,0 0 1,0 0 0,0 0-1,0 0 1,0 0-1,1 0 1,-1 0-1,0 0 1,0 0-1,0 0 1,0 0-1,1 0 1,-1 0-1,0 0 1,0 0-1,0 0 1,0 0-1,1 1 1,-1-1-1,0 0 1,0 0-1,0 0 1,0 0-1,0 0 1,1 0-1,-1 0 1,0 0-1,0 1 1,0-1-1,0 0 1,0 0-1,3 9-19,-3 17 76,0-19-71,-6 98-152,0-1 180,6-91 56,0 0 0,1 0-1,0 0 1,1 0 0,1-1 0,0 1 0,1-1-1,7 18 1,-10-28-43,0-1 0,0 0-1,0 1 1,0-1 0,0 0 0,0 0-1,1 0 1,-1 0 0,0 0 0,1 0-1,-1 0 1,0 0 0,1 0 0,-1-1-1,1 1 1,0-1 0,-1 1 0,1-1-1,-1 0 1,1 1 0,0-1 0,-1 0-1,1 0 1,0 0 0,-1 0 0,1 0-1,-1-1 1,1 1 0,0 0 0,-1-1-1,1 1 1,-1-1 0,1 0 0,-1 1 0,1-1-1,-1 0 1,0 0 0,1 0 0,-1 0-1,0 0 1,0 0 0,1-1 0,-1 1-1,1-2 1,16-22 59,0-2-1,-2 0 0,20-45 1,11-20 45,-42 82-181,0 0 0,0 0 0,-1 0-1,-1 0 1,5-18 0,-6 20-81,-2 9-70,-3 16 6,-24 109 173,23-102-8,0-4 103,2 0-1,0 1 0,1 38 1,2-40-41,-1-16-13,0 0-1,0 0 1,0-1 0,0 1-1,0 0 1,1 0 0,-1 0-1,1 0 1,0 0 0,0 0-1,0-1 1,0 1-1,0 0 1,1-1 0,-1 1-1,3 2 1,-3-4 13,0-1 1,0 1-1,0 0 1,0-1-1,1 1 0,-1-1 1,0 1-1,0-1 1,1 1-1,-1-1 0,0 0 1,0 0-1,1 1 1,-1-1-1,0 0 0,1 0 1,-1 0-1,2-1 0,27-6 215,-22 4-129,4 0-60,-1-1 0,0-1 0,0 0 0,-1 0 0,1-1 0,14-12 0,54-49-107,-60 49 123,40-38-85,39-33-120,-95 86 95,0 1 1,0-1-1,1 1 0,-1 0 0,0 1 0,1-1 0,0 0 0,-1 1 0,1 0 0,5-1 0,-7 2 33,0-1 0,0 1 0,0 1 0,1-1 0,-1 0 0,0 0 0,0 1 0,0-1 0,0 1 0,0 0 0,-1 0 0,1-1 0,0 1 0,0 1 0,0-1 0,-1 0 0,1 0 0,0 0 0,-1 1 0,3 2 0,16 18 207,31 43 0,-50-64-88,-6-14 266,-6-8-429,-11-18-109,20 37 140,0-1 0,1 1 0,-1 0-1,0 0 1,0 0 0,-1 0-1,1 0 1,0 1 0,-1-1 0,1 1-1,-1-1 1,-4-1 0,5 3 0,0 0 0,-1 0 0,1 0 1,0 0-1,-1 0 0,1 0 0,-1 1 0,1-1 1,0 1-1,-1-1 0,1 1 0,0 0 1,0 0-1,0 0 0,0 0 0,0 1 0,0-1 1,0 0-1,0 1 0,-3 3 0,-1 1-13,0 0 0,0 0 0,1 1 0,-7 10-1,7-8 27,0 0 0,1 1 0,0 0 0,0 0 0,1 0 0,0 0 0,1 1 0,0-1 0,1 1 0,0-1 0,1 1 0,0-1 0,0 1 0,1 0 0,3 10 0,-4-20 25,0 1 0,1-1 0,-1 1-1,1 0 1,-1-1 0,1 0 0,0 1 0,-1-1-1,1 1 1,0-1 0,0 0 0,0 0 0,0 1-1,0-1 1,0 0 0,0 0 0,1 0-1,-1 0 1,0 0 0,1 0 0,-1-1 0,0 1-1,1 0 1,-1-1 0,1 1 0,-1-1-1,1 1 1,-1-1 0,1 0 0,0 0 0,-1 0-1,1 1 1,-1-1 0,1-1 0,-1 1-1,1 0 1,0 0 0,-1-1 0,1 1 0,-1-1-1,3 0 1,1-1 46,-1 0-1,0 0 1,1-1-1,-1 1 1,0-1 0,0 0-1,0 0 1,-1 0-1,1-1 1,-1 1-1,0-1 1,5-7 0,4-12-32,-2 0 0,8-26 0,-4-6-17,-11 39-170,1 0 1,8-19 0,-11 34-90,0 3 96,-1 11 51,-1 16 47,-2 29 141,-3 0-1,-25 110 1,12-97 28,-9 29-14,26-94-70,-32 88 198,29-82-193,-1-1 1,0 0 0,0 0 0,-1 0-1,-15 16 1,21-25-21,-1 0-1,0 0 1,0-1 0,1 1-1,-1-1 1,0 1 0,0-1-1,0 0 1,-1 0 0,1 0-1,-4 1 1,5-2-13,0 0-1,0 0 1,0 0-1,0 0 1,0 0-1,0 0 1,0 0-1,0 0 1,0-1-1,0 1 1,0 0-1,1-1 1,-1 1-1,0-1 1,0 1 0,0-1-1,0 1 1,0-1-1,1 1 1,-1-1-1,0 0 1,0 0-1,1 1 1,-1-1-1,1 0 1,-1 0-1,1 0 1,-1 0-1,0-1 1,-2-4-14,0 0 1,0 0-1,0 0 0,1-1 0,-1 1 1,2-1-1,-1 0 0,1 0 0,0 1 1,0-1-1,1 0 0,0 0 1,0 0-1,1 0 0,0 0 0,0 1 1,0-1-1,1 0 0,0 1 0,1-1 1,-1 1-1,5-8 0,-6 12 9,44-67-10,-38 59-19,1 1 1,0 0-1,1 1 1,0 0-1,12-8 1,-5 5 27,0 0-1,0-1 1,-2-1 0,1 0-1,-2-1 1,0-1 0,19-26-1,36-91 184,-15 25-122,-25 55 0,-7 10-84,2 1-1,41-53 0,-33 58 24,17-22-18,29-45-111,-68 89-64,1 1 0,17-19 0,-26 33 160,0-1 0,-1 1-1,1 0 1,0 0-1,-1 1 1,1-1 0,-1 0-1,1 0 1,-1 0 0,0 0-1,0 0 1,1 0-1,-1 2 1,1 2 3,-1 0 0,0 0 0,0 0 0,0 0 0,-1 0 0,0 0 0,-2 9 0,-14 33 69,12-35-24,-57 179 113,34-96-183,-77 185 166,104-277-94,-3 4 94,1 1 1,0-1-1,0 1 1,1 0-1,0-1 0,-1 11 1,23-39 575,13-16-650,-1-1-1,49-79 1,-13 17-140,-66 97 71,1-2-43,1 1 0,-1-1 0,1 1 0,6-6 1,-9 10 65,-1 0 1,0-1 0,0 1 0,1 0 0,-1-1 0,0 1 0,0 0-1,1 0 1,-1 0 0,0-1 0,1 1 0,-1 0 0,0 0 0,1 0-1,-1 0 1,1-1 0,-1 1 0,0 0 0,1 0 0,-1 0-1,0 0 1,1 0 0,-1 0 0,1 0 0,-1 0 0,0 0 0,1 0-1,-1 0 1,1 1 0,-1-1 0,0 0 0,1 0 0,-1 0 0,0 0-1,1 1 1,-1-1 0,0 0 0,1 0 0,-1 0 0,0 1-1,0-1 1,1 0 0,-1 1 0,0-1 0,0 0 0,1 1 0,-1-1-1,0 0 1,0 1 0,0-1 0,0 1 0,4 21-53,-4-19 49,-1 94 237,-1-61-26,3 37 0,0-61-146,0-1 0,1 0-1,1 0 1,0 0 0,0 0-1,1 0 1,8 15 0,-10-22-2,0-1 0,1 1 0,-1-1 0,1 0 0,0 1 1,0-1-1,0-1 0,1 1 0,-1 0 0,1-1 0,-1 0 0,1 1 0,0-1 0,0-1 0,0 1 0,0-1 1,0 1-1,5 0 0,-6-2-99,0 1 1,1-1 0,-1 0 0,0 0-1,1 0 1,-1 0 0,1-1 0,-1 0-1,0 1 1,4-2 0,-4 0-280,0 1-1,0 0 1,0-1 0,-1 1 0,1-1 0,-1 0-1,1 0 1,-1 0 0,0 0 0,0 0-1,0-1 1,2-2 0,0-2-1130,0 1 0,-1-1 0,0 0 0,0-1 0,-1 1 0,2-9 0,1-5-1146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5:10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66 6560,'-68'-37'2976,"46"34"-2592,14-2-64,8 1-256,4-4-448,5 0 192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5:14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10 256 3808,'-1'-4'305,"-2"-2"747,2 10-356,1-3-51,2 4 486,0-3-990,-1 0-1,1 0 1,0 0 0,0 0-1,0-1 1,0 1-1,0-1 1,0 1 0,1-1-1,-1 0 1,0 0-1,1 0 1,-1 0 0,1-1-1,-1 1 1,1 0-1,-1-1 1,1 0 0,-1 0-1,1 0 1,0 0-1,-1 0 1,1 0 0,-1 0-1,1-1 1,-1 0-1,1 1 1,-1-1 0,1 0-1,-1 0 1,0 0-1,3-2 1,0 0-44,-1 0 0,0 0 1,1 0-1,-1-1 0,-1 1 1,1-1-1,0 0 0,4-7 0,-3 4-49,1-1 39,-1 0 0,0 0 0,0 0 0,-1-1 0,0 1 0,-1-1 0,0 0 0,4-17-1,-6 21-88,0-1-1,0 0 0,-1 0 0,0 0 0,0 0 0,0 0 0,-1 1 0,0-1 0,0 0 0,0 0 0,-1 1 0,0-1 0,0 0 0,0 1 1,-4-7-1,5 10-7,0 1 0,0 0 1,0 0-1,0-1 0,0 1 1,0 0-1,0 0 0,0 0 1,0 0-1,0 0 1,-1 0-1,1 1 0,0-1 1,-1 0-1,1 1 0,-1-1 1,1 0-1,0 1 0,-1 0 1,1-1-1,-1 1 1,1 0-1,-1 0 0,1 0 1,-1 0-1,0 0 0,1 0 1,-1 0-1,1 1 0,-1-1 1,1 0-1,0 1 1,-1-1-1,1 1 0,-1 0 1,1-1-1,0 1 0,-1 0 1,-1 2-1,-3 1 48,1 1 0,-1 0 1,1 0-1,0 0 0,0 1 0,1 0 0,-5 7 1,0 4 175,0 1 0,1 0 0,1 1 0,1 0 0,0 0 0,-5 37 0,10-38-19,0 0-1,1 18 0,0-28-91,1 1 0,0-1-1,1 0 1,0 0-1,0 1 1,4 8-1,-5-14-56,1 0-1,-1 0 1,1 0-1,-1 0 0,1-1 1,0 1-1,0-1 1,0 1-1,1-1 0,-1 0 1,1 1-1,-1-1 1,4 1-1,-4-1 6,1-2-1,-1 1 0,1 0 1,-1 0-1,1-1 1,0 0-1,-1 1 1,1-1-1,-1 0 1,1 0-1,0 0 1,-1-1-1,1 1 0,0-1 1,-1 1-1,3-2 1,20-7 104,-2-1 1,1-1 0,-1-1-1,37-27 1,-26 17-124,-2-1 32,-1-2-1,-1-1 1,43-50-1,-20 21 243,-44 46-214,-6 5-80,1 0 1,-1 1-1,0 0 0,1 0 1,0 0-1,0 0 1,0 0-1,0 1 0,0 0 1,0 0-1,5-2 0,-8 4-19,-1 0-1,1 0 0,0 0 0,0 0 0,0 0 0,-1 0 1,1 0-1,0 0 0,0 0 0,0 0 0,-1 1 0,1-1 0,0 0 1,-1 1-1,1-1 0,0 0 0,0 1 0,-1-1 0,1 1 1,-1-1-1,1 1 0,0-1 0,-1 1 0,1-1 0,-1 1 1,1 0-1,-1-1 0,0 1 0,1 0 0,-1-1 0,1 2 1,9 27 28,-9-22 22,3 6-19,-2-1 1,0 1-1,0 0 1,-1 0-1,-1 0 1,0 0-1,-1 0 1,0 0 0,-4 18-1,-1-7 221,2-1 1,-2 42-1,5-65-242,1 0 1,0 0-1,0 0 0,0 1 1,0-1-1,0 0 0,0 0 1,0 0-1,0 0 0,0 0 1,0 0-1,0 0 0,0 1 0,0-1 1,0 0-1,0 0 0,0 0 1,0 0-1,0 0 0,0 0 1,0 1-1,0-1 0,0 0 1,0 0-1,0 0 0,0 0 1,0 0-1,1 0 0,-1 0 1,0 0-1,0 1 0,0-1 1,0 0-1,0 0 0,0 0 0,0 0 1,0 0-1,0 0 0,0 0 1,1 0-1,-1 0 0,0 0 1,0 0-1,0 0 0,0 0 1,0 0-1,1 0 0,3-6 145,7-15 20,14-32-7,17-40-125,39-72-228,-80 162 160,0 1-1,1 0 1,-1 0 0,1 0 0,0 0-1,0 0 1,0 0 0,0 0 0,0 0-1,3-1 1,-5 2 18,0 1 1,1 0-1,-1 0 1,1 0-1,-1 0 1,0-1-1,1 1 0,-1 0 1,1 0-1,-1 0 1,1 0-1,-1 0 1,0 0-1,1 0 0,-1 0 1,1 0-1,-1 0 1,1 0-1,-1 1 1,0-1-1,1 0 0,-1 0 1,1 0-1,-1 0 1,1 1-1,0 0 2,-1 0 0,1 0 1,0 0-1,-1 0 0,1 0 0,-1 0 0,1 0 1,-1 0-1,1 0 0,-1 0 0,0 0 0,0 0 0,1 0 1,-1 2-1,6 79 4,-4-43-22,-1 7 84,-2-33-41,2 0-1,-1 0 1,2 0 0,4 25 0,-2-26-27,-2-4 69,1 0-1,-1 0 1,7 12-1,-7-18-31,-1 0 0,0 0-1,1 0 1,-1 0 0,1 0 0,0 0 0,0 0-1,-1-1 1,1 1 0,0-1 0,0 0 0,1 1-1,-1-1 1,0 0 0,0 0 0,5 1 0,0-1 39,0 1 0,0-2 0,0 1-1,0-1 1,1 0 0,-1 0 0,0-1 0,0 0 0,0-1 0,0 1 0,13-6 0,1-2 21,-1 0 0,30-19 0,-39 20-79,-1 0-1,0 0 1,0-1 0,-1 0 0,0 0 0,0-1 0,-1 0-1,-1-1 1,0 0 0,6-12 0,-3 4-24,-1-2-1,-1 1 1,-1-1-1,0 0 1,3-26 0,-9 43-19,0 0 0,-1 1 0,0-1 1,0 0-1,0 0 0,0 1 0,0-1 0,-1 0 1,1 0-1,-3-5 0,3 9 32,-1-1-1,1 1 1,0 0 0,0-1-1,-1 1 1,1 0 0,0 0-1,-1-1 1,1 1 0,-1 0 0,1 0-1,0-1 1,-1 1 0,1 0-1,-1 0 1,1 0 0,-1 0-1,1 0 1,0 0 0,-1 0-1,1 0 1,-1 0 0,1 0-1,-1 0 1,1 0 0,0 0-1,-1 0 1,1 0 0,-1 0 0,1 0-1,-1 1 1,1-1 0,0 0-1,-1 0 1,1 0 0,0 1-1,-1-1 1,-16 13-115,16-12 111,-18 17-32,0 2-1,1 0 1,2 2-1,0-1 1,-26 48-1,37-58 35,0-1 1,0 1-1,1 0 1,0 0-1,1 0 0,0 1 1,-2 22-1,5-30 17,0 1-1,0-1 0,0 1 1,1-1-1,-1 0 0,1 1 0,0-1 1,0 1-1,1-1 0,-1 0 1,1 0-1,0 0 0,0 0 1,0 0-1,1 0 0,-1-1 1,1 1-1,0-1 0,0 0 0,0 1 1,0-1-1,1-1 0,5 5 1,2 0 61,1-1 0,-1-1 1,1 1-1,1-2 0,-1 0 1,1 0-1,-1-1 0,1-1 1,0 0-1,0 0 0,0-2 1,0 1-1,15-3 0,-19 0-46,-1 0 0,0 0 0,0-1 0,0-1-1,0 1 1,0-1 0,-1 0 0,1-1 0,-1 0-1,0 0 1,10-11 0,-6 6 12,-1-2 0,0 1-1,-1-1 1,-1 0 0,0-1 0,7-15 0,2-3-17,-8 14-12,-1 0 0,0 0 0,10-34 0,-11 28-2,-6 18-42,1 1-1,-1-1 0,0 1 0,0-1 0,0-7 0,-1 11 32,0 0 0,0 0-1,0 0 1,0 0 0,0 0 0,1 0 0,-1 0 0,0 0-1,1 0 1,-1 0 0,1 0 0,-1 0 0,1 0 0,-1 0-1,1 0 1,0 0 0,-1 1 0,1-1 0,0 0 0,1 0-1,0-1-11,0 1 0,0 0 0,0 0 0,0 0 0,0 0 0,0 1 0,1-1 0,3 0 0,0 0-37,0 1 0,0 0 0,0 0 0,0 0-1,0 1 1,9 1 0,-10 0 53,0-1-1,0 1 1,0 0-1,0 1 1,0-1-1,0 1 1,-1 0-1,1 0 1,-1 0-1,0 1 1,0-1-1,0 1 1,-1 0-1,1 1 1,-1-1-1,0 0 1,0 1-1,0 0 1,4 9-1,-1 5-10,0-1-1,-2 1 0,0 0 0,2 24 0,-4-25 53,-1-14-24,-1-1-1,1 1 1,0 0 0,0-1 0,0 1 0,0-1 0,1 1 0,-1-1 0,1 1 0,0-1 0,0 0-1,0 0 1,1 0 0,-1 0 0,1-1 0,-1 1 0,1 0 0,0-1 0,0 0 0,0 0 0,0 0-1,1 0 1,-1 0 0,0-1 0,1 1 0,-1-1 0,1 0 0,0 0 0,-1 0 0,1-1 0,0 1-1,7-1 1,2 0 40,0 0 0,1-1 0,-1 0-1,0-1 1,0-1 0,0 0 0,0-1-1,-1 0 1,1-1 0,-1-1 0,0 1-1,13-10 1,-10 5-59,-1-1 0,0-1 1,-1 0-1,0-1 0,-1 0 0,0-1 0,-1-1 1,-1 1-1,11-21 0,2-4 1,-13 24 27,13-28 1,-20 39-3,-51 92-656,27-41 485,-21 51 186,38-85-11,0 0 1,0 0-1,2 0 0,0 0 0,-1 23 1,3-34-13,0-1 1,0 0 0,0 0-1,0 0 1,0 1 0,1-1-1,-1 0 1,1 0 0,-1 0 0,1 0-1,-1 1 1,1-1 0,-1 0-1,1 0 1,0 0 0,0 0-1,0-1 1,-1 1 0,1 0-1,0 0 1,0 0 0,0-1-1,0 1 1,0 0 0,0-1-1,1 1 1,-1-1 0,0 1 0,0-1-1,2 1 1,0-1 9,-1 1 0,0-1 0,0 0 1,1 0-1,-1 0 0,0 0 0,1 0 0,-1 0 0,0-1 0,1 1 1,-1-1-1,0 0 0,0 1 0,0-1 0,3-2 0,0-1 7,1 0-1,-1 0 0,0-1 0,-1 0 0,1 0 0,-1 0 1,0-1-1,0 1 0,-1-1 0,1 0 0,-2 0 1,1 0-1,2-7 0,2-10 13,-1-1 0,4-27 1,-9 49-35,2-15-31,0 0 0,-1 0-1,-1 0 1,0 0 0,-1-1-1,-1 1 1,-5-23 0,6 40 9,0 0 1,0 0-1,0-1 1,0 1-1,0 0 1,0 0-1,0-1 1,0 1-1,0 0 1,0 0-1,0-1 1,0 1-1,0 0 1,0 0-1,0 0 1,0-1-1,0 1 1,-1 0-1,1 0 1,0 0-1,0-1 1,0 1-1,0 0 1,-1 0-1,1 0 1,0 0-1,0 0 1,0-1-1,-1 1 1,1 0-1,0 0 1,0 0-1,0 0 1,-1 0-1,1 0 1,0 0-1,0 0 1,-1 0-1,1 0 1,0 0-1,-8 9-165,-2 15 117,4 0 34,1 0 0,1 0 0,-2 30 0,0 7 92,-73 407 155,74-438-170,0-5 5,-7 27-1,10-46-15,-1 1 1,1-1-1,-1 0 0,0 1 1,0-1-1,-1-1 0,0 1 1,-9 10-1,12-15-25,0 0 0,0 0 0,0 0 0,0 0 1,-1 0-1,1 0 0,0 0 0,-1-1 0,1 1 0,-1 0 0,1-1 1,-1 1-1,1-1 0,-1 1 0,1-1 0,-1 0 0,0 0 0,1 0 0,-1 0 1,1 0-1,-1 0 0,0 0 0,1 0 0,-1 0 0,1-1 0,-1 1 0,1-1 1,-1 1-1,1-1 0,-1 0 0,1 0 0,0 1 0,-1-1 0,1 0 0,-2-2 1,-1 0-4,1-1 0,0 1-1,-1-1 1,2 0 0,-1 0 0,0 0 0,1 0 0,0-1 0,0 1 0,0-1 0,-2-7 0,-1-5-10,2 0 1,0-1 0,-1-28-1,4 35-18,1 1 0,0 0-1,0-1 1,1 1 0,0 0-1,1 0 1,7-18 0,-1 8-76,0 1-1,22-32 1,-26 44 76,0 1-1,0 0 1,1 0-1,0 0 1,0 1 0,0 0-1,1 0 1,0 0-1,0 1 1,11-6 0,2 3-2,0 1 1,21-4 0,22-7 167,-48 12-140,68-25 379,-72 25-340,1-1 0,-1 0 0,-1-1 0,0 0 1,13-10-1,10-17-14,-1-1 1,29-40 0,17-46-231,-73 111 181,3-5-133,-5 14-21,-2 7-87,-3 15 208,0 1-1,-1-1 1,-2 0 0,-9 29 0,-5 26-4,17-67 69,1-1 1,0 1-1,0 15 0,1-22 6,0 0 0,0-1 0,0 1 0,0 0 0,0-1 0,1 1-1,-1 0 1,1-1 0,-1 1 0,1 0 0,0-1 0,0 1 0,-1-1 0,1 1 0,0-1 0,0 0-1,1 1 1,-1-1 0,0 0 0,0 0 0,0 1 0,1-1 0,-1 0 0,1 0 0,1 0 0,-1 0-1,-1-1 0,0 0 1,1 0-1,-1 0 0,1 0 0,-1 0 1,1 0-1,-1 0 0,1 0 1,-1-1-1,0 1 0,1 0 0,-1-1 1,0 1-1,1-1 0,-1 0 1,0 1-1,1-1 0,-1 0 1,2-2-1,24-22 194,-22 19-168,5-6-26,-1 0 0,0-1 0,-1 0 0,-1-1 0,0 0 1,7-20-1,7-14-20,-10 24 0,-8 15-52,1-1 0,1 2 0,9-15 1,-14 22 35,1 0 0,0 0 1,0 0-1,-1 1 1,1-1-1,0 0 0,0 1 1,0-1-1,0 1 1,0-1-1,0 1 1,0-1-1,0 1 0,2-1 1,-2 1 6,-1 0 1,1 0-1,-1 0 1,1 0-1,-1 0 0,1 0 1,-1 0-1,1 0 1,-1 0-1,1 1 1,-1-1-1,1 0 1,-1 0-1,1 0 1,-1 1-1,1-1 0,-1 0 1,0 0-1,1 1 1,-1-1-1,1 0 1,-1 1-1,0-1 1,1 1-1,-1-1 0,0 0 1,0 1-1,1-1 1,-1 1-1,0-1 1,0 1-1,0-1 1,1 1-1,-1-1 0,0 1 1,3 13-44,-1 0 0,0-1 0,-1 1 0,-1 15 0,-7 55-83,-7 12 215,-5-2 1,-41 125 0,49-187 4,-1 0 1,-1-1-1,-1 0 1,-30 45-1,38-66-23,-1-1 0,-1 0 0,1 0 0,-1 0 1,-1-1-1,0-1 0,-10 8 0,15-12-54,0-1 0,0 0-1,0 0 1,0 0 0,0-1 0,0 1 0,0-1-1,0 0 1,-1 0 0,1 0 0,0-1 0,-1 1-1,1-1 1,-1 0 0,1-1 0,-1 1 0,1-1-1,0 0 1,-1 0 0,1 0 0,-5-2 0,6 2 0,0-1 0,0 1 1,0 0-1,0-1 0,0 1 0,1-1 1,-1 0-1,0 0 0,1 0 1,-4-4-1,5 4-7,0 0 1,0 0-1,0-1 0,1 1 1,-1 0-1,1 0 0,0 0 1,-1 0-1,1 0 0,0-1 0,0 1 1,0 0-1,1 0 0,-1 0 1,0-1-1,1 1 0,0-2 1,3-9 93,1 0 1,0 1 0,0 0 0,1 0 0,0 0-1,1 1 1,9-12 0,10-9 414,29-29 1,-19 25-244,1 1 1,46-33-1,-47 42-274,-21 13-195,1 2 0,1 0 0,27-14 0,-36 23 129,-1 1-3579,-1 24-13991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5:18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1 946 3136,'0'-5'914,"0"8"14,0-2-816,0-1 0,0 1 1,0-1-1,1 1 0,-1-1 1,0 1-1,0-1 0,1 1 1,-1-1-1,0 1 0,0-1 1,1 1-1,-1-1 0,1 1 1,-1-1-1,0 0 0,1 1 1,-1-1-1,1 0 0,-1 1 1,1-1-1,-1 0 0,1 1 1,-1-1-1,1 0 0,1 0 45,-1 0-1,1 0 0,0 0 1,-1 0-1,1 0 0,-1 0 0,1-1 1,-1 1-1,1-1 0,-1 1 1,1-1-1,-1 1 0,0-1 0,1 0 1,-1 0-1,0 0 0,1 0 1,-1 0-1,0 0 0,2-2 0,23-29 892,-16 18-588,30-39 345,-3-2 0,50-99 0,-76 132-666,-6 15-259,-4 11-22,-6 15 112,4-16 130,-32 138 402,22-96-486,-76 277 1343,24-85-340,60-228-759,-2 13 637,8-36-70,9-28 0,8-9-741,30-51 1,0-1-180,-4-7-77,-22 48 232,3 2 0,41-69 0,-63 122-45,44-66 177,-41 63-209,0 1 0,1-1 1,-1 2-1,2-1 0,10-7 0,-18 15-3,-1-1 1,1 1-1,0 0 0,-1 0 0,1 0 0,0 0 0,0 0 0,0 1 0,0-1 0,0 0 0,0 1 0,0-1 0,0 1 1,0 0-1,0 0 0,0 0 0,0 0 0,1 0 0,-1 0 0,0 0 0,0 1 0,0-1 0,0 1 0,0 0 1,0-1-1,0 1 0,-1 0 0,1 0 0,0 0 0,0 0 0,3 3 0,-2 0 2,0-1-1,0 1 0,-1 0 1,1 0-1,-1 0 1,0 1-1,0-1 1,0 0-1,-1 1 0,1-1 1,-1 1-1,0 0 1,0 6-1,2 22 124,-2 0-1,-1 1 1,-2-1 0,-12 61-1,13-84-68,-2-1-1,1 0 1,-1 0 0,-1 0-1,1 0 1,-2 0-1,1-1 1,-1 0-1,-12 15 1,15-20-19,-1 0 1,1 0-1,-1-1 0,0 1 1,0-1-1,0 0 0,0 0 1,0 0-1,-1 0 0,1-1 1,0 1-1,-1-1 0,1 0 1,-1 0-1,0 0 1,1 0-1,-1-1 0,0 0 1,0 1-1,1-1 0,-1 0 1,0-1-1,1 1 0,-1-1 1,0 0-1,1 0 0,-6-2 1,2 0-27,1 0 1,0-1 0,-1 1 0,1-2 0,1 1 0,-1-1-1,1 0 1,-1 0 0,1 0 0,1-1 0,-1 1 0,1-1-1,0 0 1,0-1 0,1 1 0,0-1 0,0 0 0,-3-11-1,5 17-1,1 0-1,0 0 1,0 0-1,0 1 0,0-1 1,-1 0-1,1 0 1,0 0-1,0 0 0,0 0 1,1 1-1,-1-1 0,0 0 1,0 0-1,0 0 1,1 1-1,-1-1 0,0 0 1,1 0-1,-1 0 1,1 1-1,-1-1 0,1 0 1,-1 1-1,1-1 1,0-1-1,1 1-1,0 1 0,-1-1 1,1 0-1,0 0 0,0 1 0,-1-1 0,1 1 1,0 0-1,0-1 0,0 1 0,3 0 0,4 0-42,0 1-1,0 0 1,14 4-1,-5 0 50,-2 0 22,0-1 0,0-1-1,23 2 1,-33-5-3,-1 0-1,0-1 1,0 1-1,1-1 1,-1 0-1,0 0 1,0 0-1,0-1 0,0 0 1,0 0-1,0 0 1,-1-1-1,1 1 1,7-7-1,4-6 75,-1 0-1,-1-1 1,-1 0 0,22-35-1,-18 25 69,27-30-1,49-37 16,-59 62-185,-1-2 1,30-40 0,-39 40 9,-2 0 0,26-56 0,0-33-244,-22 53 316,-21 57-77,-1 3-50,0 0 1,-1-1-1,0 0 1,0 1-1,2-21 1,-7 19-579,-3 19 290,-3 19 194,-85 252 272,84-253-125,-52 128 0,-21 60 126,58-134 40,-11 32 358,18-72 104,14-35-318,2-9-116,4-15 2,4-5-184,2 1-1,0 0 1,1 1-1,2 0 1,0 0-1,1 1 1,2 1-1,0 0 1,26-26-1,-32 38-65,0 0 0,1 0 0,0 1 0,0 1 0,1-1 0,-1 2 0,20-8 0,-28 13 43,0-1-1,-1 1 1,1-1 0,0 1-1,0 0 1,0-1 0,0 1-1,0 0 1,0 0 0,0 1-1,0-1 1,-1 0 0,1 1-1,0-1 1,0 1 0,0 0-1,0-1 1,-1 1 0,1 0-1,0 0 1,-1 0 0,1 0-1,-1 0 1,1 1 0,-1-1-1,0 0 1,1 1-1,-1-1 1,0 1 0,0-1-1,0 1 1,0 0 0,0-1-1,0 1 1,0 2 0,3 7 48,0 0 0,-1 0 0,0 1 1,1 17-1,-3-20-4,3 22 108,-4-22-99,1 0 0,0 0 1,1 0-1,0 0 0,1 0 0,-1 0 0,6 10 0,-7-18-23,-1 0-1,0 0 1,1 0-1,-1-1 1,1 1-1,-1 0 1,1-1 0,-1 1-1,1 0 1,-1-1-1,1 1 1,0-1-1,-1 1 1,1-1-1,0 1 1,0-1-1,-1 1 1,1-1-1,0 0 1,0 1-1,0-1 1,-1 0-1,1 0 1,0 1-1,0-1 1,0 0-1,0 0 1,-1 0 0,1 0-1,0 0 1,0 0-1,0-1 1,0 1-1,0 0 1,-1 0-1,1-1 1,0 1-1,0 0 1,0-1-1,-1 1 1,1-1-1,0 1 1,-1-1-1,1 1 1,0-2-1,4-1 9,-1-2 0,0 1 0,-1 0 0,1-1 0,3-5 0,18-30 22,25-35-101,17-24-189,-80 167-385,9-46 636,0 0-1,1 0 0,2 1 1,0-1-1,1 1 0,1-1 1,6 27-1,-6-45 17,0 0 0,0 0 0,1 0 0,0 0 0,0 0 0,0-1-1,4 7 1,-5-9-2,0 0-1,1 1 1,-1-1-1,0 0 1,1 0-1,-1 0 0,0 0 1,1 0-1,2 1 1,-4-1-9,1-1 1,0 0-1,-1 0 1,1 0-1,0 0 1,-1 1-1,1-1 1,0 0-1,0 0 1,-1 0-1,1 0 1,0-1-1,-1 1 1,1 0-1,0 0 1,0 0 0,-1 0-1,1-1 1,0 1-1,-1 0 1,1-1-1,0 0 1,2-1 13,0-1 1,0 0-1,0 0 1,-1 0-1,1 0 1,-1 0-1,0 0 1,2-6-1,13-31 124,-14 31-149,2-8 33,-1 0 1,0-1-1,-1 0 0,-1 1 0,-1-1 0,-2-24 0,1 31 13,0 5-104,0 0 0,0 1 1,-1-1-1,0 1 0,0-1 0,0 1 1,-1-1-1,0 1 0,0 0 1,-5-10-1,6 15 49,1-1-1,-1 1 1,1-1 0,-1 1-1,0-1 1,1 1 0,-1-1-1,0 1 1,1 0 0,-1 0-1,0-1 1,0 1 0,1 0 0,-1 0-1,0 0 1,0-1 0,1 1-1,-1 0 1,0 0 0,0 0-1,0 0 1,1 1 0,-1-1-1,0 0 1,0 0 0,1 0-1,-1 1 1,0-1 0,0 0-1,1 1 1,-1-1 0,0 0-1,1 1 1,-2 0 0,-8 2-156,13-3 215,0-1-1,0 0 1,-1 0 0,1 0-1,0 0 1,0 0-1,-1-1 1,1 1-1,4-4 1,-1 1 5,-1 0-1,1-1 1,7-8 0,-13 13-60,0 0-1,0 0 1,0-1 0,1 1 0,-1 0 0,0 0-1,0 0 1,0-1 0,1 1 0,-1 0-1,0 0 1,0-1 0,0 1 0,0 0-1,0 0 1,0-1 0,0 1 0,0 0-1,0-1 1,0 1 0,1 0 0,-1 0-1,-1-1 1,1 1 0,0 0 0,0 0-1,0-1 1,0 1 0,0 0 0,0-1-1,0 1 1,0 0 0,0 0 0,0-1-1,-1 1 1,1 0 0,0 0 0,0-1 0,0 1-1,0 0 1,-1 0 0,1 0 0,0 0-1,0-1 1,-1 1 0,1 0 0,0 0-1,0 0 1,-1 0 0,1 0 0,0 0-1,0-1 1,-1 1 0,1 0 0,0 0-1,-1 0 1,1 0 0,-1 0 0,-25 5-230,22-4 230,0 0-1,1 0 1,-1 1 0,1-1-1,-1 1 1,1 0 0,0 0-1,0 0 1,-5 4 0,5-3-35,1 0 1,0-1 0,-1 1 0,1 0-1,-2 4 1,0 2 18,4-9 25,0 0-1,0 0 1,0 0-1,0 0 1,0 0-1,0 0 1,0 1-1,0-1 1,0 0-1,-1 0 1,1 0-1,0 0 1,0 0 0,0 0-1,0 0 1,0 0-1,0 0 1,0 0-1,0 0 1,0 0-1,0 0 1,0 1-1,0-1 1,0 0-1,0 0 1,0 0 0,0 0-1,1 0 1,-1 0-1,0 0 1,0 0-1,0 0 1,0 0-1,0 0 1,0 0-1,0 0 1,0 0-1,0 1 1,0-1-1,0 0 1,0 0 0,0 0-1,0 0 1,0 0-1,0 0 1,0 0-1,0 0 1,1 0-1,-1 0 1,0 0-1,0 0 1,0 0-1,0 0 1,0 0 0,0 0-1,0 0 1,0 0-1,0 0 1,0 0-1,0 0 1,1 0-1,83-36 469,-7 2-346,-75 33-131,54-19 25,101-52 0,-141 63-15,0 0-1,-1-2 1,-1 0-1,0 0 1,0-1-1,-1-1 1,0 0-1,-2-1 1,1 0-1,16-29 1,32-76 166,2-11-145,-49 85-234,-13 44 196,0 1 0,0-1 0,0 1-1,0 0 1,0-1 0,0 1 0,0-1 0,0 1-1,0-1 1,0 1 0,0 0 0,-1-1 0,1 1-1,0-1 1,0 1 0,0 0 0,0-1 0,-1 1-1,1-1 1,0 1 6,0 0 1,-1 0-1,1 0 0,0-1 1,0 1-1,0 0 0,0 0 1,0 0-1,0 0 0,0 0 1,-1 0-1,1 0 0,0 0 1,0 0-1,0 0 0,0 0 1,0 0-1,0 0 0,-1 0 1,1 0-1,0 0 0,0 0 1,0 0-1,0 0 0,0 0 1,-1 0-1,1 0 0,0 0 1,0 0-1,0 0 0,0 0 1,0 0-1,0 0 0,0 0 1,-1 1-1,1-1 0,0 0 1,0 0-1,0 0 0,0 0 1,0 0-1,0 0 0,0 0 1,0 0-1,0 1 0,0-1 1,-1 0-1,1 0 0,0 0 1,0 0-1,0 0 0,0 0 1,0 1-1,0-1 0,0 0 1,0 0-1,0 0 0,0 0 1,0 0-1,0 1 0,0-1 1,0 0-1,0 0 0,0 0 1,1 0-1,-1 0 0,-3 9-42,0 0 1,0 0-1,-9 16 0,-3 6-107,-19 59 135,-60 143-14,78-197 75,2 0 0,-17 71 0,26-84 40,1 0 0,2 0-1,0 0 1,1 1 0,5 43 0,-3-59-11,1 0-1,-1 0 0,2-1 1,-1 1-1,1 0 0,0-1 1,5 8-1,-7-13-30,1 0 0,-1 0 0,1 0 0,-1 0 0,1 0 0,-1-1 1,1 1-1,0-1 0,0 1 0,0-1 0,0 0 0,3 2 0,-4-3-8,1 1-1,0-1 1,-1 1-1,1-1 1,-1 0 0,1 0-1,0 0 1,-1 0-1,1 0 1,0 0 0,-1-1-1,1 1 1,0 0-1,-1-1 1,1 1 0,-1-1-1,1 0 1,-1 1-1,3-3 1,3-1-9,0-2-1,0 1 1,0-1 0,-1 0-1,0 0 1,6-8 0,31-47-11,-27 37 34,-2 4-49,0 0-1,2 1 1,0 1 0,23-21 0,-30 28-288,-8 12-93,-3 8 192,-6 21 83,5-24 93,1 1 1,1-1 0,-1 1 0,0 10-1,1-11 18,0 23 57,1 36 0,1-56-46,0 0 1,1 0-1,-1 0 1,2 0-1,-1 0 1,1-1 0,1 1-1,5 10 1,-8-17 1,0 0-1,0 0 1,0-1 0,1 1 0,-1-1 0,0 1 0,1-1 0,-1 1 0,1-1 0,-1 0 0,1 0 0,-1 0 0,1 0-1,0 0 1,0 0 0,0 0 0,-1 0 0,1-1 0,0 1 0,0-1 0,0 1 0,0-1 0,0 0 0,0 0 0,0 0-1,0 0 1,0 0 0,0 0 0,0-1 0,0 1 0,0 0 0,0-1 0,3-1 0,1-1 7,1 0 1,-1-1-1,0 0 1,0 0-1,0 0 1,0-1-1,-1 0 1,6-6-1,0-1 49,-1 0 0,-1-1 0,9-16 0,-14 22-64,0 0-1,0-1 1,-1 0 0,0 0-1,0 0 1,-1 0 0,2-15 0,-4 20-21,1-1 0,-1 1 1,-1 0-1,1 0 0,0-1 0,-1 1 1,1 0-1,-1 0 0,0 0 1,0 0-1,0 0 0,-1 0 1,1 0-1,-1 0 0,1 0 1,-5-4-1,3 4 0,0 0 0,0 0 0,-1 0-1,1 1 1,-1-1 0,0 1 0,1 0 0,-1 0 0,0 1 0,0-1 0,-6-1 0,0 1 6,0 0 1,0 1 0,1 0-1,-1 1 1,0 0 0,0 0-1,0 1 1,0 0 0,0 1-1,-11 3 1,5-1 44,14-3-32,-1-1 0,1 1 1,0-1-1,-1 1 0,1 0 0,0 0 0,-3 1 0,1-1-4,-1-1 0,4-3 140,2-10-24,2 11-145,1 0 0,0 1 0,-1 0-1,1 0 1,6-1 0,13-4-52,5-2 79,2 1 0,41-4 0,62 1 1,-105 8 3,-25 2 11,6-1-46,0 1 0,0 0-1,0 0 1,0 1 0,11 2-1,-18-2 29,-1-1 0,1 1 0,-1-1 0,1 1-1,0-1 1,-1 1 0,1 0 0,-1 0 0,0 0-1,1 0 1,-1 0 0,0 0 0,1 0 0,-1 0 0,0 1-1,0-1 1,0 0 0,0 1 0,0-1 0,-1 1-1,1-1 1,0 1 0,-1-1 0,1 1 0,-1 0 0,1-1-1,-1 1 1,0 0 0,0-1 0,1 1 0,-1 0 0,0-1-1,-1 1 1,1 3 0,-2 5 14,0 1 0,-1-1 0,-6 16 0,-4 13 227,13-37 81,4-4-132,9-12-69,5-4-62,3 4-18,11-10-35,-20 14-68,26-18 0,-34 25 42,1 1 0,-1-1 0,1 1 0,-1 0-1,1 0 1,0 0 0,0 1 0,0 0 0,0 0 0,6-1 0,-10 3 27,-1-1 1,1 0 0,0 0 0,0 0-1,-1 0 1,1 1 0,0-1-1,0 0 1,-1 0 0,1 1 0,0-1-1,-1 1 1,1-1 0,0 1 0,-1-1-1,1 1 1,-1-1 0,1 1 0,-1-1-1,1 1 1,-1 0 0,0-1 0,1 1-1,-1 0 1,1-1 0,-1 1-1,0 1 1,5 23 113,-4-20-127,1 19 84,-2 46 0,-1-29 101,1-37-149,0 1 1,1-1-1,-1 0 1,1 0-1,0 0 0,1 0 1,-1 0-1,0 0 1,1 0-1,0-1 0,0 1 1,4 4-1,-5-6 3,0 0 1,1-1-1,-1 1 0,0-1 0,1 1 0,0-1 0,-1 0 0,1 1 0,0-1 0,-1 0 1,1 0-1,0 0 0,0-1 0,0 1 0,0 0 0,0-1 0,0 1 0,0-1 0,0 1 1,0-1-1,0 0 0,0 0 0,1 0 0,-1 0 0,2-1 0,5-2-102,0 0-1,0-1 0,0 0 0,0 0 1,0-1-1,-1 0 0,14-11 1,49-49-5419,-52 42 2127,-1-1 1143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5:19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0 109 8640,'4'3'3904,"37"-6"-3392,-1-2 2464,10 2-1729,31-6 225,4 1-896,23-9-256,-8 6-192,11-9-96,-8 8 0,2-4-608,-20 9 320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5:21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433 104 2560,'7'-11'917,"-4"8"-314,-1 0-1,0 0 1,-1 0 0,1 0-1,0 0 1,1-4 0,-3 6-496,0 0 0,0 0 0,0 0 0,0 0 0,0 0 0,0 0 0,0 0 0,0 0 0,0 0 0,0 0 0,0 0 0,-1 0 0,1 0 1,0 0-1,-1 0 0,1 0 0,-1 0 0,1 0 0,-1 1 0,0-1 0,1 0 0,-1 0 0,0 0 0,1 1 0,-1-1 0,-1 0 0,-3-4 75,0 1 0,-1 0-1,1 0 1,-1 0 0,1 1-1,-1 0 1,0 0-1,-1 1 1,1-1 0,0 1-1,-1 1 1,1-1 0,-1 1-1,1 0 1,-1 1 0,-11 0-1,0 0 53,-1 1 0,0 1 0,0 0 1,0 2-1,1 0 0,-26 9 0,34-9-153,0 1 0,0 0 0,0 0 0,0 1 0,1 0 1,0 1-1,0 0 0,1 0 0,0 1 0,0 0 0,1 0 0,-9 13 0,9-9-39,0 0-1,1 0 0,0 1 1,1-1-1,0 1 0,1 0 0,-3 16 1,6-21 2,0 0 0,0 0 0,0 0 0,1 0 1,1 0-1,-1 0 0,1 0 0,0 0 1,1 0-1,0 0 0,0 0 0,1 0 1,6 11-1,-6-14 3,0-1-1,0 0 1,0 0 0,1 0 0,0-1 0,0 1-1,0-1 1,0 0 0,0 0 0,1 0 0,-1-1-1,1 1 1,0-1 0,0 0 0,0 0 0,0-1-1,0 0 1,6 1 0,3 1 49,1-2 1,-1 0-1,1 0 0,0-2 0,19-2 0,-13 1-42,0-2-1,-1 0 0,1-1 1,-1-2-1,1 0 0,-2 0 1,1-2-1,-1-1 0,-1 0 1,28-21-1,-13 5-20,-2-1 1,0-2-1,40-49 0,-65 70-42,10-12-30,27-27 0,-38 42 5,0 1 1,0 0-1,0 0 0,0 1 1,1-1-1,-1 1 1,1 0-1,0 1 1,0-1-1,0 1 0,9-2 1,-4 3 3,0 1 0,1 0 1,-1 0-1,0 1 0,0 1 1,20 5-1,0-1 131,-23-6 224,-12-5-144,-14-6-4,8 6-247,-1 1 0,0 0 0,0 1-1,0 1 1,-18-3 0,23 4 48,0 1 0,1 0 0,-1 1 0,0-1 0,1 1-1,-1 0 1,1 0 0,-1 1 0,1-1 0,0 1 0,0 0-1,-1 1 1,-7 5 0,4-2 5,1 2-1,0-1 1,0 1 0,1 0-1,0 0 1,0 1-1,1 0 1,0 0 0,-7 15-1,6-9 45,0 1-1,1 0 0,1 0 0,1 1 1,-4 21-1,7-29 39,1-1-1,0 0 1,0 1-1,0-1 1,1 1-1,1-1 1,-1 0-1,1 0 1,6 13-1,-8-19-42,0-1 0,1 1 0,0-1 0,-1 1 0,1-1 0,0 0 0,0 1 0,0-1-1,0 0 1,0 0 0,0 0 0,0 0 0,0 0 0,0 0 0,1 0 0,-1 0 0,0 0 0,1 0-1,-1-1 1,0 1 0,1 0 0,-1-1 0,1 0 0,-1 1 0,1-1 0,-1 0 0,1 1-1,0-1 1,-1 0 0,1 0 0,-1-1 0,1 1 0,-1 0 0,1 0 0,-1-1 0,1 1 0,-1-1-1,1 1 1,-1-1 0,3-1 0,3-2 44,0 0 0,0 0 0,0 0 0,-1-1 0,1 0 0,10-12 0,0-4 21,0-1-1,-2-1 1,0 0-1,20-47 0,-30 61-146,-1-1 0,0 1 0,-1-1 0,0 0-1,0 0 1,2-20 0,-5 29 44,0 1 1,0-1-1,0 1 1,0 0-1,0-1 0,0 1 1,0-1-1,0 1 0,0 0 1,0-1-1,-1 1 1,1-1-1,0 1 0,0 0 1,0-1-1,0 1 0,-1-1 1,1 1-1,0 0 1,-1-1-1,-4 4-308,-5 13 128,6-3 188,0 1 0,0 0 1,1-1-1,1 1 0,0 0 0,1 0 1,1 0-1,1 18 0,0-24 35,0 0 1,1 0-1,0 0 0,0 0 1,1-1-1,6 14 1,-6-16 39,-1-1 1,1 1-1,0-1 1,1 0 0,-1 0-1,1 0 1,0 0 0,0-1-1,0 0 1,0 1 0,6 2-1,-4-4-2,-1 1 0,0-1 0,1-1 0,0 1 0,-1-1 0,1 0 0,0 0 0,-1-1 0,1 1 0,0-1 0,0-1 0,0 1 0,-1-1 0,1 0 0,0 0 0,-1-1 0,1 0 0,9-4 0,0 0-16,-1-2-1,0 0 0,0-1 1,0 0-1,18-17 1,-10 4-18,-2 0 0,28-39 1,-8 9-68,-27 36 32,-11 12-3,1-1-1,0 1 1,1 0 0,-1 1-1,0-1 1,1 1 0,0-1-1,0 1 1,0 0-1,7-3 1,-10 5 4,-1 1 0,0 0-1,0 0 1,1 0 0,-1 0 0,0 0-1,1 0 1,-1 0 0,0 0 0,0 0-1,1 0 1,-1 0 0,0 0 0,1 0 0,-1 0-1,0 0 1,1 0 0,-1 0 0,0 0-1,0 0 1,1 0 0,-1 0 0,0 0 0,1 1-1,-1-1 1,0 0 0,0 0 0,1 0-1,-1 1 1,0-1 0,0 0 0,0 0-1,1 0 1,-1 1 0,0-1 0,0 0 0,0 1-1,0-1 1,0 0 0,1 0 0,-1 1-1,0-1 1,0 0 0,0 1 0,0-1-1,0 1 1,-1 17-99,1-14 116,-3 37 87,1-14 89,-7 37-1,8-60-179,-4 17 141,1-1 1,-3 38-1,8-53 345,1-6-260,4-8-139,-4 5-25,7-11-16,-1 1 0,0-1 0,6-19 0,-4 11-141,0 1 0,2-1-1,19-26 1,-31 49 77,1-1 0,-1 0 0,0 1 0,1-1 0,-1 1 0,1-1 0,-1 0 0,1 1 0,-1-1 0,1 1 0,0-1 0,-1 1 0,1 0 0,0-1 0,-1 1 0,1 0 0,0-1 0,-1 1 0,1 0 0,0 0 0,0 0 0,-1 0-1,1-1 1,0 1 0,0 0 0,-1 0 0,1 0 0,0 1 0,0-1 0,-1 0 0,1 0 0,0 0 0,0 0 0,-1 1 0,1-1 0,0 0 0,-1 1 0,1-1 0,0 1 0,-1-1 0,1 0 0,-1 1 0,1-1 0,-1 1 0,1 0 0,2 2 8,0 1 0,0-1 0,-1 1 1,0 0-1,0-1 0,3 7 0,4 11 68,2 7 217,21 37 0,-28-58-235,1 0 0,0 0 1,0 0-1,0-1 1,1 0-1,0 0 0,0 0 1,0-1-1,15 10 0,-16-13 4,-1 0 1,1-1-1,0 1 0,0-1 0,0 0 1,0 0-1,0 0 0,1-1 0,-1 0 1,0 0-1,0 0 0,0-1 0,8-1 1,-2 0-4,0-1 0,-1 0 0,1-1 0,-1 0 1,11-6-1,-9 2-918,0 0 1,-1 0-1,14-12 0,2-2-1309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5:25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9 280 2240,'-8'6'8288,"15"3"-7792,-3-6-354,1 0 0,-1-1 0,0 0 0,1 0 0,0 0 0,-1 0 0,1-1 1,0 1-1,0-1 0,0-1 0,8 1 0,-10-1-78,1-1 0,-1 1-1,0-1 1,1 0 0,-1 0 0,0 0-1,0 0 1,1-1 0,-1 1 0,0-1 0,0 0-1,-1 0 1,1 0 0,0 0 0,-1-1-1,1 1 1,3-5 0,-1 0-27,0 0-1,-1 0 1,1-1 0,-1 1-1,-1-1 1,0 0 0,0-1 0,0 1-1,-1 0 1,0-1 0,-1 1 0,1-13-1,-1 8 5,-1 1-1,0 0 1,-1 0 0,-1 0-1,0 0 1,0 0-1,-2 0 1,-5-16 0,8 25-37,-1-1 0,0 0 0,0 0 0,0 1 0,-1 0 0,1-1 1,-1 1-1,-4-4 0,6 6-2,0 0 1,0 0-1,0 0 1,0 0-1,-1 1 1,1-1-1,0 0 1,-1 1-1,1-1 1,-1 1-1,1 0 1,0-1-1,-1 1 1,1 0-1,-1 0 1,1 0-1,-1 0 0,1 0 1,-1 0-1,1 0 1,0 1-1,-1-1 1,1 0-1,-1 1 1,1-1-1,0 1 1,-3 1-1,-1 1 65,0 0 0,1 0 0,-1 1 0,1 0 0,-1 0 0,1 1 0,0-1 0,1 1 0,-1-1 0,1 1 0,0 0 0,0 1 0,0-1 0,1 0 0,0 1 0,0 0 0,-2 10 0,0 6 127,1 1 1,1-1 0,1 32-1,1-45-113,1 0 0,0 0 0,0 1-1,1-1 1,0 0 0,1 0 0,7 16 0,-8-21-13,0 0-1,0 0 1,0 0 0,0 0 0,1-1 0,0 1 0,0-1 0,0 0-1,0 0 1,0 0 0,1 0 0,-1 0 0,1-1 0,0 0 0,-1 1 0,1-1-1,0-1 1,7 3 0,-8-3-25,1-1-1,0 0 1,-1 0-1,1 0 1,0 0 0,-1 0-1,1-1 1,-1 0-1,1 1 1,4-3 0,36-16 303,-32 14-233,17-11-107,-1-1 1,35-26-1,-14 8 151,4-2-87,-28 19-107,0 1-1,2 0 1,41-18-1,-65 34 36,-1 0 0,1 1 0,0-1 0,0 1 0,0-1 0,-1 1 0,1 0 0,0 0 0,0 0 0,0 0 0,-1 1 0,1-1 0,0 1 0,0-1 0,-1 1 0,1 0 0,0 0 0,2 2 0,5 3 121,0 0 0,-1 0-1,12 12 1,-14-12 70,1 1 0,0-2 0,0 1-1,9 4 1,2-2 2,-1-2-1,1 0 1,-1-1-1,1-1 1,1-1-1,25 1 1,-28-3-349,1 0 0,-1 2 0,0 0 0,31 10 0,-42-11-583,1-20-12789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5:25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512 1 4576,'-7'0'515,"1"1"0,-1 0 0,1 0 1,-11 3-1,13-2-155,0 0 0,1 0-1,-1 1 1,1-1 0,-1 1 0,1 0 0,0 0 0,0 0 0,1 0 0,-1 1 0,-3 5 0,-9 11 563,-75 99 2999,20-24-2281,35-53-1257,-2-1 0,-2-3 0,-61 48 0,86-75-422,11-10-4,1 0-1,-1 1 0,1 0 1,0-1-1,0 1 0,0 0 1,0 0-1,0 0 0,0 0 1,-2 4-1,10-1-4911,10-11 794,6-3 1360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5:27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241 465 2304,'6'-2'5971,"-8"7"-4417,-5 4-1057,0-1 0,-1 0 0,0-1 0,0 0 0,-15 11-1,-4 2 326,-9 12 234,-39 44 0,69-70-935,1 1 0,-1-1 0,2 1 1,-1 1-1,1-1 0,0 1 1,-4 11-1,7-17-90,0 1-1,1-1 0,-1 1 1,1-1-1,-1 0 1,1 1-1,0-1 0,0 1 1,0-1-1,1 1 1,-1-1-1,0 0 0,1 1 1,0-1-1,-1 0 1,1 1-1,0-1 0,0 0 1,0 0-1,1 0 1,-1 0-1,0 0 0,1 0 1,-1 0-1,1 0 1,0 0-1,0-1 0,0 1 1,2 1-1,1 0 53,0 0-1,1-1 1,-1 1 0,1-1-1,-1 0 1,1-1 0,0 1-1,0-1 1,6 1 0,2-1 180,0-1 0,25-2 0,-21 0-215,0 0-1,-1-2 0,1 0 1,-1-1-1,0-1 1,-1-1-1,1 0 1,-1-1-1,29-20 1,16-20 189,88-87 0,-128 111-53,-17 19-175,0 0 0,0 0 0,1 0 0,0 1 0,0-1 0,0 1 0,8-5 0,-12 9-13,-1 0-1,0 0 0,0 0 0,0 0 1,1-1-1,-1 1 0,0 0 0,0 0 1,0 0-1,1 0 0,-1 0 0,0 0 1,0 0-1,1 0 0,-1 0 0,0 0 0,0 0 1,1 0-1,-1 0 0,0 0 0,0 0 1,1 0-1,-1 0 0,0 0 0,0 0 1,1 1-1,-1-1 0,0 0 0,0 0 1,0 0-1,1 0 0,-1 0 0,0 1 1,0-1-1,0 0 0,0 0 0,1 0 1,-1 0-1,0 1 0,0-1 0,0 0 1,0 0-1,0 1 0,0-1 0,0 0 1,0 0-1,0 1 0,0-1 0,1 0 0,-1 0 1,0 0-1,0 1 0,-1-1 0,0 16 49,1-14-33,-18 105 26,17-96-5,0 1-1,0-1 1,2 0-1,-1 0 1,4 20-1,-3-26 10,0-1 1,0 1-1,1-1 0,-1 1 0,1-1 1,0 1-1,0-1 0,0 0 1,1 0-1,-1 0 0,1 0 0,0 0 1,0-1-1,0 1 0,1-1 0,3 3 1,-4-4 8,1-1 0,-1 0 1,1 0-1,-1 0 1,1 0-1,-1 0 0,1-1 1,-1 1-1,1-1 0,0 0 1,-1 0-1,1 0 0,0-1 1,-1 0-1,6-1 1,0 0 11,-1-1 1,1 0 0,0 0 0,15-9 0,-11 4-37,0-1 1,0 0 0,-1-1-1,0 0 1,0-1 0,-1 0-1,-1-1 1,0-1 0,-1 1-1,10-18 1,16-37 37,26-44 96,83-86-261,-108 152 126,-1 3-221,37-59-1,-46 48-49,-25 47-9,-4 6 1,-6 6 11,-48 59-194,24-31 436,-48 68 0,66-81 4,1 1 1,2 1 0,0 0-1,-16 47 1,10-11-4,-18 104 0,30-127 39,-2 31 79,7-59-97,1-1 0,1 1 0,-1 0 0,1 0 0,1-1 0,3 12 0,-4-13-12,2 2 60,0 1-1,0-1 0,1 1 1,7 10-1,-10-16-41,1-1-1,0 0 1,0 0 0,0 0 0,0 0-1,0 0 1,0-1 0,0 1-1,1-1 1,-1 1 0,1-1 0,-1 0-1,1 0 1,-1 0 0,1 0-1,0 0 1,-1-1 0,5 1 0,6 0 12,1-1 1,-1 0 0,0-1-1,0 0 1,0-1 0,1-1 0,18-6-1,86-37 49,-96 36-93,0-1 0,0-1 0,22-16 0,-36 22 30,0-1 0,-1 0-1,1 0 1,-1 0-1,-1-1 1,0 0-1,0 0 1,0-1 0,-1 0-1,6-12 1,-10 17-42,1 0 0,0 0 0,-1 0 0,0-1 1,0 1-1,0 0 0,0-1 0,-1 1 0,1 0 0,-1-1 1,-1 1-1,0-6 0,1 9 4,0 0-1,-1 0 1,1 0 0,-1 0 0,0 1-1,1-1 1,-1 0 0,0 0 0,1 0-1,-1 1 1,0-1 0,0 0-1,0 1 1,0-1 0,1 0 0,-1 1-1,0 0 1,0-1 0,0 1 0,0-1-1,0 1 1,0 0 0,-1 0 0,1 0-1,0-1 1,0 1 0,0 0-1,0 0 1,0 0 0,0 1 0,-2-1-1,0 1-6,-1-1 0,0 1 0,0 0 0,0 0 0,0 0 0,-5 4 0,0 0-23,-1 2-1,2-1 1,-1 1 0,1 1 0,-8 8 0,7-7 35,-2 2 68,0 1 0,1-1 1,-14 23-1,22-29-38,-1-1 1,1 1-1,-1 0 0,1 0 1,1 0-1,-1 0 0,1 0 1,0 0-1,0 0 0,0 1 1,1-1-1,-1 0 0,1 0 1,2 9-1,-2-11 1,1 0 0,0 0 0,1 0 0,-1 0 0,0-1 0,1 1 0,0 0 0,-1-1 0,1 1 0,0-1 0,0 0 0,1 1 0,-1-1-1,0 0 1,1 0 0,-1-1 0,1 1 0,0 0 0,-1-1 0,5 2 0,5 2 52,1 0-1,1-1 0,15 3 0,-22-6-58,83 15 221,-80-15-970,0 0-1,-1-1 0,1 0 1,0-1-1,-1 0 0,1-1 1,11-3-1,-2 0-1591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5:28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17 7712,'-5'-9'3520,"23"9"-3072,-4 0 896,-1 0-832,19-5 64,7 5-352,16-3 64,-2 6-160,7-3-128,-2 0-32,-13 0-736,-5 5 384,-8-5-2912,-9 0 1824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4:54:04.4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32 108 9312,'-23'-6'4192,"19"1"-3616,-1 1 2207,10-1-1631,-5-6-32,9-1-704,-4-5-320,8 9-32,0-7-2048,1 7 1088,-6-4-3935,7 7 2687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5:28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17 7456,'-26'-3'3392,"34"3"-2944,5-5-576,10 5-32,22-8-2560,8 8 1504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5:31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236 154 2656,'0'0'837,"5"-4"1526,-6 3-1980,0 0 0,0-1 0,0 2 0,-1-1-1,1 0 1,0 0 0,0 0 0,0 0 0,-3 0 0,-1 0-194,0 1-1,0-1 1,-1 1-1,1 1 1,0-1 0,0 1-1,0 0 1,0 0 0,0 0-1,0 1 1,-5 2-1,-3 2 276,0 1-1,-22 14 0,24-13-219,0 0 0,1 1 0,0 0 0,-9 11 1,15-15-169,0 0 0,0 1 0,0-1 0,1 1 1,0 0-1,0-1 0,0 1 0,1 1 0,-1-1 1,-1 11-1,4-15-43,-1 0 1,1-1 0,0 1-1,0 0 1,0 0-1,0-1 1,0 1 0,0 0-1,0 0 1,1-1-1,-1 1 1,1 0 0,-1-1-1,1 1 1,0 0-1,-1-1 1,1 1-1,0-1 1,0 1 0,0-1-1,0 1 1,0-1-1,1 0 1,-1 0 0,0 1-1,1-1 1,-1 0-1,1 0 1,-1 0-1,1 0 1,-1-1 0,1 1-1,-1 0 1,1-1-1,0 1 1,0-1 0,-1 1-1,1-1 1,0 0-1,0 0 1,-1 0 0,1 0-1,0 0 1,0 0-1,-1-1 1,3 1-1,8-2 21,0-1 0,0 0 0,-1 0 0,1-1 0,-1-1 0,0 0 0,0 0 0,-1-1 0,0-1 0,0 1 0,0-2 0,0 1 0,-1-1 0,-1-1 0,1 0 0,-2 0 0,1 0 0,-1-1-1,0 0 1,-1-1 0,0 1 0,-1-1 0,0-1 0,-1 1 0,5-20 0,-8 26-130,0 0-1,0 0 1,-1 0-1,1 0 1,-1 0-1,0 0 1,0 0 0,-2-6-1,2 10 75,0 1-1,0 0 1,0 0-1,0 0 1,0-1-1,0 1 1,0 0-1,0 0 0,0 0 1,0-1-1,-1 1 1,1 0-1,0 0 1,0 0-1,0 0 1,0-1-1,0 1 1,0 0-1,-1 0 1,1 0-1,0 0 1,0 0-1,0-1 1,-1 1-1,1 0 1,0 0-1,0 0 1,0 0-1,-1 0 1,1 0-1,0 0 1,0 0-1,0 0 1,-1 0-1,1 0 1,0 0-1,-7 6 24,-3 13 78,7-3 93,1-1 0,1 1 0,1 0 0,0 0 0,4 31 0,-3-43-120,0 0 1,0 1-1,0-1 1,1 0-1,-1 1 1,1-1-1,0 0 1,0 0-1,0 0 1,1-1-1,-1 1 0,1 0 1,0-1-1,4 4 1,-5-5-17,1 0-1,0-1 1,0 1 0,-1 0 0,1-1 0,1 1-1,-1-1 1,0 0 0,0 0 0,0 0-1,1-1 1,-1 1 0,0-1 0,1 0-1,-1 0 1,0 0 0,1 0 0,-1 0 0,6-2-1,0 0 9,0-1-1,0-1 1,0 1-1,0-1 1,-1-1-1,0 1 1,0-2-1,11-7 1,5-8 13,25-26 1,-45 42-63,66-76-73,-49 54 212,1 1 1,31-27-1,-34 40-41,-19 13-111,1 0 1,-1-1-1,1 1 0,-1 0 1,1 0-1,-1-1 1,1 1-1,-1 0 0,1 0 1,0 0-1,-1 0 1,1-1-1,-1 1 1,1 0-1,0 0 0,-1 0 1,1 1-1,-1-1 1,1 0-1,-1 0 0,1 0 1,-1 0-1,1 0 1,0 1-1,-1-1 1,1 0-1,-1 0 0,1 1 1,-1-1-1,1 0 1,-1 1-1,0-1 0,1 1 1,0 0-1,0 1 14,0 1-1,0 0 1,0-1-1,-1 1 1,1 0-1,-1-1 1,0 1-1,1 0 1,-1 0-1,-1 4 1,-4 30 129,4-31-114,-31 176 177,27-143 277,5-39-475,0 0-1,0 0 0,0 0 1,0 0-1,1 0 1,-1 0-1,0 0 0,0-1 1,0 1-1,0 0 1,0 0-1,0 0 0,0 0 1,0 0-1,1 0 1,-1 0-1,0 0 0,0 0 1,0 0-1,0 0 0,0 0 1,0 0-1,1 0 1,-1 0-1,0 0 0,0 0 1,0 0-1,0 0 1,0 0-1,0 0 0,0 0 1,1 0-1,-1 0 1,0 0-1,0 0 0,0 0 1,0 1-1,0-1 1,0 0-1,0 0 0,0 0 1,0 0-1,1 0 0,-1 0 1,0 0-1,0 0 1,0 0-1,0 1 0,0-1 1,0 0-1,0 0 1,0 0-1,0 0 0,0 0 1,0 0-1,0 0 1,0 1-1,0-1 0,8-12 49,-6 9 13,70-87 89,-56 67-253,2 1-1,0 1 1,1 1 0,1 0-1,27-19 1,-45 37 76,0 1 0,0-1 0,1 1-1,-1 0 1,1-1 0,-1 1 0,1 1 0,-1-1 0,1 0 0,-1 0-1,1 1 1,3-1 0,-4 2 9,0-1 1,0 0-1,-1 0 0,1 1 0,0-1 0,0 1 1,-1 0-1,1-1 0,0 1 0,-1 0 0,1 0 1,-1 0-1,1 0 0,-1 0 0,0 1 0,1-1 1,-1 0-1,0 1 0,1 1 0,5 6 112,0 2 0,-1-1 0,-1 1 0,0 0 0,5 16 1,-7-18-37,1 1 1,0 0 0,0-1-1,1 0 1,0 0 0,1 0-1,0-1 1,7 9 0,-7-11-7,1-1 1,0 1-1,0-1 1,0-1-1,0 1 0,1-1 1,0 0-1,0-1 1,0 0-1,0 0 0,0-1 1,1 0-1,-1-1 1,12 2-1,-13-3-668,1 0 0,-1 0 0,1-1 0,-1 0 0,0 0-1,8-3 1,-12 3-271,-1 0 0,-1 0 0,1 0 0,0 0 0,0 0 0,0 0-1,0-1 1,-1 1 0,3-3 0,-2 2-266,11-7-3166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5:35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3 971 4800,'-1'0'110,"1"-1"0,0 1 1,0 0-1,0 0 0,-1-1 0,1 1 1,0 0-1,0-1 0,0 1 0,0 0 0,0-1 1,0 1-1,-1 0 0,1-1 0,0 1 1,0 0-1,0-1 0,0 1 0,0 0 1,0-1-1,1 1 0,-1 0 0,0-1 1,0 1-1,0 0 0,0-1 0,0 1 0,0 0 1,0-1-1,1 1 0,-1 0 0,0 0 1,0-1-1,1 1 0,-1 0 0,0 0 1,0-1-1,1 1 0,-1 0 0,0 0 1,1-1-1,17-1 3188,-3 1-2853,-4-3-114,0 1 1,0-1-1,0-1 1,-1 0-1,0 0 0,0-1 1,-1-1-1,1 1 1,-1-2-1,-1 1 1,15-17-1,-13 12-280,-1 0-1,0-1 1,-1 0-1,-1 0 1,0-1-1,-1 0 1,0 0-1,5-21 1,-8 23-27,-1 1 0,0-1 1,-1 0-1,1-13 0,-2 21-60,0 1 1,0-1-1,-1 0 0,1 1 0,-1-1 0,1 1 0,-1-1 0,0 1 0,0-1 1,-1 1-1,1 0 0,-1-1 0,0 1 0,0 0 0,0 0 0,0 0 1,0 0-1,-4-3 0,4 5 0,1 1-1,0 0 1,-1-1 0,1 1 0,0 0-1,-1-1 1,1 1 0,-1 0 0,1 0 0,-1 0-1,1 0 1,0 0 0,-1 1 0,1-1-1,-1 0 1,1 1 0,0-1 0,-1 1-1,1-1 1,0 1 0,-1-1 0,1 1 0,0 0-1,0 0 1,0 0 0,-2 1 0,-3 3-28,-1 1 1,1-1-1,-7 9 1,8-7 119,1 0 0,0 0 1,0 0-1,1 1 0,0-1 0,0 1 0,1 0 1,0 0-1,-2 12 0,1-4 27,-1 1 96,2 0 0,-1-1 0,2 1 0,1 32 0,0-44-96,0 1 0,1-1 0,0 1 1,0-1-1,1 0 0,-1 1 0,1-1 0,0 0 0,1 0 0,-1 0 1,1 0-1,0 0 0,0-1 0,1 1 0,-1-1 0,1 0 0,0 0 1,7 6-1,-7-8-21,0 0 1,-1 0-1,1-1 0,0 1 1,0-1-1,0 0 0,0 0 1,0-1-1,0 1 1,0-1-1,0 1 0,8-2 1,4 0 165,29-8 1,-34 7-223,18-5 55,1-1-1,-2-2 1,1 0 0,-2-2-1,46-27 1,-41 19-33,-2-2 1,0-1 0,-1-1-1,33-36 1,-27 22 15,176-195 344,-182 199-428,-2-1 1,-2-2-1,-1 0 1,-1-2-1,-3 0 0,27-71 1,-42 95-49,5-25 1,-10 37 37,1 0 0,-1 0 0,1 0 0,-1-1 1,0 1-1,0 0 0,-1 0 0,1 0 0,0 0 0,-1 0 0,0 0 1,0 0-1,0 0 0,-2-4 0,3 7 33,-1-1 0,0 1 0,1-1-1,-1 1 1,0-1 0,0 1 0,1-1 0,-1 1 0,0 0-1,0 0 1,0-1 0,0 1 0,1 0 0,-1 0-1,0 0 1,0 0 0,0 0 0,0 0 0,1 0 0,-1 0-1,0 0 1,0 1 0,0-1 0,0 0 0,1 0 0,-1 1-1,0-1 1,0 0 0,1 1 0,-2 0 0,1 0-32,-5 1 10,0 2 0,1-1 0,0 0 0,-1 1 1,1 0-1,1 0 0,-1 1 0,-4 5 0,-31 43-60,26-34 62,-21 34 5,-32 64 0,53-88 67,1 0 0,1 0 0,-14 58 0,14-27 47,-6 62 0,15-86 69,1 1-1,2-1 0,2 0 0,1 1 1,10 46-1,-12-80-113,-1 0 0,1 0 0,0 0 0,0 0 1,0 0-1,1 0 0,-1 0 0,1 0 0,-1 0 1,1-1-1,0 1 0,0-1 0,0 1 0,0-1 1,1 0-1,-1 0 0,0 0 0,1 0 0,0 0 0,-1 0 1,1-1-1,0 1 0,0-1 0,0 0 0,0 0 1,0 0-1,0 0 0,0 0 0,1-1 0,-1 0 1,0 1-1,0-1 0,0 0 0,1-1 0,-1 1 1,4-1-1,19-5 21,0 0-1,-1-2 1,0-1 0,0-1 0,-1-1 0,40-25 0,-52 30-32,-1-1 0,0 0 0,0-1-1,-1-1 1,0 0 0,-1 0 0,0-1 0,0 0 0,-1 0-1,0-1 1,-1 0 0,8-16 0,-8 13-82,0-1 0,-2 1 0,1-1 0,-2-1 0,0 1 0,-1-1 0,2-19 0,-5 34 33,0-1 0,0 0 0,0 0-1,0 0 1,0 1 0,-1-1 0,1 0 0,-1 0 0,1 1-1,-1-1 1,1 0 0,-1 1 0,0-1 0,0 0-1,0 1 1,0-1 0,0 1 0,0 0 0,0-1 0,-1 1-1,1 0 1,0-1 0,-1 1 0,1 0 0,-1 0 0,-1-1-1,0 2 9,1-1 0,-1 1-1,1-1 1,0 1 0,-1 0-1,1 0 1,-1 0-1,1 0 1,-1 0 0,1 1-1,-1-1 1,1 1-1,0-1 1,-1 1 0,1 0-1,0 0 1,-1 0-1,1 0 1,-3 3 0,-11 7-8,-1 0 0,2 1 1,0 1-1,0 0 0,1 1 1,1 1-1,1 0 0,0 1 1,0 0-1,2 1 0,-16 33 1,14-21 95,-9 32 1,18-51-63,1 1 1,0 0 0,0-1 0,1 1 0,1 0-1,1 18 1,-1-26 6,1-1 0,-1 1-1,1-1 1,-1 1 0,1-1 0,0 1 0,0-1-1,0 0 1,1 1 0,-1-1 0,0 0-1,1 0 1,-1 0 0,1 0 0,0 0 0,3 3-1,-1-3 4,0 1-1,0-1 1,0 0 0,0 0-1,0-1 1,0 1-1,0-1 1,9 2 0,4-1 39,0-1 1,0-1 0,33-3 0,-38 2-26,85-11 294,-85 9-331,-1 0 0,1-1 0,-1 0 1,1 0-1,-1-1 0,12-8 1,-6 3 37,1-2 0,-2 0 0,0 0 1,25-26-1,19-30 97,-41 45-206,2 1 0,0 1-1,40-30 1,-59 49 60,1-1 0,0 1 0,0 1 0,-1-1 0,2 0 1,-1 1-1,0 0 0,0-1 0,0 1 0,1 0 0,-1 1 0,0-1 0,1 1 0,-1-1 0,0 1 0,1 0 1,-1 0-1,1 1 0,-1-1 0,0 1 0,1-1 0,-1 1 0,0 0 0,1 0 0,-1 1 0,0-1 0,0 1 0,0-1 1,0 1-1,-1 0 0,1 0 0,0 0 0,-1 1 0,1-1 0,-1 1 0,0-1 0,2 4 0,-53-25 477,43 19-493,0-1-1,0 1 0,1 0 1,-1 0-1,0 1 1,1-1-1,-1 1 0,0 1 1,1-1-1,-1 1 1,1 0-1,0 0 0,-1 0 1,1 1-1,0 0 0,-6 4 1,0 2 31,0-1 0,1 2 0,-1-1 0,2 2 1,-13 16-1,15-18-18,0 1 1,1 0-1,1 1 1,-1 0-1,2-1 1,-4 13-1,6-17 33,0-1 0,1 1 0,0 0 0,0 0 0,1 0-1,-1 0 1,1 0 0,1 0 0,-1 0 0,1 0 0,0 0 0,0 0 0,4 9 0,-4-13 2,1 1 0,-1-1 1,1 0-1,-1 1 0,1-1 1,0 0-1,0 0 0,0 0 1,0 0-1,1 0 0,-1 0 1,0-1-1,1 1 0,-1-1 1,1 0-1,0 0 1,-1 0-1,1 0 0,0 0 1,2 0-1,5 1 39,0-1 1,-1 0-1,1 0 1,16-2-1,1-2 5,1-1 0,-1-1-1,0-2 1,0-1 0,-1 0-1,0-2 1,28-16 0,-38 18-27,-1-1 0,0 0 0,0-1 0,-1-1 0,-1 0 0,0-1 0,20-23 0,-4-2-32,-2-1 0,-2-1 1,23-46-1,26-41-21,-53 93 12,47-75 4,21-60-84,-84 159 23,-1 0 0,0 0 0,-1-1 0,0 1 0,0-1 0,-1 0 0,2-11 0,-4 20 55,0 1 0,0 0 1,0 0-1,0 0 0,0-1 0,0 1 1,0 0-1,0 0 0,0 0 0,0-1 1,0 1-1,0 0 0,0 0 0,0 0 1,0-1-1,0 1 0,0 0 0,0 0 1,0 0-1,0 0 0,-1-1 0,1 1 0,0 0 1,0 0-1,0 0 0,0 0 0,0-1 1,0 1-1,0 0 0,-1 0 0,1 0 1,0 0-1,0 0 0,0-1 0,0 1 1,-1 0-1,1 0 0,0 0 0,0 0 1,0 0-1,-1 0 0,1 0 0,0 0 0,0 0 1,0 0-1,-1 0 0,1 0 0,0 0 1,0 0-1,0 0 0,-1 0 0,1 0 1,0 0-1,0 0 0,0 0 0,-1 0 1,1 0-1,0 1 0,-12 8-213,-1 6 144,0 2 0,1 0-1,0 0 1,-15 34 0,21-41 111,-14 29-97,1 0 1,2 2 0,-17 58-1,20-43 132,3 0-1,2 1 0,-3 103 1,17-72 83,-2-62-162,-3-24 39,0 1 0,1-1-1,-1 1 1,1-1 0,0 1 0,0-1 0,0 0 0,0 1 0,0-1 0,0 0 0,0 0 0,1 0 0,2 3 0,-3-4-10,0 0 1,0 0-1,0 0 1,1 0-1,-1 0 1,0 0 0,1-1-1,-1 1 1,1 0-1,-1-1 1,1 1-1,-1-1 1,1 0-1,-1 1 1,1-1-1,-1 0 1,1 0-1,-1 0 1,1 0 0,-1 0-1,1 0 1,0-1-1,1 1 1,13-6 8,1 0 0,-2 0 0,1-2 0,-1 0 1,0 0-1,21-17 0,76-71 151,-62 44-206,52-70 1,-88 104 22,-8 9-114,-6 8 104,0 1 0,0-1-1,0 0 1,0 1 0,1-1-1,-1 1 1,0-1 0,0 1-1,1-1 1,-1 1 0,0-1-1,1 1 1,-1 0-1,1-1 1,-1 1 0,1-1-1,-1 1 1,0 0 0,1-1-1,-1 1 1,2-1 0,-1 17-291,2 228 357,-3-237-33,0 0 0,0 0 0,1 1 1,0-1-1,1 0 0,-1 0 0,1 0 0,5 11 0,-6-17 9,-1 0 0,1 0-1,0 0 1,0 0 0,0 0-1,0 0 1,1 0 0,-1 0 0,0-1-1,0 1 1,0 0 0,1-1-1,-1 1 1,0-1 0,1 1-1,-1-1 1,1 0 0,-1 1 0,0-1-1,1 0 1,-1 0 0,1 0-1,-1 0 1,1 0 0,-1 0-1,2-1 1,2 0 1,0 0 0,0 0 0,0-1 0,0 0 0,7-3 0,6-6-23,-1-1 0,0-1 0,-1 0 0,-1-1 0,26-30 0,-3 4 47,69-68 15,-80 78-245,-24 24-115,-19 18 6,10-6 259,-1 1 0,2-1 0,-1 1 0,1 1 0,-8 13 0,-18 44 80,20-39 22,8-20-63,1 1 1,-1-1 0,1 1 0,1-1-1,-1 1 1,1 0 0,1 0-1,-1 0 1,1-1 0,0 1 0,1 0-1,-1 0 1,4 9 0,-4-14 7,0-1 0,1 1 0,0-1 0,-1 1 0,1-1 1,0 0-1,0 1 0,0-1 0,0 0 0,0 0 0,0 0 1,0 0-1,0 0 0,0 0 0,0 0 0,1 0 0,-1 0 1,0 0-1,1-1 0,-1 1 0,0-1 0,1 1 0,1 0 1,0-1-9,-1 0 1,0 0 0,0 0 0,0 0-1,0 0 1,0 0 0,0-1-1,0 1 1,0-1 0,0 1 0,-1-1-1,1 0 1,0 0 0,0 0-1,0 0 1,2-2 0,3-3 18,-1 0-1,1 0 1,-2-1 0,1 0 0,-1 0-1,0-1 1,0 0 0,-1 1-1,0-1 1,0-1 0,-1 1 0,0 0-1,2-13 1,-4 14-61,1 1 1,-1-1-1,0 0 0,-1 1 0,1-1 1,-1 0-1,-1 1 0,1-1 1,-1 0-1,0 1 0,-1-1 1,0 1-1,0 0 0,0-1 0,-1 1 1,0 0-1,0 0 0,-7-10 1,8 13 14,-1 1 1,1-1-1,-1 0 1,0 1-1,0-1 0,0 1 1,-1 0-1,1 0 1,0 1-1,-1-1 1,1 0-1,-1 1 1,1 0-1,-1 0 1,0 0-1,0 1 1,1-1-1,-1 1 1,0 0-1,0 0 1,1 0-1,-1 0 1,0 1-1,0-1 1,0 1-1,1 0 0,-8 3 1,23-7 64,-1 1 0,1 0-1,15-1 1,20-2-57,168-23 33,-209 27-21,0 1-1,0-1 1,0 1 0,-1 0 0,1 1 0,0-1-1,9 3 1,-12-2-14,-1 0 0,0-1 0,0 1-1,0 0 1,0 0 0,0 0 0,0 0 0,0 0 0,-1 1 0,1-1-1,0 0 1,-1 1 0,1 0 0,-1-1 0,1 1 0,-1 0 0,0 0-1,0-1 1,0 1 0,0 0 0,0 0 0,0 0 0,1 3 0,0 9 36,-1-1 1,0 0-1,-1 1 0,0-1 1,-1 0-1,-1 1 1,0-1-1,-7 23 1,9-34-52,-5 24 316,5-25-281,0-1 0,0 0 0,0 0-1,0 0 1,0 1 0,0-1 0,0 0-1,0 0 1,0 0 0,0 1-1,0-1 1,0 0 0,0 0 0,0 0-1,0 1 1,0-1 0,1 0 0,-1 0-1,0 0 1,0 0 0,0 1 0,0-1-1,0 0 1,0 0 0,1 0-1,-1 0 1,0 0 0,0 0 0,0 1-1,1-1 1,-1 0 0,0 0 0,0 0-1,1 0 1,-1 0 23,1-1 0,0 1 0,0 0 0,0 0 0,0-1 0,0 1 0,0-1 0,-1 1 0,1-1 0,0 1 0,0-1 0,0-1 0,66-61 245,-41 36-297,42-33-1,-67 59 13,0 1-1,-1-1 1,1 0 0,0 1 0,0-1-1,0 1 1,0-1 0,0 1-1,0 0 1,0-1 0,0 1 0,0 0-1,0 0 1,0 0 0,0-1-1,0 1 1,2 0 0,-2 1 4,-1-1 1,1 1-1,0-1 1,0 0-1,0 1 1,-1 0-1,1-1 1,0 1-1,-1-1 1,1 1-1,-1 0 1,1-1-1,-1 1 0,1 0 1,-1 0-1,1-1 1,-1 1-1,1 0 1,-1 0-1,0 0 1,1 1-1,2 10 108,0 1-1,-1-1 0,0 1 0,-1 0 1,-1 18-1,0-19 23,0 0 0,1 0 0,0-1 0,0 1 0,2 0 0,6 20 1,-8-29-98,0 1 1,1-1 0,-1 0 0,1 0-1,0 0 1,0 0 0,0 0 0,1 0-1,-1-1 1,1 1 0,-1-1 0,1 1-1,0-1 1,0 0 0,0 0 0,0 0-1,0-1 1,0 1 0,1-1 0,-1 0 0,0 1-1,1-1 1,-1-1 0,1 1 0,0-1-1,-1 1 1,7-1 0,-1-2-273,0 1 1,-1-1 0,1-1-1,-1 0 1,0 0-1,10-5 1,-10 3-871,0 0 0,0 0 0,0 0 0,-1-1 0,11-11 0,3-4-1492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5:35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9888,'8'-14'4480,"82"3"-3904,-22 2 1951,-2 6-1503,42-8 0,-3 2-608,16-2-160,-5 6-160,1-4-608,-18 6 256,-14 0-5823,-17 3 3359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5:38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1039 2656,'-2'2'175,"1"-2"-133,1 1-1,0-1 1,0 0 0,-1 0-1,1 0 1,0 1-1,0-1 1,-1 0 0,1 0-1,0 0 1,-1 1-1,1-1 1,0 0-1,-1 0 1,1 0 0,0 0-1,-1 0 1,1 0-1,0 0 1,-1 0 0,1 0-1,-1 0 1,1 0-1,0 0 1,-1 0 0,1 0-1,0 0 1,-1 0-1,1 0 1,0-1-1,-1 1 1,1 0 0,-1 0-1,2 0 263,-1 0 0,1-1 0,0 1 0,-1 0 0,1 0-1,-1 0 1,1 0 0,-1-1 0,1 1 0,-1 0 0,1 0 0,-1-1-1,1 1 1,-1 0 0,0-1 0,1 1 0,-1-1 0,1 1 0,-1-1 0,18-17 1723,17-23-836,41-59-59,-27 33-1000,136-154 71,-90 110-172,-78 87-16,-1 1 0,-1-2-1,12-28 1,-7 1-1,-2-1 1,21-107-1,-34 128-53,3-9 73,-8 40-18,0 1 0,0-1 0,0 1 0,1-1 0,-1 0 0,0 1 0,0-1 0,0 1 0,0-1 0,0 0 0,-1 1 0,1-1 0,0 1 0,0-1 0,0 1 0,0-1 0,-1 0 0,1 1 0,0-1 0,0 1 0,-1-1 0,1 1 0,0-1 0,-2 0 0,2 1-12,0 0 1,0 0-1,-1 0 0,1 0 0,0-1 0,-1 1 1,1 0-1,0 0 0,0 0 0,-1 0 0,1 0 1,0 0-1,-1 0 0,1 0 0,0 0 0,0 0 1,-1 1-1,1-1 0,0 0 0,-1 0 1,1 0-1,0 0 0,0 0 0,-1 0 0,1 1 1,0-1-1,0 0 0,0 0 0,-1 0 0,1 1 1,0-1-1,0 0 0,0 0 0,-1 0 0,1 1 1,0-1-1,0 0 0,0 1 0,0-1 1,0 0-1,0 0 0,0 1 0,0-1 0,-1 0 1,1 0-1,0 1 0,0 0 0,-21 48 119,18-40-106,-71 172 153,-40 51-53,11-8 219,-48 91 485,132-281-651,-5 7 207,-32 79-1,52-109-241,3-7-41,0 1 0,-1-1-1,1 0 1,-1 0 0,0 0 0,0 0 0,-1 0 0,1-1 0,-1 1 0,-5 5 0,8-9-85,0 1 0,0-1 1,0 0-1,0 0 0,-1 0 1,1 0-1,0 0 1,0 1-1,0-1 0,0 0 1,0 0-1,-1 0 0,1 0 1,0 0-1,0 0 0,0 0 1,0 0-1,-1 0 0,1 1 1,0-1-1,0 0 0,0 0 1,-1 0-1,1 0 0,0 0 1,0 0-1,0 0 0,-1 0 1,1 0-1,0-1 0,0 1 1,0 0-1,0 0 0,-1 0 1,1 0-1,0 0 1,0 0-1,0 0 0,0 0 1,-1 0-1,1 0 0,0-1 1,0 1-1,0 0 0,0 0 1,0 0-1,0 0 0,0-1 1,-1 1-1,1 0 0,0 0 1,0 0-1,0 0 0,0-1 1,0 1-1,0 0 0,0 0 1,0 0-1,0 0 0,0-1 1,0 1-1,0 0 1,0 0-1,0 0 0,0-1 1,0 1-1,3-19 154,2 7-126,0 1 0,1-1-1,0 1 1,1 0 0,0 0 0,11-11 0,55-55-162,92-91 104,-158 161 24,169-194-102,-142 160 27,19-23 128,-49 58-28,1 0-1,0 0 1,0 0-1,1 1 1,8-7-1,-12 20 2,-2 1-1,0 16 1,-2 5-51,1 0 0,6 47 1,-2-32 43,-3-37 9,1-1-1,0 1 1,0-1-1,1 0 1,2 8-1,-3-13-19,-1-1 1,1 0-1,-1 1 0,1-1 0,-1 1 0,1-1 0,0 0 0,0 0 0,0 1 0,0-1 0,0 0 0,0 0 1,0 0-1,0 0 0,0 0 0,1 0 0,-1 0 0,0-1 0,1 1 0,-1 0 0,0-1 0,1 1 0,-1-1 1,1 1-1,-1-1 0,1 0 0,-1 0 0,1 1 0,-1-1 0,1 0 0,-1 0 0,3-1 0,3-1 30,-1 1 0,1-2-1,-1 1 1,0-1 0,0 0-1,0 0 1,6-5 0,123-88 249,85-55-175,-107 79-35,-113 72-90,0 0 0,0-1 0,0 1 0,0 0 0,0 0 0,0 0 0,0 0 0,1 0 1,-1 0-1,0-1 0,0 1 0,0 0 0,0 0 0,0 0 0,1 0 0,-1 0 0,0 0 0,0 0 0,0 0 0,0 0 0,1 0 0,-1 0 0,0 0 0,0 0 0,0 0 1,0 0-1,0 0 0,1 0 0,-1 0 0,0 0 0,0 0 0,0 0 0,0 0 0,1 0 0,-1 0 0,0 0 0,0 0 0,0 0 0,0 0 0,0 0 0,1 1 0,-1-1 1,-1 9-157,-12 23 197,8-20-40,-3 9 14,1 1 0,0 0-1,2 0 1,1 0 0,0 0-1,2 1 1,1 33 0,1-51 35,0 0 1,1-1-1,0 1 1,0 0-1,0 0 1,1-1-1,0 1 1,0-1-1,0 1 1,3 4-1,-4-8-20,0 0-1,0 0 0,-1 0 0,1 0 0,0 0 1,0 0-1,0 0 0,1 0 0,-1 0 0,0-1 1,0 1-1,0 0 0,0-1 0,1 1 0,-1-1 1,0 0-1,1 1 0,-1-1 0,0 0 0,1 0 1,-1 1-1,1-1 0,-1 0 0,0 0 0,1-1 1,-1 1-1,0 0 0,1 0 0,-1-1 0,0 1 1,1-1-1,-1 1 0,0-1 0,0 1 0,0-1 1,1 0-1,-1 0 0,1-1 0,5-3 24,-2 0-1,1 0 0,0-1 1,-1 1-1,0-1 1,-1-1-1,1 1 0,-1-1 1,0 1-1,-1-1 0,4-9 1,-1-2-4,0 1 1,-1-1-1,4-28 1,-8 39-64,-1 0 0,1 0 1,-1 1-1,0-1 0,0 0 0,-1 0 1,0 0-1,0 1 0,-1-1 0,-4-11 1,5 16 1,-1 0 0,1 0 1,0 1-1,-1-1 1,0 0-1,1 1 0,-1-1 1,0 1-1,0 0 0,0 0 1,0-1-1,0 1 0,0 0 1,0 1-1,0-1 1,0 0-1,0 1 0,0-1 1,-1 1-1,1 0 0,0-1 1,0 1-1,-3 0 1,-4 0-6,0 1 1,1 0 0,-1 0-1,-11 3 1,6 1 72,-1 0 0,-14 8 0,20-9-67,106-33 240,-45 8-212,88-32-1,-119 47 34,-1 1 0,1 0 0,1 1 0,38-1 0,-59 5-37,0 0 0,0 0 0,0 0-1,0 0 1,0 0 0,0 0 0,0 0-1,0 0 1,0 1 0,0-1 0,0 0-1,0 0 1,0 1 0,0-1 0,0 1-1,0-1 1,0 1 0,0-1 0,0 1 0,0 0-1,-1-1 1,1 1 0,0 0 0,0 0-1,-1 0 1,1-1 0,-1 1 0,1 0-1,-1 0 1,1 0 0,-1 0 0,1 0-1,-1 0 1,0 0 0,1 0 0,-1 0-1,0 0 1,0 0 0,0 0 0,0 0-1,0 0 1,0 0 0,0 0 0,-1 2 0,-1 5 72,0 0 0,0 0 0,-1 0 0,-7 13 0,6-12-52,-16 34 229,5-10 83,-16 44 1,31-77-328,0 0 1,0 0 0,0 0-1,1 0 1,-1 0-1,0 0 1,0 0 0,0 0-1,0 0 1,0 0 0,0 0-1,0 0 1,0 0 0,0 0-1,0 0 1,0 0 0,0 0-1,0 0 1,0 0-1,0 0 1,0 0 0,0 0-1,0 0 1,0 0 0,0 0-1,0 0 1,0 0 0,0 0-1,0 0 1,1 0 0,-1 0-1,0 0 1,0 0 0,0 0-1,0 0 1,0 0-1,0 0 1,0 0 0,0 0-1,0 0 1,0 1 0,0-1-1,0 0 1,0 0 0,0 0-1,0 0 1,0 0 0,0 0-1,0 0 1,0 0-1,0 0 1,4-4 70,10-14-79,1 2 0,0-1 1,1 2-1,1 0 1,1 1-1,0 1 1,1 1-1,0 0 1,0 2-1,1 0 0,31-10 1,-47 19-30,0-1 0,1 2 0,-1-1 0,9 0 0,-12 1 18,0 0 0,1 0 0,-1 0 0,0 0 0,0 0-1,1 1 1,-1-1 0,0 0 0,0 1 0,1-1 0,-1 1 0,0-1 0,0 1 0,0 0-1,0-1 1,0 1 0,0 0 0,0 0 0,0-1 0,0 1 0,1 2 0,-1 1-26,1 1 0,-1-1 1,-1 1-1,1-1 0,0 1 1,-1-1-1,0 6 0,-1 5 80,-1-1-1,0 1 0,-9 26 0,8-29 1,0 0-1,0 0 0,1 0 0,0 0 0,1 0 0,1 18 0,4-19 123,-4-11-160,1 0 0,-1 1 1,0-1-1,0 0 0,1 0 0,-1 0 0,0 0 0,1 0 0,-1 0 0,0 0 1,0 0-1,1 0 0,-1 0 0,0 0 0,1 0 0,-1 0 0,0 0 0,0 0 0,1 0 1,-1 0-1,0 0 0,1 0 0,-1 0 0,16-12 187,-15 11-170,13-15 143,23-30 0,4-6-117,-24 32-94,-13 15 10,0 0 0,0 0 0,1 1 0,-1-1 0,1 1 0,0 0 1,1 0-1,-1 0 0,9-4 0,-12 8 32,-1-1 0,1 1 0,-1-1 0,1 1 0,0 0 1,-1 0-1,1 0 0,0 0 0,-1 0 0,1 0 0,-1 0 0,1 1 0,0-1 0,-1 0 1,1 1-1,-1-1 0,1 1 0,-1 0 0,1 0 0,-1-1 0,0 1 0,1 0 0,-1 0 1,0 0-1,0 0 0,0 1 0,0-1 0,0 0 0,2 2 0,2 4 81,-1 1-1,1 0 1,-1 0-1,4 10 1,-2-4 201,-3-6-160,2 2 121,-1-1 0,12 17 0,-15-24-204,0 0 0,0-1-1,1 1 1,-1 0 0,1-1 0,-1 1-1,1-1 1,0 0 0,0 1 0,0-1 0,-1 0-1,1 0 1,0 0 0,0 0 0,0-1-1,1 1 1,-1 0 0,0-1 0,4 1 0,-2-1 14,0-1 0,0 0 0,1 1 1,-1-1-1,0-1 0,0 1 0,-1 0 1,1-1-1,5-3 0,33-22-148,-31 18-28,25-18-961,-19 13-2997,33-20 0,-35 28-1355,-2 8 1787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5:39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19 2976,'3'-3'758,"3"-4"1752,-6 6-2347,0 1 0,0 0 0,0-1 0,-1 1 0,1 0 0,0-1 0,0 1-1,0 0 1,0 0 0,-1-1 0,1 1 0,0 0 0,0-1 0,0 1-1,-1 0 1,1 0 0,0 0 0,-1-1 0,1 1 0,0 0 0,0 0-1,-1 0 1,1 0 0,0-1 0,-1 1 0,1 0 0,0 0 0,-1 0-1,1 0 1,-7-1 554,0 1-1,1 0 1,-1 0-1,1 0 0,-12 3 1,10-1-336,0 1 1,-15 7-1,5-1-80,9-4-253,0 0-1,0 0 0,1 1 1,0 0-1,0 0 1,0 1-1,1 0 1,0 0-1,1 1 1,-1 0-1,1 0 0,1 0 1,0 1-1,-7 14 1,9-16-23,1-1 0,-1 1 0,1 0 0,0 0 0,1 0 0,-1 0 0,2 1 1,-1-1-1,1 0 0,0 0 0,0 1 0,1-1 0,0 0 0,0 0 0,1 0 0,0 0 1,0 0-1,0 0 0,1 0 0,0-1 0,4 7 0,-5-10 22,0-1 0,0 1 0,0-1 0,0 1 0,0-1 0,1 0 0,2 2 0,-3-3-18,-1 0 0,0 0 0,0-1 0,1 1 0,-1-1 0,1 1 0,-1-1 0,0 1 0,1-1 0,-1 0-1,1 0 1,-1 0 0,0 0 0,1 0 0,-1 0 0,1 0 0,-1 0 0,1-1 0,1 1 0,1-2 36,1-1 0,0 1 0,-1-1 0,0 1 0,0-1 0,1-1 0,-2 1 1,1 0-1,0-1 0,-1 0 0,4-4 0,6-10 37,13-23-1,-24 38-88,23-45 182,32-84-1,-50 102-282,-2 11 32,-4 39 222,1-2 104,0-1 0,1 0 0,0 0 0,10 25 0,-8-26-95,-4-10-127,1 1 0,0-1 0,1 0 0,-1 0 0,1-1 0,0 1 0,1 0 0,-1-1 0,1 0 0,0 0 0,1 0 0,-1 0 0,1-1 0,0 0 0,0 0 0,0 0 0,1 0 0,-1-1 0,1 0 0,0 0 0,12 4 0,-6-4 7,0-1-1,0 0 1,0-1-1,1 0 1,-1-1-1,0-1 1,1 0-1,-1 0 1,0-1 0,21-7-1,0-1-1902,-1-2 0,51-28 0,-39 15-3805,-3 0 1744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5:45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1154 3136,'-1'0'32,"1"0"1,0 0-1,0-1 0,0 1 1,0 0-1,0 0 0,-1 0 1,1 0-1,0 0 0,0 0 1,0 0-1,-1 0 0,1-1 1,0 1-1,0 0 0,0 0 1,-1 0-1,1 0 0,0 0 1,0 0-1,-1 0 0,1 0 1,0 0-1,0 0 0,0 0 1,-1 0-1,1 1 0,0-1 1,0 0-1,0 0 0,-1 0 1,1 0-1,0 0 0,0 0 1,0 0-1,0 1 0,-1-1 1,1 0-1,0 0 0,0 0 1,0 1-1,0-1 13,0 0 1,-1 0-1,1 0 1,0 0 0,0 0-1,0 0 1,0 0-1,0 1 1,0-1-1,-1 0 1,1 0-1,0 0 1,0 0-1,0 0 1,0 0-1,0 0 1,-1 0-1,1 0 1,0 0-1,0 0 1,0 0-1,0 0 1,0 0 0,-1 0-1,1 0 1,0 0-1,0 0 1,0 0-1,0 0 1,-7-6 5976,7 5-5931,-1 1 0,1 0-1,0 0 1,0-1 0,-1 1-1,1 0 1,0 0-1,0-1 1,0 1 0,-1 0-1,1-1 1,0 1 0,0 0-1,0 0 1,0-1 0,0 1-1,0 0 1,0-1 0,0 1-1,0 0 1,0-1 0,0 1-1,0 0 1,0-1 0,0 1-1,0 0 1,0-1-1,0 1 1,0 0 0,0-1-1,1 1 1,-1 0 0,0-1-1,0 1 1,6-17 666,-5 14-495,12-33 274,8-24-19,32-65 0,-44 106-454,2 1-1,0 0 0,1 0 1,1 1-1,1 1 1,0 0-1,23-19 0,-33 31-43,74-56 314,-69 53-274,1 2 0,-1-1-1,1 1 1,1 1 0,-1-1-1,18-3 1,-27 7-53,1 1 0,-1 0-1,0 0 1,1 0 0,-1-1 0,0 1-1,0 0 1,1 0 0,-1 1 0,0-1-1,1 0 1,-1 0 0,0 1 0,0-1-1,1 1 1,-1-1 0,1 1 0,-1 0-1,0 0 0,-1-1 1,1 1-1,0 0 0,-1 0 1,1-1-1,-1 1 0,1 0 0,-1 0 1,1 0-1,-1 0 0,0 0 1,1 0-1,-1 0 0,0 0 0,0 0 1,0 1-1,0 5 25,0-1-1,0 1 1,-1 0-1,-1-1 1,-2 9-1,3-8 0,-25 81 242,14-53-163,3-10 127,-13 25 0,-3 7 554,49-96 240,-9 13-1068,2 0 1,1 1-1,1 1 1,2 0-1,0 2 1,1 0-1,1 2 1,49-34-1,-3 17-121,-67 36 141,-1 1-1,0-1 1,0 0-1,1 0 0,-1 1 1,0-1-1,1 1 1,-1-1-1,1 1 0,-1 0 1,0 0-1,1-1 1,-1 1-1,1 0 1,-1 0-1,1 0 0,2 1 1,-3-1 18,0 1 1,0-1 0,0 1-1,-1 0 1,1-1-1,0 1 1,0 0-1,0 0 1,-1-1 0,1 1-1,0 0 1,0 0-1,-1 0 1,1 0-1,-1 0 1,1 0 0,-1 0-1,0 0 1,1 0-1,-1 0 1,0 0 0,0 0-1,1 2 1,0 13 13,0 0-1,-1 0 1,-3 27 0,0 10 53,7 49 50,-3-91-83,0-1 1,1 1-1,1 0 1,0-1-1,0 0 1,1 1-1,7 11 1,-10-19 1,0-1 1,1 0-1,-1 0 1,1 1-1,0-1 1,0 0-1,0 0 0,0-1 1,0 1-1,0 0 1,0-1-1,0 1 0,1-1 1,-1 1-1,1-1 1,-1 0-1,1 0 1,4 1-1,-3-2-19,-1 0 0,0 0 1,1 0-1,-1 0 0,1-1 1,-1 0-1,0 1 0,1-1 0,-1 0 1,0 0-1,0-1 0,0 1 0,0-1 1,0 1-1,3-3 0,27-20 102,-2-1 0,0-2 1,-2 0-1,-1-3 0,-1 0 0,44-65 0,-65 84-128,1 1-1,-1-2 1,6-17 0,-10 24 0,-1 1 1,1-1-1,-1 0 1,0 0-1,0 1 1,-1-1 0,0 0-1,0 0 1,0 0-1,0 0 1,-2-8-1,1 11-4,1 1 0,-1 0 0,1 0-1,-1 0 1,1 0 0,-1 0 0,0 0 0,0 0-1,1 0 1,-1 0 0,0 0 0,0 0-1,0 1 1,0-1 0,0 0 0,0 0 0,0 1-1,0-1 1,-1 1 0,1-1 0,0 1-1,0 0 1,0-1 0,-1 1 0,-1 0 0,0-1-40,-1 1 0,0 0 0,1 0 0,-1 1 0,0-1 0,-5 2 1,0 1 16,1 0 0,0 0 0,0 0 0,1 1 0,-1 1 0,1-1 0,0 1 0,0 1 1,0-1-1,0 1 0,1 0 0,0 1 0,1-1 0,-1 1 0,1 0 0,1 1 0,-1-1 0,1 1 1,-4 12-1,4-10 44,0 0 1,1 0-1,1 1 0,0-1 1,0 1-1,1-1 1,0 1-1,1-1 1,0 1-1,1 0 1,0-1-1,0 1 1,2-1-1,-1 0 1,6 16-1,-5-20 11,-1-1 0,1-1-1,0 1 1,0 0 0,0 0 0,1-1 0,0 0 0,-1 0-1,1 0 1,1 0 0,7 5 0,-5-5 33,0 0 1,0 0-1,1-1 0,-1 0 1,1-1-1,-1 0 1,13 2-1,-4-2-5,1-1 0,-1 0 0,0-1 0,0-1-1,0-1 1,0 0 0,23-7 0,-18 2-16,0 0 0,0-2-1,-1 0 1,-1-1 0,25-17 0,83-70 137,-91 66-112,1 2 0,68-39 1,-70 49-8,4-3-43,52-20 1,-73 33 20,-12 5-115,-6 3 86,0 1-1,0 0 1,0 0 0,0 0-1,0 0 1,0 0-1,-1 0 1,1 0 0,0 0-1,0-1 1,0 1 0,0 0-1,0 0 1,0 0-1,0 0 1,0 0 0,0 0-1,0 0 1,0 0 0,0 0-1,0 0 1,0 0-1,0-1 1,-1 1 0,1 0-1,0 0 1,0 0 0,0 0-1,0 0 1,0 0-1,0 0 1,0 0 0,0 0-1,0 0 1,-1 0 0,1 0-1,0 0 1,0 0-1,0 0 1,0 0 0,0 0-1,0 0 1,0 0 0,0 0-1,-1 0 1,1 0-1,0 0 1,0 0 0,0 0-1,0 0 1,-9 2-36,0 0 1,0 0-1,0 0 1,0 1-1,0 0 1,1 1-1,-1 0 1,-10 7-1,1-1 9,1 1 0,0 1 0,1 1-1,0 0 1,-17 18 0,18-13 69,0 1 0,1 0 0,-21 39 0,29-47-18,1 0 0,0 1 0,1 0 0,0 0 1,1 0-1,0 0 0,1 1 0,-1 21 1,3-33-13,0 0 1,0 0 0,0 0-1,0 0 1,0 0 0,0 0-1,0 0 1,0 0 0,0 0-1,1 0 1,-1 0 0,0 0 0,1 0-1,-1 0 1,1 0 0,-1 0-1,1 0 1,0 0 0,-1 0-1,1-1 1,1 2 0,-1-2-3,0 1-1,-1-1 1,1 0 0,0 0 0,0 1 0,0-1 0,0 0 0,0 0 0,0 0 0,0 0 0,0 0 0,-1 0 0,1-1 0,0 1-1,0 0 1,0 0 0,0-1 0,0 1 0,0-1 0,6-2 42,-1-1 0,-1 0 1,1 0-1,8-8 0,2-4 63,0 0-1,-1-2 1,13-19-1,34-59 241,-55 85-334,47-82-557,-65 159-223,-36 82 755,30-98 14,-68 163-99,32-89 301,43-98-181,-1 4 149,-1-1 0,-2 0 0,-26 42 0,39-70-153,0 1 1,0-1-1,0 1 0,0-1 0,-1 0 1,1 1-1,0-1 0,-1 0 1,1 0-1,0 0 0,-1 0 0,1 0 1,-1 0-1,0-1 0,-2 2 1,3-2-13,0 0 0,0-1 0,-1 1 1,1 0-1,0-1 0,0 1 0,0 0 0,0-1 1,0 1-1,0-1 0,0 0 0,0 1 0,0-1 1,1 0-1,-1 0 0,0 1 0,0-1 0,1 0 1,-1 0-1,0 0 0,1 0 0,-1 0 1,1 0-1,-1 0 0,1 0 0,-1 0 0,1-2 1,-3-3-35,1 0 0,0 0 1,0-1-1,1 1 0,0-1 1,0 1-1,1-1 1,-1 1-1,2-1 0,-1 1 1,1-1-1,-1 0 0,4-9 1,0 3-34,0 1-1,1-1 1,0 1 0,0 0-1,15-20 1,-18 28 1,14-18 151,-16 22-97,0-1 1,0 1 0,1-1-1,-1 1 1,0 0 0,0-1-1,1 1 1,-1 0-1,0-1 1,1 1 0,-1 0-1,0-1 1,1 1-1,-1 0 1,1 0 0,-1-1-1,0 1 1,1 0 0,-1 0-1,1 0 1,-1 0-1,1 0 1,-1-1 0,1 1-1,-1 0 1,0 0 0,1 0-1,-1 0 1,1 0-1,-1 0 1,1 0 0,-1 1-1,1-1 1,0 1-140,12-7-207,-12 7 730,6 0-453,-7-1 72,0 0-1,1 0 1,-1 0-1,1 0 1,-1 0-1,1 0 0,-1 0 1,1 0-1,-1 0 1,0 0-1,1 0 1,-1 0-1,1 0 1,-1 0-1,1-1 1,-1 1-1,0 0 0,1 0 1,-1-1-1,1 1 1,-1 0-1,0 0 1,1-1-1,-1 1 1,0 0-1,0-1 1,1 1-1,-1 0 0,0-1 1,30-26 85,-2 2-50,30-22 1,-11 12 10,60-60 0,-45 38-141,118-109 65,-164 151 4,24-16 0,-19 16 0,-16 12-25,0 0 1,0 0-1,0 1 1,0 0-1,9-3 1,0 1 38,26-7 111,-3-1 79,7-1-357,-37 8 284,-7 5-109,0 0-1,0 1 0,0-1 0,0 0 1,0 0-1,0 0 0,0 0 0,0 0 1,0 0-1,0 0 0,0 0 0,0 0 1,0 0-1,0 0 0,0 0 0,0 0 1,0 0-1,0 0 0,1 0 0,-1 1 1,0-1-1,0 0 0,0 0 1,0 0-1,0 0 0,0 0 0,0 0 1,0 0-1,0 0 0,0 0 0,0 0 1,0 0-1,0 0 0,0 0 0,0 0 1,0 0-1,0 0 0,1 0 0,-1 0 1,0 0-1,0 0 0,0 0 0,0 0 1,0 0-1,0 0 0,0 0 0,0 0 1,0 0-1,0 0 0,0 0 0,0 0 1,0 0-1,-18 1-137,4 5 103,0 1 0,1 0 0,-1 1 0,1 0 0,1 1 0,-1 1 0,2 0 0,-1 0 0,1 1 0,1 1 0,-17 24 0,19-23 55,1 0 0,0 1 0,2-1 0,-1 1 0,2 1 0,0-1 0,0 0 0,-2 27 0,5-37 8,1 0 0,0 0 0,0-1 0,0 1 0,0 0 0,1 0 0,-1 0 0,1-1 0,0 1 0,0 0 0,1-1 1,-1 1-1,3 3 0,-4-6-19,0-1 1,0 1 0,1-1 0,-1 1 0,0-1 0,1 0 0,-1 1-1,0-1 1,1 0 0,-1 1 0,1-1 0,-1 0 0,1 0 0,-1 1-1,0-1 1,1 0 0,-1 0 0,1 0 0,-1 0 0,1 0 0,-1 1-1,1-1 1,-1 0 0,1 0 0,-1 0 0,1 0 0,0-1 0,0 1 6,0 0 1,1-1-1,-1 1 1,0-1-1,0 0 1,0 1 0,0-1-1,0 0 1,0 0-1,2-1 1,1-3 36,1 0 0,-1-1 1,4-6-1,-7 11-35,17-31 12,-1 0 0,23-67 0,-34 83-111,12-36-456,-26 115 79,7-48 466,1 1-1,0 0 1,5 27-1,-4-38 7,0 0-1,0 0 1,0 1-1,1-1 1,0 0-1,0 0 1,1-1-1,-1 1 0,1 0 1,0-1-1,0 0 1,1 1-1,-1-1 1,7 5-1,-8-7 12,1-1 0,-1 0-1,1 1 1,-1-1-1,1 0 1,0 0 0,-1-1-1,1 1 1,0-1 0,0 1-1,-1-1 1,1 0-1,0 0 1,0 0 0,0 0-1,-1 0 1,1-1 0,0 1-1,0-1 1,-1 0-1,1 0 1,3-1 0,6-4 39,1-1 1,0 0-1,12-9 1,-10 6-40,42-30 49,-2-2 0,-2-3 1,51-55-1,-88 84-81,-1-1 1,-1 0-1,-1-1 1,18-31-1,-17 20 5,0-1-1,13-45 1,59-194 8,-40 128-255,-45 139 201,0-1 1,0 1-1,0-1 1,-1 0-1,0 1 1,1-1-1,-1 1 1,0-1 0,0 0-1,0 1 1,-1-5-1,0 7 37,1 0 1,-1 0-1,1 0 0,-1 0 0,1 0 1,0 0-1,-1 0 0,1 0 0,0 1 1,-1-1-1,1 0 0,-1 0 0,1 0 0,0 0 1,-1 1-1,1-1 0,0 0 0,-1 1 1,1-1-1,0 0 0,0 0 0,-1 1 0,1 0 1,-5 7-17,0 1 0,0 0 0,1 0 1,0 1-1,1-1 0,0 1 0,-2 12 0,0-2-16,-110 475 60,110-466 31,1-1-1,2 1 1,1-1 0,1 1-1,1 0 1,1-1 0,12 52-1,-14-79-26,1 0-1,-1 0 1,0 0-1,0 0 1,1-1-1,-1 1 1,0 0-1,1 0 1,-1 0-1,1 0 1,-1-1-1,1 1 1,-1 0-1,1 0 1,0-1-1,-1 1 1,1 0-1,0-1 1,0 1-1,-1-1 0,3 1 1,-3-1 0,1 0 0,0 0-1,0 0 1,0 0 0,0 0 0,0 0-1,0 0 1,0-1 0,0 1 0,0 0 0,0-1-1,0 1 1,0-1 0,0 1 0,-1-1 0,1 1-1,0-1 1,0 0 0,-1 1 0,1-1-1,1-1 1,5-7 3,0 0 0,0 0 0,-1-1 1,7-13-1,4-7 32,3 2-55,0 2 0,2 0 0,1 2 0,1 0 0,1 2 0,51-37 0,-35 27 43,-40 32-78,0-1 1,0 0 0,0 1 0,-1-1 0,1 0 0,0 1 0,0-1-1,0 1 1,0 0 0,0-1 0,0 1 0,2-1 0,-3 1 25,0 0 0,1 0 0,-1 1 0,0-1 1,0 0-1,1 0 0,-1 0 0,0 0 1,0 0-1,1 1 0,-1-1 0,0 0 0,0 0 1,1 0-1,-1 1 0,0-1 0,0 0 0,0 0 1,0 1-1,1-1 0,-1 0 0,0 0 1,0 1-1,0-1 0,0 0 0,0 1 0,0-1 1,0 0-1,0 0 0,0 1 0,0-1 1,0 0-1,0 1 0,0-1 0,0 0 0,0 0 1,0 1-1,0-1 0,0 0 0,0 1 0,-1-1 1,1 0-1,0 0 0,0 1 0,0-1 1,-11 40-7,-11 56-77,20-81 93,0 1 0,1 21 0,1-33 22,0 1 0,0-1-1,1 0 1,0 0-1,-1 1 1,2-1 0,-1 0-1,0 0 1,1 0-1,0 0 1,0-1 0,0 1-1,4 6 1,-5-10-6,0 1 0,0-1 0,0 1 0,0-1 0,0 1 0,0-1 0,0 1 0,0-1 0,0 0 0,0 1 0,0-1 0,0 0 0,0 0 0,0 0 0,0 0 0,0 0 0,0 0 0,0 0 0,0 0 0,0 0 0,0-1 0,0 1 0,0 0 0,0-1 0,0 1 0,0-1 0,0 1 0,0-1 0,1 0 1,5-3 59,0-1 0,11-9 0,-12 9-72,77-64 37,-52 45-37,32-34 1,-29 26-38,-32 29-5,1 1-1,-1 0 1,0-1 0,0 1-1,0-1 1,2-3 0,-11 22-147,1 1 1,-6 31 0,6-28 237,2 2 20,0 0 1,2 1 0,0-1-1,2 1 1,0-1 0,4 25-1,-4-47-60,0 1-1,0-1 0,0 0 0,0 1 1,0-1-1,0 1 0,0-1 0,0 1 1,0-1-1,0 0 0,1 1 0,-1-1 1,0 1-1,0-1 0,0 0 0,1 1 1,-1-1-1,0 1 0,0-1 0,1 0 1,-1 1-1,0-1 0,1 0 0,-1 0 1,0 1-1,1-1 0,-1 0 0,1 1 1,0-2 4,-1 1 1,1 0-1,-1 0 0,1 0 1,0-1-1,-1 1 1,1 0-1,-1-1 1,1 1-1,-1 0 1,1-1-1,-1 1 1,1-1-1,-1 1 0,1-1 1,0 0-1,16-26 181,-15 24-258,55-100 305,30-48-439,-86 148 142,1 1 0,0-1 0,-1 1 0,1 0 1,0 0-1,0 0 0,1 0 0,-1 0 0,0 0 0,1 0 0,-1 1 0,5-3 1,-5 5 42,-1-1 0,1 1 0,-1 0 1,1 0-1,-1 0 0,1 0 0,-1 1 1,0-1-1,0 0 0,0 1 0,1-1 1,0 3-1,7 7 7,-2-5 37,0-1 0,1 0-1,0 0 1,0 0 0,0-1-1,0 0 1,1 0 0,0-1 0,-1 0-1,1-1 1,0 0 0,1 0-1,-1-1 1,0 0 0,0-1 0,18-1-1,-18 0-4,0 0 1,-1 0-1,0-1 0,1-1 0,-1 1 1,0-1-1,0 0 0,0-1 0,-1 0 0,1 0 1,-1-1-1,0 0 0,0 0 0,-1-1 0,1 1 1,-1-2-1,0 1 0,6-10 0,-10 13-28,0-1 1,0 1-1,0 0 0,-1-1 1,1 1-1,-1-1 0,0 1 0,0-1 1,-1 1-1,1-1 0,-1-6 0,0 9-24,0 0-1,0-1 1,0 1-1,0 0 1,-1 0-1,1-1 1,0 1-1,-1 0 1,1 0-1,-1 0 1,1 0-1,-1 0 1,0 0-1,0 0 1,1 0-1,-1 0 0,0 0 1,0 0-1,0 0 1,0 1-1,0-1 1,0 0-1,0 1 1,0-1-1,0 0 1,0 1-1,0-1 1,-1 1-1,1 0 1,0-1-1,0 1 1,0 0-1,-1 0 1,1 0-1,0 0 1,0 0-1,-3 0 1,1 1 3,0-1 0,0 1 0,0-1 0,0 1 1,0 0-1,1 0 0,-1 0 0,0 1 0,0-1 1,-3 3-1,1-1 16,-9 5 57,1 0 0,0 1 0,0 1 0,0 0-1,2 0 1,-16 17 0,24-23-35,0 0 0,0 0 0,0 0 0,0 0 0,1 1 0,0-1 0,0 1 0,0 0 0,0-1 0,1 1 0,0 0 0,0 0 0,0 0 0,0 0 0,1 0 0,0 0 0,0 0 0,0 0 0,1 0 0,-1 0 0,1 0 0,0 0 0,4 8 0,-1-5 36,-1 0 0,2 0 0,-1-1-1,1 0 1,0 0 0,1 0 0,0-1 0,0 0 0,0 0-1,0 0 1,1-1 0,0 0 0,1 0 0,-1-1-1,14 6 1,-15-7-221,0-1 1,0-1-1,-1 1 0,1-1 0,1 0 0,-1 0 0,0-1 0,0 0 0,12-1 1,-13 0-364,0 0 0,0 0 0,0-1 1,0 1-1,0-1 0,0-1 1,0 1-1,-1-1 0,1 1 1,-1-1-1,0-1 0,6-4 0,-7 6 3,-1 0-1,0-1 0,0 1 1,0 0-1,-1 0 0,1-1 1,-1 1-1,1-1 0,-1 0 1,0 1-1,0-1 0,0 0 1,0 0-1,0 0 0,-1 0 1,1 1-1,-1-1 0,0 0 1,0 0-1,0 0 0,0 0 1,-1-5-1,-7-12-2711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5:45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8 7040,'-13'-7'3200,"8"7"-2208,13 0-832,-3 0-704,5 0 288,-2 0-2304,1 3 1408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5:45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37 103 8480,'-37'-20'3840,"61"4"-3360,-3 4 1952,11 9-1440,18-14 863,3 9-1087,33-4-128,4 4-416,26 1 0,-8 7-128,-3 4 0,-20 4-32,-9 4-3839,-13-1 2047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5:47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13 925 4384,'0'0'135,"-1"0"0,0 0 0,0 0 0,0 0 0,1 1 0,-1-1 0,0 0 0,0 1 0,1-1 0,-1 0 0,0 1 0,1-1 0,-1 1 0,0-1 0,0 1 0,1 0-45,0-1 0,0 0 0,1 1 0,-1-1 0,0 0-1,0 0 1,0 0 0,1 1 0,-1-1 0,0 0 0,0 0 0,1 0 0,-1 1-1,0-1 1,1 0 0,-1 0 0,0 0 0,0 0 0,1 0 0,-1 0 0,0 0-1,1 0 1,-1 0 0,0 0 0,1 0 0,2 1 256,1-1 1,-1 1-1,0-1 1,1 0-1,-1 0 1,6-1-1,-4-2 17,0 1 0,1 0 0,-1-1 0,0 0 0,-1 0-1,1-1 1,7-6 0,29-33 868,-30 31-975,115-131 1311,-84 100-1342,0-1-47,43-56 1,-36 32-69,-4-3 0,39-81 0,-68 119 241,12-36-1,-24 58-304,-1 0 0,0 0-1,-1 0 1,0 0 0,-1 0 0,0-1-1,-1-18 1,0 29-47,0 0 1,0 0-1,0 0 0,0 1 0,0-1 0,0 0 1,-1 0-1,1 1 0,0-1 0,-1 0 1,1 0-1,0 1 0,-1-1 0,1 0 0,-1 1 1,1-1-1,-1 1 0,1-1 0,-1 0 1,1 1-1,-1-1 0,1 1 0,-1 0 0,0-1 1,0 0-1,0 1-7,-1 0 1,1 0-1,0 0 1,0 0-1,0 0 1,-1 0-1,1 0 1,0 0-1,0 1 1,0-1-1,0 0 1,0 1-1,-1-1 1,0 1-1,-4 3 5,0-1 0,0 1-1,1 0 1,-8 8 0,2-1 5,1 1 1,0 0-1,1 1 1,-14 24-1,-22 60-8,32-69 37,13-28-31,-64 151 212,53-119-9,2-1 0,-12 62 0,20-82-160,0 1-1,0-1 0,1 0 0,2 21 1,-1-28-13,-1-1 0,1 1 0,0-1 0,0 0 0,0 1-1,0-1 1,0 0 0,1 0 0,0 0 0,0 0 0,-1 0 0,2 0 0,-1-1 0,0 1 0,0-1 0,1 1 0,0-1 0,-1 0 0,6 3 0,-1-1 42,1-1 0,-1-1 0,1 0 0,0 0 0,0 0 0,0-1 0,0 0 1,0 0-1,0-1 0,0 0 0,0-1 0,9-1 0,3-2 27,1 0 0,-1-2 0,30-12 0,-27 9-76,0-2 1,-1 0-1,-1-1 0,0-1 0,0-1 0,-1-1 0,-1-1 0,21-22 0,-31 25-486,-13 26 4,-6 20 446,8-25 27,-1-1 1,1 1-1,0-1 1,0 1-1,1 0 0,0 0 1,1-1-1,-1 1 1,2 0-1,-1 0 0,2 9 1,-1-12 104,9 28 157,-10-32-253,0-1 1,0 1-1,1 0 0,-1-1 1,0 1-1,1 0 1,-1-1-1,0 1 0,1 0 1,-1-1-1,1 1 1,-1-1-1,1 1 0,-1 0 1,1-1-1,-1 0 1,1 1-1,0-1 0,-1 1 1,1-1-1,-1 0 0,1 1 1,0-1-1,0 0 1,-1 0-1,1 1 0,0-1 1,-1 0-1,1 0 1,0 0-1,0 0 0,-1 0 1,1 0-1,0 0 1,1 0-1,-2-1-9,1 1 1,0-1-1,0 1 1,-1-1-1,1 1 1,-1-1-1,1 0 1,0 1-1,-1-1 1,0 0-1,1 0 1,-1 1-1,1-1 1,-1 0-1,0 0 1,1 1-1,-1-1 1,0 0-1,0 0 1,0 0-1,0 0 1,1 0-1,-1 1 1,0-1-1,-1 0 1,1-1-1,-5-24 74,5 23-82,-3-4-6,0 0 0,-1 0 1,1 0-1,-1 1 0,-1-1 0,1 1 0,-1 0 0,-10-10 0,-3-4-235,6 12-96,9 7 258,7 3 274,4 1-94,0 0-1,0 0 1,1-1-1,-1 0 1,1 0 0,13 0-1,57 0 373,-51-3-333,24 0-202,0-2 1,81-16 0,-127 18-528,1-1 1,-1 1-1,1-1 0,-1-1 0,10-4 0,-15 6 368,0 1-1,0-1 0,0 1 0,0-1 0,0 0 0,0 0 0,0 1 0,0-1 0,0 0 0,0 0 1,-1 0-1,1 0 0,0 0 0,-1 0 0,1 0 0,-1 0 0,1-1 0,-1 1 0,1 0 0,-1 0 1,0 0-1,1-1 0,-1 1 0,0 0 0,0 0 0,0-1 0,0 1 0,0 0 0,0 0 0,0 0 1,-1-1-1,1 1 0,0 0 0,-1 0 0,1 0 0,-1-1 0,0 0 0,-1-1-391,0 1 0,1-1 0,-1 1 0,0 0 0,-5-4 0,-11-7-1777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4:52:25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19 3328,'7'-17'1061,"-6"17"-854,-1 0-1,1 0 0,0-1 1,0 1-1,0 0 1,0 0-1,0 0 0,-1 0 1,1 0-1,0 0 1,0 0-1,0 0 0,0 0 1,0 1-1,-1-1 1,1 0-1,1 1 1,1 0 1357,-4 4-1161,0 1 0,-1 0 0,0-1 0,0 1-1,0-1 1,-1 0 0,0 0 0,0 0 0,-6 8 0,-1 3 96,-16 26 541,-27 62 0,-49 188 310,98-279-1218,-7 23 326,1 0-1,2 0 0,-5 49 1,13-79-376,0 1 0,0-1 0,0 1 1,1-1-1,-1 1 0,2-1 0,-1 1 1,1-1-1,0 0 0,0 0 0,6 12 0,-5-14-42,-1 0-1,1 0 1,1 0 0,-1-1-1,0 1 1,1-1-1,0 0 1,0 0-1,0 0 1,0 0-1,0-1 1,0 0-1,1 0 1,-1 0-1,1 0 1,7 1-1,7 1-29,0 0 1,29 0-1,-19-2-2530,-1-2-3561,-19 0 3164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4:54:04.8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553 65 11392,'0'-22'5151,"45"19"-4479,-13 0 1952,-1-2-1568,33-4 512,7 6-960,14-5-416,-4 4-160,-8-1-32,-11 5 0,-12-3-2336,-6 6 1280,-12-3-3999,-5 9 2815</inkml:trace>
  <inkml:trace contextRef="#ctx0" brushRef="#br0" timeOffset="1">5 52 10624,'-5'-15'4832,"23"6"-4192,-9 4-289,1 2-319,3-9-1503,5 7 799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5:47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19 156 7808,'-19'-8'3520,"24"0"-3040,9 1 1760,4 2-1312,35-10 1183,5 2-1215,24-10-480,-1 6-256,4-3-32,-9 5-64,5 2-160,-4 6 32,-1 2-4671,-4 5 2559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5:48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24 3072,'0'-1'427,"-1"0"-1,1 0 1,0 0 0,0 1-1,0-1 1,0 0 0,-1 0-1,1 0 1,0 0 0,-1 1 0,1-1-1,0 0 1,-1 0 0,1 1-1,-1-1 1,1 0 0,-1 1-1,0-1 1,0 0 0,-1 0-194,1 0 1,-1 0-1,1 0 1,-1 0-1,0 1 1,1-1-1,-1 1 0,0-1 1,0 1-1,1 0 1,-1 0-1,0 0 1,-2 0-1,-12 1 85,0 0-1,0 2 1,1 0-1,-1 1 1,1 0-1,-1 1 1,2 1-1,-1 0 1,0 1 0,1 1-1,1 0 1,-24 19-1,33-24-271,0 0 1,0 1-1,1-1 0,-1 1 0,1 0 0,0 0 1,0 0-1,1 0 0,-1 0 0,1 0 1,0 1-1,0 0 0,0-1 0,-1 7 0,3-10-26,0 0 0,0 0 0,0-1 0,0 1 0,0 0 0,0-1 0,0 1 0,0 0 0,0-1 0,0 1 0,0 0 0,0 0 0,0-1 0,0 1 0,1 0 0,-1-1 0,0 1 0,1 0 0,-1-1 0,0 1 0,1-1 0,-1 1 0,1-1 0,-1 1 0,2 0 0,-2-1 5,1 1-1,0-1 1,0 0 0,0 1 0,0-1-1,0 0 1,0 0 0,0 0-1,0 0 1,0 0 0,0 0 0,0 0-1,0 0 1,0-1 0,2 1-1,2-2 65,-1 0-1,1 0 1,0 0-1,-1 0 0,8-5 1,96-69 375,-95 67-532,1 0 1,16-16-1,-28 23 46,0 0 1,0 1-1,-1-1 0,1 1 0,1-1 1,-1 1-1,4-2 0,-6 3 22,0 0 0,1-1-1,-1 1 1,0 0-1,0 0 1,0 0 0,1 0-1,-1 0 1,0 1-1,0-1 1,1 0 0,-1 0-1,0 0 1,0 0-1,0 0 1,0 0 0,1 0-1,-1 0 1,0 0 0,0 0-1,0 1 1,1-1-1,-1 0 1,0 0 0,0 0-1,0 0 1,0 0-1,0 1 1,1-1 0,1 12 148,-2-8-81,1-1 1,-1 1 0,1 0-1,0-1 1,0 0 0,1 1 0,-1-1-1,1 1 1,0-1 0,-1 0-1,1 0 1,1 0 0,-1 0-1,0 0 1,1-1 0,0 1 0,4 3-1,4 2 166,0 1 0,1-1-1,16 7 1,-18-10-152,1 0 0,0-1 1,0-1-1,0 1 0,0-2 0,0 0 0,1 0 1,-1-1-1,1 0 0,-1-1 0,22-2 0,-10-1-851,32-9 0,23-10-5156,-32 8-712,-4 4 2398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5:57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3968,'0'-3'7173,"0"2"-7072,4 2 2193,22 8 484,-19-7-2238,0 1 0,1-1 0,10 2 0,-3-3-3,2 1-195,-1 0 0,0 0-1,29 9 1,-39-10-341,-12 8-4252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5:53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37 958 3136,'-5'0'4778,"7"0"-3476,2 0-942,0-1 1,0 1-1,0-1 0,0 0 1,0 0-1,-1-1 1,1 1-1,0-1 1,0 0-1,-1 0 0,1 0 1,3-3-1,7-6 585,20-20-1,-5 3-350,0 5-272,-1 0 306,48-50 0,-39 28-260,-36 45-303,-1 4-47,-2 8-5,-5 7 10,-16 32-1,-6 13 56,-141 358 1015,153-383-521,-2 0 1,-43 66-1,58-101 6,3-5-43,2-8-138,47-80 24,-24 47-362,22-41-73,4 2 1,3 2 0,67-76-1,27-8-130,-142 158 112,25-26-60,-28 29 57,1 0-1,0 0 1,0 0 0,0 0-1,1 0 1,-1 0-1,0 1 1,7-3 0,-9 4 24,0 0 1,0 0 0,0 0 0,0 0 0,0 0 0,0 0-1,-1 0 1,1 0 0,0 1 0,0-1 0,0 0 0,0 1-1,0-1 1,-1 0 0,1 1 0,0-1 0,0 1 0,-1-1-1,1 1 1,0-1 0,-1 1 0,1 0 0,-1-1 0,1 1-1,-1 0 1,1-1 0,-1 1 0,1 0 0,-1 0 0,1-1-1,-1 1 1,0 0 0,0 0 0,1 0 0,-1 0-1,0 1 1,1 1 4,-1 0 0,1 1 0,-1-1 0,0 0 0,0 1 0,0-1 0,0 0 0,0 1-1,-2 4 1,-7 14-2,-1 0-1,-1 0 0,0-1 0,-17 21 0,24-36 43,-6 10 30,-2 0 0,0-1 0,0 0 0,-22 19 0,30-31-23,0 0 1,1 1-1,-1-1 0,-1-1 1,1 1-1,0-1 1,-1 1-1,1-1 1,-1-1-1,1 1 0,-1 0 1,-7 0-1,12-2-41,0 0 0,-1 0 0,1 0 0,0 0 0,-1 0 0,1 0 0,-1 0 0,1 0 0,0 0 0,-1 0 0,1 0 0,0 0 1,-1 0-1,1-1 0,0 1 0,-1 0 0,1 0 0,0 0 0,0 0 0,-1-1 0,1 1 0,0 0 0,0 0 0,-1-1 0,1 1 0,0 0 0,0-1 0,-1 1 0,1 0 0,0-1 0,0 1 0,0 0 0,0-1 0,0 1 0,0 0 0,0-1 0,-1 1 0,1 0 0,0-1 0,0 1 0,0 0 0,0-1 0,1 1 0,-1 0 0,0-1 0,0 1 0,0-1 0,0 1 0,0 0 0,0-1 0,0 1 0,1 0 0,-1 0 0,0-1 0,11-16-17,-4 10-6,0 1 0,1 0 0,-1 0 0,1 1 0,0 0 0,14-6-1,55-19-11,-64 25 40,197-52 180,-116 34-204,4 3-31,-65 15-60,-33 5 107,0-1 1,0 1-1,0 0 1,0 0 0,0 0-1,1 0 1,-1 0 0,0 0-1,0 0 1,0 0-1,0 0 1,0 0 0,0 0-1,0 0 1,0 0 0,0 0-1,0 0 1,0 0-1,0 0 1,0 0 0,1 0-1,-1 0 1,0 0 0,0 0-1,0 0 1,0 0-1,0 0 1,0 0 0,0 0-1,0 0 1,0 0 0,0 0-1,0 0 1,0 1-1,0-1 1,0 0 0,1 0-1,-1 0 1,0 0-1,0 0 1,0 0 0,0 0-1,0 0 1,0 0 0,0 0-1,0 0 1,0 0-1,0 0 1,0 0 0,0 1-1,0-1 1,0 0 0,0 0-1,0 0 1,0 0-1,0 0 1,0 0 0,0 0-1,0 0 1,0 0 0,0 0-1,0 0 1,-5 8-130,-18 13-41,5-3 174,-18 30 143,35-46-149,-1 1-1,1-1 0,0 0 1,0 0-1,0 1 0,0-1 1,0 1-1,0-1 0,1 1 1,-1-1-1,1 1 0,0 0 1,0-1-1,0 1 0,0 4 1,1-2 7,0-1 1,0 0 0,1 0 0,-1 0-1,1 0 1,0 0 0,0 0 0,0 0-1,3 4 1,-2-4 14,-1-1 0,1 1 1,0-1-1,0 0 0,0 0 0,0 0 1,1-1-1,-1 1 0,1-1 0,-1 1 1,1-1-1,0 0 0,0-1 0,0 1 1,0-1-1,0 0 0,1 0 0,-1 0 0,0 0 1,6 0-1,-5-2 26,0 0-1,0 0 1,0-1-1,0 1 1,0-1-1,-1 0 1,1 0-1,-1 0 1,1-1-1,-1 0 1,0 0-1,0 0 1,0 0 0,0 0-1,-1-1 1,1 0-1,3-6 1,-3 4-39,0 1 1,0-1 0,-1-1-1,0 1 1,-1 0 0,1-1-1,-1 0 1,0 1 0,-1-1 0,0 0-1,0 0 1,0-8 0,-1 11-10,0 1 0,-1-1 1,1 0-1,-1 1 1,0 0-1,0-1 0,0 1 1,-1-1-1,1 1 0,-1 0 1,1 0-1,-1 0 1,0 0-1,-1 0 0,1 0 1,0 1-1,-4-4 1,3 3-33,-1 0 1,0 0 0,0 1-1,0-1 1,0 1 0,0 0 0,0 0-1,-1 1 1,1-1 0,-1 1 0,1 0-1,-8-1 1,-6 0-47,1 1 1,-1 1-1,-24 3 0,41-3 78,-1 0-1,1 0 0,-1 0 1,1 1-1,-1-1 0,1 1 1,-1-1-1,1 1 0,0 0 1,-1-1-1,1 1 0,0 0 1,-1 0-1,1 0 0,-1 1 1,2-1 3,1-1 0,-1 1 0,0-1 0,1 1 0,0-1 0,-1 1 0,1-1 0,-1 0 0,1 1 0,-1-1 1,1 0-1,0 1 0,-1-1 0,1 0 0,0 0 0,-1 0 0,1 0 0,0 0 0,-1 1 0,1-1 0,0 0 0,-1 0 0,1-1 1,1 1-1,0 0 23,26 4 60,-9-1 230,1-1-1,39 0 1,-39-3-221,-1-1 0,1-1 0,-1 0 1,0-1-1,0-1 0,0-1 0,-1-1 0,30-15 0,-21 6-60,-1-1 0,-1-1 0,-1-1-1,23-23 1,48-52-360,-95 94 323,1 0-1,-1 1 1,0-1 0,1 0 0,-1 1 0,0-1 0,0 0 0,1 1 0,-1-1 0,0 0 0,0 1 0,0-1 0,0 1 0,0-1-1,0 0 1,1 1 0,-1-1 0,0 1 0,0-1 0,0 0 0,0 1 0,0-1 0,0 1 0,-1-1 0,1 1 0,1 17-97,-1-2 102,0 0 1,-1 0 0,-1-1 0,0 1 0,-1-1-1,-1 0 1,-1 0 0,-11 28 0,-2-11 140,-40 54-1,57-84-122,-2 2 34,-1 0 0,1 0 0,-1 0 0,1 0 0,-1-1 0,0 0 0,-7 5-1,10-7-40,0-1-1,0 1 0,0-1 0,0 1 0,0-1 0,0 1 0,-1-1 0,1 0 0,0 0 0,0 1 0,0-1 1,0 0-1,-1 0 0,1 0 0,0-1 0,0 1 0,0 0 0,-1 0 0,1 0 0,0-1 0,0 1 1,0-1-1,0 1 0,0-1 0,0 1 0,0-1 0,0 0 0,0 1 0,0-1 0,0 0 0,0 0 0,1 0 1,-1 0-1,0 0 0,0 0 0,0-1 0,-5-7 61,-2-3-91,0-1 1,-10-22 0,17 28-39,1 7 52,0 0 0,0 0 0,0 0 0,0 0-1,0 0 1,0 0 0,0 0 0,0 0 0,0 0 0,0 0 0,0 0 0,0 0 0,0 0 0,0 0 0,0 0 0,0 1 0,0-1 0,0 0-1,0 0 1,0 0 0,0 0 0,1 0 0,-1 0 0,0 0 0,0 0 0,0 0 0,0 0 0,0 0 0,0 0 0,0 0 0,0 0-1,0 0 1,0 0 0,0 0 0,0 0 0,0 0 0,0 0 0,0 0 0,0 0 0,0 0 0,0 0 0,0 0 0,0 0 0,0 0-1,0 0 1,0 0 0,0 0 0,1 1 3,-1 0 1,1 1-1,-1-1 0,1 1 0,-1-1 0,1 0 0,0 1 1,-1-1-1,1 0 0,0 1 0,0-1 0,0 0 0,0 0 1,0 0-1,0 0 0,1 0 0,-1 0 0,0 0 0,0-1 1,1 1-1,2 1 0,2 1 17,0-1 0,0 1 0,12 2 0,-3-2 40,0-1 0,0-1 1,0 0-1,30-2 0,60-14 11,-45 4-19,66-11 82,-107 17-100,1-1 0,-1-1 0,0-1 0,20-11 0,-31 14-24,0-1 1,-1 0-1,1-1 0,-1 1 1,-1-2-1,1 1 1,8-13-1,-7 9 1,0 0-1,20-18 0,-25 26-7,-1 3-4,-1-1 0,0 0 0,1-1-1,-1 1 1,0 0 0,0 0-1,1-1 1,-1 1 0,0 0 0,0-1-1,-1 1 1,1-1 0,0 1 0,1-3-1,-2 3-75,-5 19-134,1 9 153,3-17 67,-1 0 0,-4 13-1,-27 73 32,31-93 5,1 1-1,-1 0 1,1 1-1,0-1 0,0 0 1,1 0-1,-1 0 1,1 1-1,0-1 1,0 0-1,1 7 1,0-2-21,-1-9-9,0 0 0,0 1 0,0-1-1,0 0 1,0 1 0,0-1-1,0 0 1,0 0 0,0 1 0,0-1-1,0 0 1,0 1 0,0-1 0,0 0-1,0 1 1,1-1 0,-1 0-1,0 0 1,0 1 0,0-1 0,1 0-1,-1 0 1,0 0 0,0 1 0,1-1-1,-1 0 1,0 0 0,0 0 0,1 1-1,1-1 51,0 0 1,0 0-1,1 0 0,-1 0 0,0-1 1,0 1-1,0 0 0,0-1 0,0 1 1,0-1-1,0 0 0,0 0 0,0 0 1,3-2-1,1 0-112,0-1 0,0 0 1,8-6-1,-13 9 208,2-3-95,-3 4-59,0 0 1,0 0 0,0 0-1,0 0 1,0 0 0,0 0 0,0 1-1,0-1 1,0 0 0,0 0 0,0 0-1,0 0 1,0 0 0,0 0-1,0 0 1,0 0 0,0 0 0,0 0-1,0 0 1,0 0 0,0 0 0,0 0-1,0 0 1,0 0 0,0 0-1,0 0 1,0 0 0,0 0 0,0 0-1,0 0 1,0 1 0,0-1 0,0 0-1,1 0 1,-1 0 0,0 0-1,0 0 1,0 0 0,0 0 0,0 0-1,0 0 1,0 0 0,0 0 0,0 0-1,0 0 1,0 0 0,0 0-1,0 0 1,0 0 0,0 0 0,0 0-1,0 0 1,0 0 0,0 0-1,0 0 1,0 0 0,0 0 0,1 0-1,-1 0 1,0 0 0,0 0 0,0 0-1,0 0 1,0 0 0,0 0-1,0-1 1,0 2-69,6-2-22,0 0 107,0-1 0,0 0 0,0 0 0,0 0-1,-1-1 1,8-4 0,9-4 103,4 0-7,172-85-32,-179 83-43,-1 0 1,18-17 0,-28 22-98,13-10 73,-2-1 1,-1-2-1,0 1 0,-2-2 1,18-28-1,-33 47-95,0 0 1,0-1-1,-1 1 1,1 0-1,-1 0 1,1-5-1,5 0 186,0-1-1,0 0 1,0-1-1,6-17 1,36-111-138,-15 38-55,-25 75 58,0-1 0,-2 0 0,0 0 0,1-30 0,-2 21-38,-5 35 63,0 0-1,0 0 1,0 0 0,0 0-1,0 0 1,0 1 0,0-1 0,-1 0-1,1 0 1,0 0 0,0 0-1,0 0 1,0 0 0,0 0 0,-1 0-1,1 1 1,0-1 0,0 0-1,0 0 1,0 0 0,-1 0 0,1 0-1,0 0 1,0 0 0,0 0-1,0 0 1,-1 0 0,1 0 0,0 0-1,0 0 1,0 0 0,0 0-1,-1 0 1,1-1 0,0 1 0,0 0-1,0 0 1,0 0 0,-1 0-1,1 0 1,0 0 0,0 0 0,0 0-1,0-1 1,0 1 0,0 0-1,0 0 1,-1 0 0,1 0 0,0 0-1,0-1 1,0 1 0,0 0-1,0 0 1,0 0 0,0 0 0,0-1-1,0 1 1,0 0 0,0 0-1,0 0 1,0 0 0,0-1 0,0 1-1,0 0 1,-13 16-230,8-10 210,-3 3-13,0 1 1,2-1-1,-1 2 1,-7 15-1,-17 46 80,28-65-28,-50 158-255,15-42 180,-11 26 214,39-110-148,-11 76 0,20-107 5,1-1 1,-1 0-1,1 1 1,1-1-1,0 0 1,0 1-1,0-1 1,4 10-1,-4-14 32,0 0 0,0-1 0,1 1 0,-1-1 0,1 1 0,-1-1-1,1 1 1,0-1 0,0 0 0,0 0 0,1 0 0,-1 0 0,0 0 0,1-1 0,-1 1-1,1-1 1,-1 1 0,1-1 0,0 0 0,0 0 0,-1 0 0,1-1 0,5 2 0,-2-1-22,-1-1 1,0 1 0,1-1 0,-1 0 0,1 0 0,-1-1-1,1 0 1,-1 0 0,0 0 0,1 0 0,-1-1 0,0 0 0,0 0-1,0 0 1,0-1 0,-1 0 0,7-4 0,-3 1 0,1 1 0,1 0 1,-1 0-1,11-4 0,-13 5-7,0 0 0,0-1 0,-1 0-1,0 0 1,0 0 0,0-1 0,-1 0-1,5-7 1,-3 6-10,30-39 77,-1 1-176,-3 11-112,-33 34 200,0 0 1,0 0 0,0 0 0,1 0 0,-1 0 0,0 0 0,0 0 0,0 0 0,0 0 0,0 0 0,0 0 0,1 0-1,-1 0 1,0 0 0,0 0 0,0 0 0,0 0 0,0 0 0,0 0 0,0 1 0,1-1 0,-1 0 0,0 0 0,0 0-1,0 0 1,0 0 0,0 0 0,0 0 0,0 1 0,0-1 0,0 0 0,0 0 0,0 0 0,0 0 0,0 0 0,0 0-1,0 1 1,0-1 0,0 0 0,0 0 0,0 0 0,0 0 0,0 0 0,0 0 0,0 1 0,0-1 0,0 0 0,0 0 0,0 0-1,0 0 1,0 0 0,-1 1 0,1 9-119,-3 5 102,0 1-1,-2-1 1,-9 23-1,9-25 38,0-1-1,1 1 1,1 0-1,0 0 1,0 0-1,0 18 1,3-31-9,2 28 53,3-17 51,-5-11-100,1 1 1,-1-1-1,0 0 0,0 0 1,1 0-1,-1 1 0,0-1 1,1 0-1,-1 0 1,0 0-1,1 0 0,-1 0 1,0 0-1,1 0 0,-1 0 1,0 0-1,1 0 1,-1 0-1,0 0 0,1 0 1,-1 0-1,0 0 0,1 0 1,-1 0-1,0 0 1,1-1-1,-1 1 0,0 0 1,0 0-1,1 0 0,-1-1 1,67-37 528,32-22-418,-8-11-164,16-11 69,-67 58-563,-39 25 528,-1-1 1,1 0-1,-1 1 0,1-1 1,-1 1-1,0-1 0,1 0 0,-1 1 1,1-1-1,-1 1 0,0-1 1,0 1-1,1 0 0,-1-1 1,0 1-1,0-1 0,0 1 1,1-1-1,-1 1 0,0 0 1,0-1-1,0 1 0,0-1 1,0 2-1,2 19-47,-2 6 115,-1 0 0,-2 0 1,-7 36-1,8-58-6,1 0-1,0 0 1,0 0 0,1 0-1,-1 0 1,1 0 0,0 1-1,0-1 1,1 0 0,0 0-1,2 9 1,-3-14-38,0 1 0,0-1 1,1 0-1,-1 0 0,0 0 1,0 0-1,0 1 0,1-1 1,-1 0-1,0 0 0,0 0 1,0 0-1,1 0 0,-1 0 1,0 0-1,0 0 0,1 0 1,-1 1-1,0-1 0,0 0 1,1 0-1,-1 0 0,0-1 0,0 1 1,1 0-1,-1 0 0,0 0 1,0 0-1,1 0 0,-1 0 1,0 0-1,0 0 0,0 0 1,1 0-1,-1-1 0,0 1 1,10-6 166,-8 5-75,3-2-85,1 0-1,-1 0 0,0-1 0,0 0 0,0 0 0,0-1 0,-1 1 0,1-1 0,-1 0 0,-1 0 0,1 0 0,0 0 0,3-9 0,11-21 205,21-46-459,-32 62 185,2 0 0,-1 0 0,2 1 0,15-22 0,-25 40 41,0 0 0,0-1 0,0 1 0,0 0 0,0 0 0,1-1 0,-1 1 0,0 0 0,0-1 0,0 1 0,1 0 0,-1 0 0,0 0 1,0-1-1,1 1 0,-1 0 0,0 0 0,0 0 0,1 0 0,-1-1 0,0 1 0,1 0 0,-1 0 0,0 0 0,1 0 0,-1 0 0,0 0 0,0 0 0,1 0 0,-1 0 0,0 0 0,1 0 0,-1 0 1,0 0-1,1 0 0,0 0 0,4 12-285,-1-2 258,1 1 43,1 0 0,1 0 1,0-1-1,0 1 1,1-2-1,0 1 1,1-1-1,0 0 1,19 14-1,-19-17 20,0-1 0,0 0 0,0 0 0,1-1 0,0 0 1,0-1-1,0 0 0,0 0 0,1-1 0,-1 0 0,0-1 0,12 0 0,-7-1 34,-1-1 0,0 0 0,0-1-1,0 0 1,17-6 0,-25 6-35,1 0 0,-1-1-1,0 0 1,0 0 0,0-1 0,0 1-1,-1-2 1,1 1 0,-1 0 0,0-1-1,0 0 1,-1 0 0,6-7-1,-4 2 0,-1 1 0,0-1-1,0-1 1,5-17 0,8-46 11,-13 52-32,9-47-94,-13 61 33,0-1 0,-1 1 1,0-1-1,0 1 0,-3-14 1,3 21 42,0 0 1,-1 0 0,1 0-1,0 0 1,0 0-1,-1 1 1,1-1 0,0 0-1,-1 0 1,1 0-1,-1 1 1,1-1 0,-1 0-1,1 1 1,-1-1-1,0 0 1,1 1 0,-1-1-1,0 1 1,1-1-1,-1 1 1,0-1 0,-1 0-1,1 1-2,-1 0-1,1 0 0,0 0 1,-1 0-1,1 0 0,-1 0 1,1 0-1,0 0 1,-1 0-1,1 1 0,0-1 1,-1 0-1,-1 2 0,-2 0-24,-1 1-1,1 0 0,0 1 0,0-1 0,-5 6 1,-2 4 27,1 0 0,1 0 1,0 1-1,1 0 1,0 0-1,2 1 0,-1 1 1,2-1-1,0 1 1,-6 24-1,11-32 33,-1 0 0,1 0-1,1 1 1,0-1 0,0 0 0,0 0-1,1 1 1,0-1 0,1 0 0,-1 0 0,2 0-1,-1 0 1,1-1 0,0 1 0,1-1-1,0 1 1,5 7 0,-3-7-1217,0-1-1,0 1 1,1-1 0,14 12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5:53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20 7552,'-40'-20'3424,"32"20"-2976,3 0-224,10 0-224,-2 0-160,12 8 96,-2-4-896,4 4 544,-2-5-2720,-2 6 1728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5:54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12 7968,'-21'-11'3616,"52"19"-3136,-1-5 1568,7 6-1216,18 2 1279,3 1-1215,18 1-320,-4 2-352,22 2-128,-9-2-32,1 1-192,-14 1 64,-9-5-672,-13-1 416,-19-6-3487,-4-1 2111</inkml:trace>
  <inkml:trace contextRef="#ctx0" brushRef="#br0" timeOffset="1">37 92 7296,'-31'-15'3328,"26"15"-2912,5-5-352,10 5-128,3-8-96,9 5 64,27-9-3392,10 7 1920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5:56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17 2816,'-1'0'79,"1"0"0,0-1 0,0 1 1,0 0-1,-1 0 0,1-1 0,0 1 0,0 0 1,0-1-1,0 1 0,0 0 0,0-1 0,0 1 0,0 0 1,-1-1-1,1 1 0,0 0 0,0-1 0,1 1 1,-1 0-1,0-1 0,0 1 0,0 0 0,0-1 0,0 1 1,0 0-1,0-1 0,0 1 0,1 0 0,-1-1 0,0 1 1,6-6 5114,-5 9-4983,0-1 0,0 1 0,1-1 1,-1 1-1,1-1 0,0 0 0,-1 0 1,1 1-1,0-1 0,1 0 0,-1-1 0,4 4 1,0 0 140,13 10 503,1-1 0,0 0 0,40 18 0,13 8 205,-43-26-373,-14-10-1338,-3-6-3742,-4-2 1636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5:58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2304,'-16'4'15251,"26"-2"-10514,-5 0-4520,1-1 0,0 0 0,0 0 0,0 0 0,6-1 0,95-2 664,-57 3-914,-11 1-1064,-1 0-5502,-20-1 647,-4 6 1942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6:02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450 212 4224,'-26'15'7653,"26"-14"-7530,0 0 0,0-1-1,0 1 1,0-1 0,0 1 0,0 0-1,1-1 1,-1 1 0,0-1 0,0 1 0,0-1-1,1 1 1,-1 0 0,0-1 0,1 1-1,-1-1 1,1 0 0,-1 1 0,0-1 0,1 1-1,-1-1 1,1 0 0,-1 1 0,2 0-1,-1-1 15,1 1-1,-1-1 1,1 1-1,-1-1 0,1 0 1,-1 1-1,1-1 1,0 0-1,2 0 1,-1 0-52,1-1 1,0 1 0,-1-1-1,1 0 1,-1 0 0,1 0 0,-1 0-1,5-3 1,-3 1 28,2-1-4,0 0-1,12-11 1,-17 13-110,0 0-1,0 0 1,0-1-1,-1 1 1,1-1-1,0 1 1,-1-1-1,0 0 1,1 1-1,-1-1 1,1-5-1,-1 5-4,0 0 0,-1-1-1,1 1 1,0 0 0,-1-1-1,0 1 1,0 0 0,0-1-1,0 1 1,-1 0 0,1-1-1,-1 1 1,0 0 0,0-1-1,0 1 1,-3-6 0,2 6-1,0 1 0,0-1 0,0 1 1,0 0-1,-1-1 0,1 1 0,-1 0 1,0 0-1,1 0 0,-1 1 0,0-1 0,0 1 1,-5-2-1,2 1-11,0 0 0,0 1 0,0 0-1,0 1 1,0-1 0,-11 2 0,-6 1 83,0 2 1,1 1-1,-23 8 0,44-13-56,-144 48 976,124-39-829,1 0 0,0 1 0,1 1 0,-35 26 0,48-32-97,1-1-1,1 1 1,-1 0-1,1 1 1,0-1 0,0 1-1,0-1 1,1 1-1,-6 12 1,9-15-27,-1-1 0,0 0-1,0 1 1,1-1 0,-1 1-1,1-1 1,0 0 0,0 1 0,0-1-1,0 1 1,0-1 0,1 1 0,-1-1-1,1 1 1,-1-1 0,1 0-1,0 1 1,0-1 0,0 0 0,0 0-1,0 0 1,1 1 0,-1-1 0,1-1-1,-1 1 1,1 0 0,0 0 0,-1 0-1,1-1 1,3 2 0,4 3 90,0-1 1,0-1 0,1 1-1,0-2 1,-1 1 0,15 2-1,65 9 292,-46-13-245,-1-2 1,1-1 0,0-3-1,80-16 1,-65 5-66,61-25 0,-35 11-139,-32 11 78,-1-1-1,-1-3 1,-1-2 0,52-35 0,-86 49-103,2 1 0,31-12 1,-48 21 53,0-1 1,1 1-1,-1 0 1,0 0 0,1 0-1,-1 0 1,0 0-1,1 0 1,-1 0 0,0 0-1,1 0 1,-1 0-1,0 0 1,0 0 0,1 0-1,-1 0 1,0 0-1,1 0 1,-1 0 0,0 0-1,1 1 1,-1-1 0,0 0-1,0 0 1,1 0-1,-1 0 1,0 1 0,0-1-1,1 0 1,-1 0-1,0 1 1,3 11-78,-6 18 10,2-26 63,-4 15 38,0 0 0,-1 0 0,-17 33 0,-5 16 452,28-68-457,0 0 0,0 0 1,0 1-1,0-1 0,0 0 0,-1 1 1,1-1-1,0 0 0,0 1 0,0-1 0,0 0 1,0 1-1,0-1 0,0 0 0,0 1 1,0-1-1,0 1 0,0-1 0,0 0 1,0 1-1,1-1 0,-1 0 0,0 0 0,0 1 1,0-1-1,0 0 0,1 1 0,-1-1 1,0 1-1,11-2 336,17-13-172,-23 12-140,21-13-52,-1 0 0,0-1 0,43-39 0,-13 11-18,-29 24-47,-24 18 53,-1 1 0,1 0 0,-1 0 0,1 0 0,0 0 0,0 0 0,-1 0 0,1 0 0,0 0 1,0 1-1,0-1 0,0 1 0,0 0 0,0-1 0,0 1 0,0 0 0,3 0 0,-4 1 8,0-1 1,0 0-1,0 1 0,0-1 0,0 1 1,-1-1-1,1 1 0,0-1 1,0 1-1,-1-1 0,1 1 1,0 0-1,0 0 0,-1-1 0,1 1 1,-1 0-1,1 0 0,-1 0 1,1 0-1,-1 0 0,0 0 1,1-1-1,-1 1 0,0 0 1,0 0-1,1 0 0,-1 0 0,0 0 1,0 0-1,0 0 0,-1 2 1,1 6 24,-1 0 1,0 1 0,-1-1-1,-4 12 1,4-14-7,0 0 0,0 1 0,1-1 0,0 1 0,0 0 0,1 13 0,0-16 33,1 0 0,0 0-1,0 0 1,0 0 0,1 0 0,-1 0 0,1 0 0,0 0-1,6 8 1,-7-11-27,1 0 0,0 1 0,1-1 0,-1 0 1,0-1-1,0 1 0,1 0 0,-1-1 0,1 1 0,0-1 0,-1 0 0,1 0 0,0 0 0,0 0 0,0 0 0,0 0 0,0-1 0,4 1 1,3-1 81,0 0 1,0 0-1,0-1 1,0 0-1,18-6 1,49-18 376,-38 10-477,-16 8-39,51-21 79,-66 25-18,0-1 1,0-1-1,-1 1 1,1-1-1,-1-1 0,11-10 1,-10 8-19,-1 1-3,0-1 1,0 1-1,-1-1 0,0 0 1,-1 0-1,7-13 0,-5 5-5,2-2-21,-1 0-1,-1 0 0,7-31 0,-13 44-17,-1-1-1,1 0 1,-1 1-1,0-1 1,-1 0 0,1 1-1,-1-1 1,-3-9-1,4 15 29,0 0 0,-1 0 0,1-1 0,-1 1 0,1 0 0,-1 0 1,1-1-1,-1 1 0,1 0 0,-1 0 0,1 0 0,-1 0 0,1 0 0,-1-1 0,1 1 0,-1 0 0,1 0 0,-1 1 0,1-1 0,-1 0 0,1 0 0,-1 0 0,1 0 0,-1 0 0,1 0 0,-1 1 0,1-1 0,-1 0 0,1 0 0,-1 1 0,1-1 1,0 0-1,-1 1 0,0 0 0,-16 11-119,-36 43 130,23-28-86,2 3 0,2 0 1,-32 46-1,56-73 96,1 0 0,-1 0 0,1 0 0,0 0 1,0 0-1,0 0 0,0 0 0,0 0 0,0 0 0,1 1 0,0-1 1,0 0-1,0 0 0,0 1 0,0-1 0,1 0 0,1 6 0,-2-6 12,1-1 0,0 0 0,0 0-1,0 0 1,0 0 0,0 0 0,1 0-1,-1 0 1,0 0 0,1 0 0,0 0-1,-1-1 1,1 1 0,0-1 0,0 1-1,0-1 1,0 0 0,0 0 0,0 0-1,0 0 1,0 0 0,0 0 0,1 0-1,-1-1 1,3 1 0,9 0 71,-1 0-1,1-2 1,-1 1 0,1-2 0,-1 0-1,1 0 1,-1-1 0,0-1 0,13-5-1,-6 1-88,0-1-1,-1-1 1,0-1-1,34-25 0,55-50-3,-100 80-113,0 0 1,0 1-1,11-4 1,-16 7 92,-1 1 1,1 0 0,-1 0 0,1 1-1,0-1 1,0 0 0,0 1-1,-1 0 1,1 0 0,0 0 0,0 0-1,0 0 1,-1 0 0,1 1 0,3 0-1,-4 0 22,-1 0-1,1 0 1,-1 0-1,1 0 1,-1 0-1,0 1 1,0-1-1,0 0 0,1 1 1,-1-1-1,-1 1 1,1-1-1,0 1 1,0-1-1,0 1 1,-1 0-1,1 0 1,-1-1-1,1 1 1,-1 0-1,0-1 1,0 1-1,0 0 0,0 2 1,0 5-39,0 1 0,0-1 0,-3 11 0,3-18 28,-2 10 0,0-1 1,1 0-1,1 0 1,0 13-1,0-21 36,0-1-1,1 1 1,-1 0 0,1-1-1,0 1 1,-1-1 0,1 0-1,0 1 1,1-1 0,-1 0-1,0 1 1,0-1 0,1 0-1,0 0 1,-1 0-1,1 0 1,0 0 0,0-1-1,0 1 1,0 0 0,0-1-1,0 0 1,5 3 0,-2-3 19,0 1 0,0-1 0,0 0 0,0 0 0,0 0 0,0-1 1,0 0-1,7 0 0,42-8 110,-28 4-112,11-3 15,1 0 1,-1-3 0,52-20-1,-19 0-139,99-56 0,-132 64 96,32-20 74,-65 39-82,-3 3-11,-1 0 1,1-1-1,0 1 0,-1-1 0,1 1 0,0-1 1,-1 1-1,1-1 0,-1 1 0,1-1 0,-1 1 0,1-1 1,-1 1-1,0-1 0,1 0 0,-1 1 0,0-1 1,1 0-1,-1 0 0,0 1 0,0-1 0,1-1 1,-1 2 1,-1-1 0,1 1 0,0 0 0,0 0 1,0-1-1,0 1 0,0 0 0,0 0 1,-1 0-1,1-1 0,0 1 0,0 0 1,0 0-1,0 0 0,-1-1 0,1 1 0,0 0 1,0 0-1,-1 0 0,1 0 0,0 0 1,0 0-1,-1 0 0,1-1 0,0 1 1,0 0-1,-1 0 0,1 0 0,0 0 1,0 0-1,-1 0 0,1 0 0,0 0 0,0 0 1,-1 1-1,-9 0-80,-9 5 41,0 2 0,0 0-1,1 0 1,0 2 0,-18 13-1,14-10 46,0 2 0,2 0 0,-1 1 0,2 1 0,-26 30 0,40-42-7,2 1-1,-1 0 1,0 0-1,1 1 1,-3 8-1,5-12 11,0 0-1,0 0 1,0 1-1,1-1 1,-1 0-1,1 0 1,0 1-1,0-1 0,0 0 1,0 1-1,0-1 1,1 0-1,1 7 1,-1-10 11,-1 1 1,0 0 0,1 0-1,-1 0 1,1 0 0,0 0-1,-1-1 1,1 1 0,0 0-1,-1-1 1,1 1 0,0 0 0,0-1-1,-1 1 1,1-1 0,0 1-1,0-1 1,0 1 0,0-1-1,0 0 1,0 1 0,0-1-1,0 0 1,-1 0 0,1 0 0,0 0-1,0 0 1,0 0 0,0 0-1,0 0 1,0 0 0,0 0-1,0 0 1,0-1 0,0 1 0,2-1-1,1-1 34,0 1 0,-1-1 0,1 0 0,0-1 0,-1 1 0,1-1 0,5-5 1,66-71 57,-65 69-170,-1-1-1,-1 0 0,0 0 1,0-1-1,-1 0 1,-1 0-1,0-1 0,5-16 1,-9 24-115,-4 8 15,-1 10 70,0 0 33,-1 0 0,0 0 0,0 0 0,-2-1 0,-9 18 0,-8 19 59,-32 137 55,9-27-137,36-129 113,-2-1 0,-1-1 0,-20 34 0,21-43 46,0-1 0,-1-1 0,-27 28 0,33-38-7,0-1 0,0 0 1,0-1-1,-1 0 0,0 0 1,0 0-1,0-1 0,-1-1 1,1 1-1,-1-1 1,-13 2-1,19-4-56,0-1 0,0 1 0,-1-1 1,1 0-1,0 0 0,0 0 0,0 0 0,0-1 0,0 0 1,0 1-1,-1-1 0,1 0 0,1 0 0,-1-1 0,-4-1 1,5 2-8,1-1 1,-1 1 0,0-1-1,0 1 1,1-1 0,-1 0 0,1 0-1,-1 0 1,1 0 0,0 0 0,0 0-1,0 0 1,0 0 0,0 0 0,0-1-1,0 1 1,1 0 0,-1 0-1,1-4 1,-1-2-19,2 1 1,-1 0-1,1 0 0,0 0 0,0-1 1,0 1-1,1 0 0,1 0 0,-1 1 1,1-1-1,0 0 0,6-9 0,5-5-63,1 1 0,22-23-1,-31 36 67,114-110-95,-101 100 103,30-24-174,55-34 0,-74 57 319,2 0 1,57-21-1,-33 15-215,19-7 95,51-25 26,-114 49-52,1 0 1,-2-1 0,1-1-1,-1 0 1,0 0 0,-1-1-1,14-16 1,61-96 2,-68 90 42,-15 26-70,1 0 1,0 0-1,1 0 1,-1 1 0,9-11-1,-12 17 13,0-1 1,1 0-1,-1 0 0,0 0 0,0 0 0,0 0 1,0 0-1,0 0 0,0 0 0,0 1 0,0-1 1,0 0-1,0 0 0,1 0 0,-1 0 0,0 0 1,0 0-1,0 1 0,0-1 0,0 0 0,0 0 1,0 0-1,0 0 0,0 1 0,0-1 0,0 0 1,0 0-1,0 0 0,0 0 0,0 0 0,0 0 1,-1 1-1,1-1 0,0 0 0,0 0 0,0 0 1,0 0-1,0 0 0,0 1 0,-9 38-415,-5 24 444,-39 148 88,52-207-53,0-1 0,1 1 0,-1 0 0,1 0 0,0 0 0,0 0 0,0 0 0,0 0 0,1-1 0,0 1 0,-1 0 0,1 0 0,1-1 0,2 7 1,-4-9-30,1 0 0,-1-1 0,1 1 1,-1 0-1,1-1 0,-1 1 0,1-1 1,-1 1-1,1 0 0,0-1 0,-1 0 1,1 1-1,0-1 0,0 1 0,-1-1 1,1 0-1,0 1 0,0-1 0,0 0 1,-1 0-1,1 0 0,0 0 0,0 0 1,0 0-1,0 0 0,-1 0 0,1 0 1,0 0-1,0 0 0,0 0 1,0-1-1,-1 1 0,1 0 0,0-1 1,0 1-1,-1 0 0,1-1 0,0 1 1,0-1-1,5-3 75,0 0 0,0 0 1,7-8-1,-11 11-87,106-88 178,26-24-313,-131 110 81,0 0 1,1 1-1,-1-1 0,1 1 1,0-1-1,7-2 0,-11 5 40,0 0 0,0 0-1,0-1 1,0 1 0,0 0-1,0 0 1,0 0 0,1 0 0,-1 0-1,0 0 1,0 0 0,0 0-1,0 0 1,1 0 0,-1-1 0,0 1-1,0 0 1,0 0 0,0 0-1,1 0 1,-1 0 0,0 0 0,0 0-1,0 0 1,0 0 0,1 0-1,-1 0 1,0 0 0,0 1 0,0-1-1,0 0 1,0 0 0,1 0-1,-1 0 1,0 0 0,0 0 0,0 0-1,0 0 1,0 0 0,1 1 0,-1-1-1,0 0 1,0 0 0,0 0-1,0 0 1,0 0 0,0 1 0,0-1-1,0 0 1,0 0 0,0 0-1,0 0 1,0 0 0,1 1 0,-1-1-1,0 0 1,0 0 0,0 0-1,0 0 1,0 1 0,-1-1 0,1 0-1,0 0 1,0 0 0,0 0-1,0 1 1,0-1 0,0 0 0,0 0-1,-9 18-278,-36 48 141,21-28 42,1 0-1,-18 45 1,-28 84 58,-14 33 48,73-179 38,-1-1-1,-1 0 0,-1 0 1,0-1-1,-20 20 1,25-31 14,0 0-1,0-1 1,0 0 0,-1 0 0,0-1-1,-1 0 1,1-1 0,-1 0 0,0-1-1,0 0 1,-1 0 0,1-1 0,-13 2 0,12-3 22,0-1 1,0 0-1,-17-1 1,24 0-45,-1-1 0,1 1 0,0-1 0,-1 0 0,1-1 0,0 1 0,0-1 0,0 0 1,0 0-1,0 0 0,1 0 0,-7-5 0,8 5-27,0 0 1,-1-1 0,1 1-1,0-1 1,0 1 0,0-1-1,0 0 1,1 1-1,-1-1 1,1 0 0,0 0-1,-1 0 1,1 0 0,1-1-1,-1 1 1,0 0-1,1 0 1,0-1 0,0 1-1,0 0 1,0 0-1,0-1 1,0 1 0,1 0-1,0 0 1,-1 0 0,4-6-1,-1 0 3,1 1 0,0-1-1,0 1 1,1 0 0,1 0-1,-1 0 1,1 1 0,0 0-1,1 0 1,12-11 0,8-2 186,49-30 1,-70 46-185,38-20 158,78-33 0,51-6-345,-132 48-59,-21 8-887,13-4-835,-8 6-3751,-7 4 2257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6:03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445 0 1984,'0'0'6485,"-11"3"-3637,-11 0-990,-24 1 1,-61-4-818,39-2-711,26 3-460,-41 0 270,33-7-4017,34 2 1643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4:54:05.1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 46 7872,'-26'-20'3584,"31"15"-3104,0 1-192,-2 4-256,7-5-32,3 2 32,5-5-896,1 8 480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6:07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1057 3328,'-20'10'1061,"20"-10"-1018,0 0-1,-1 1 1,1-1 0,-1 0-1,1 1 1,0-1 0,-1 0-1,1 1 1,0-1-1,0 1 1,-1-1 0,1 0-1,0 1 1,0-1-1,0 1 1,-1-1 0,1 1-1,0-1 1,0 1 0,0-1-1,0 1 1,0-1-1,0 1 1,0-1 0,0 1-1,0-1 1,0 1 0,0-1-1,1 1 1,-1 0-1,5 11 1716,-5-12-1701,2 3 237,-1 0 0,1 0 0,0-1 1,0 1-1,0-1 0,0 1 0,1-1 0,-1 0 0,1 0 0,-1 0 0,1 0 0,0 0 0,0-1 1,-1 1-1,1-1 0,4 2 0,-3-2 7,0 0 0,1-1 1,0 1-1,-1-1 0,1 0 0,-1 0 0,1 0 1,-1-1-1,1 1 0,5-3 0,3-1 189,0 0-1,0-2 0,0 0 1,-1 0-1,0-1 0,17-12 0,-15 7-265,-1 1-1,0-2 0,-1 0 0,0 0 1,11-17-1,44-80 1104,-24 25-1055,-31 64-280,11-27 0,-23 48 7,0-1 0,0 1 0,0 0 0,0 0 0,0-1 0,0 1 0,0 0 0,0-1 0,1 1 0,-1 0 0,0 0 0,0-1 0,0 1 1,0 0-1,0 0 0,1-1 0,-1 1 0,0 0 0,0 0 0,0 0 0,1-1 0,-1 1 0,0 0 0,0 0 0,1 0 0,-1 0 0,0 0 0,0 0 0,1-1 0,-1 1 0,0 0 0,1 0 0,-1 0 0,0 0 0,0 0 0,1 0 0,-1 0 0,0 0 0,1 0 0,6 12-79,0 20-73,-4-8 161,-2 0 0,-1-1 0,0 1 0,-2 0 0,-1 0 0,-1-1 0,0 0 0,-2 1 0,-15 38 0,5-26 69,6-10-27,-18 29-1,27-53-22,0 0 1,0 0-1,0-1 1,-1 1-1,1 0 1,-1-1-1,1 1 0,-1-1 1,0 0-1,0 1 1,1-1-1,-1 0 1,0 0-1,0 0 0,0 0 1,0-1-1,0 1 1,0-1-1,0 1 1,-4 0-1,5-2-18,0 1 0,0 0 0,0-1 0,0 1 0,0-1 0,0 0 0,0 1 0,0-1 0,0 0 0,0 1 0,1-1 0,-1 0 0,0 0 0,0 0 0,1 0 0,-1 0 0,0 1 0,1-1 0,-1-1 0,1 1 0,-1-2 0,-7-20 17,-15-50-154,23 72 117,-1-1 1,1 1-1,0-1 0,0 1 0,0-1 1,0 0-1,0 1 0,0-1 0,0-1 1,1 3-1,-1-1-1,0 1 1,0-1 0,1 1 0,-1-1 0,1 1-1,-1 0 1,0-1 0,1 1 0,-1-1 0,1 1-1,-1 0 1,1 0 0,-1-1 0,1 1 0,-1 0-1,1 0 1,-1-1 0,1 1 0,-1 0 0,1 0-1,-1 0 1,1 0 0,-1 0 0,1 0 0,-1 0-1,1 0 1,0 0 0,28 1 2,61-4 18,-45-2 120,0-1 1,-1-2-1,44-15 0,-64 15-73,0-1 0,0-2 0,-2 0 0,1-2 0,30-22 0,-22 9-44,-1-1-1,35-41 1,46-68-16,-33 38 5,-25 34 105,53-82-1,-92 124-146,-1-1-1,-1-1 0,0 0 1,-2-1-1,-1 0 0,-1 0 0,7-44 1,-14 59-43,0 0 1,0-18 0,-1 26 58,0 1 1,0 0-1,0-1 1,0 1 0,-1-1-1,1 1 1,0 0-1,-1-1 1,1 1 0,0 0-1,-1-1 1,0 1-1,1 0 1,-1 0 0,0 0-1,0-1 1,0 1-1,1 0 1,-1 0 0,0 0-1,0 0 1,-1 0-1,1 1 1,0-1 0,0 0-1,0 0 1,-2 0-1,2 1 16,0 0 0,1 0-1,-1 0 1,0 0 0,0 0-1,1 0 1,-1 0 0,0 0-1,1 1 1,-1-1 0,0 0-1,1 0 1,-1 1 0,1-1-1,-2 1 1,-6 4-14,1 0 0,0 0 0,0 0 0,-12 13 0,-25 32-59,38-42 71,-27 30-72,-50 62 271,68-78-147,0 1 1,-23 48-1,22-31-82,1 1 0,-12 60-1,-10 91 194,34-174-153,-1 7 102,2 1 1,0 0-1,2 0 0,0 0 1,2 0-1,9 46 0,-11-69-62,1 0 0,0-1-1,-1 1 1,1-1 0,0 1-1,0-1 1,0 1 0,0-1-1,1 1 1,-1-1 0,1 0-1,-1 0 1,1 0 0,0 0 0,0 0-1,0 0 1,0 0 0,0 0-1,0-1 1,1 1 0,-1-1-1,0 0 1,1 0 0,-1 0-1,1 0 1,-1 0 0,1 0-1,0-1 1,-1 1 0,1-1-1,0 1 1,-1-1 0,1 0 0,0 0-1,3-1 1,6-1 26,0 0 1,0-1-1,0 0 1,-1-1-1,1-1 0,16-8 1,28-12-56,41-22 76,91-78-289,-186 123 190,0 0-1,1 1 0,0-1 0,-1 1 1,1 0-1,0-1 0,0 1 1,0 1-1,0-1 0,0 0 0,0 1 1,0-1-1,0 1 0,0 0 0,0 0 1,0 0-1,0 0 0,5 2 1,-2 0 2,-1 0 0,1 0 0,-1 1 1,0 0-1,0 0 0,0 0 0,0 1 1,8 7-1,4 5-10,-7-6 92,0-1 0,14 10 0,-23-18-65,-1-1 0,0 1 0,1-1 1,-1 0-1,1 1 0,-1-1 0,1 0 0,0 1 1,-1-1-1,1 0 0,-1 1 0,1-1 0,0 0 1,-1 0-1,1 0 0,-1 0 0,1 0 0,0 0 0,-1 0 1,1 0-1,0 0 0,-1 0 0,1 0 0,0 0 1,-1 0-1,1 0 0,-1 0 0,1-1 0,0 1 0,-1 0 1,1-1-1,-1 1 0,1 0 0,-1-1 0,2 0 1,-2 0-4,1 0 0,-1 0 1,0 0-1,1 0 1,-1 0-1,0 0 1,0 0-1,1 0 0,-1 0 1,0 0-1,0 0 1,0-1-1,-1 1 0,1 0 1,0-2-1,-1 0-10,0 1 0,0-1-1,0 0 1,0 1-1,0-1 1,-1 1 0,1 0-1,-1-1 1,1 1 0,-1 0-1,0 0 1,0 0 0,0 0-1,0 0 1,0 0 0,-1 0-1,1 1 1,0-1-1,-1 1 1,1 0 0,-1 0-1,0 0 1,1 0 0,-1 0-1,-5-1 1,3 2-19,-1-1 0,1 1 0,-1 0 0,1 0 0,0 1 1,-1 0-1,1 0 0,0 0 0,-1 0 0,1 1 0,0 0 0,-8 4 0,-8 5-6,-76 44-246,88-48 255,-1 0-1,1 1 1,1-1 0,-1 2 0,1-1 0,1 1-1,-10 14 1,15-20 43,0-1 0,1 1 0,0 0 0,-1 0 0,1-1 0,0 1 0,1 0 0,-1 0 0,0 0-1,1 0 1,0 0 0,-1 0 0,1 0 0,1 0 0,-1 5 0,1-6 1,0 0 0,-1 0 0,1 1 0,0-1 1,0 0-1,1 0 0,-1 0 0,0 0 0,1 0 0,-1 0 0,1 0 1,0-1-1,-1 1 0,1 0 0,0-1 0,0 0 0,0 1 0,0-1 0,4 2 1,-1-1 25,1 0 1,0 0-1,0 0 1,0 0-1,0-1 1,0 0 0,0-1-1,0 1 1,0-1-1,0 0 1,0-1-1,0 1 1,0-1-1,0 0 1,0-1 0,0 1-1,-1-1 1,1-1-1,0 1 1,-1-1-1,0 0 1,1 0-1,7-7 1,-2 1-20,0 0 1,-1-1-1,0 0 0,0-1 0,-1 0 1,-1 0-1,0-1 0,0 0 0,5-14 1,42-103-648,-53 122 405,-4 12 27,-5 13 76,3 3 58,1 0-1,1 1 1,1-1 0,2 32-1,-1-48 72,1 1-1,-1-1 0,1 0 1,1 0-1,-1 0 0,1 0 1,0 0-1,4 8 0,-5-11-8,0 0 1,0 0-1,1-1 0,-1 1 0,1 0 1,0-1-1,-1 1 0,1-1 0,0 0 0,0 1 1,0-1-1,0 0 0,0 0 0,0 0 0,0-1 1,0 1-1,1 0 0,-1-1 0,0 1 1,0-1-1,0 0 0,5 0 0,3 0 55,0-1-1,0 0 0,-1-1 1,1 0-1,18-7 1,46-24 197,-54 23-225,2-2-33,1-1 1,-2 0 0,0-2-1,-1-1 1,0-1 0,-1 0-1,-1-2 1,30-38 0,0-13 37,55-102 0,-43 67-50,172-313-396,-213 381-59,-85 163-139,-20 57 529,65-132 75,3 1 0,-12 56 0,23-83 6,-16 63 65,-14 116 0,35-188 8,0 0 0,1 0 0,1 0 0,1 0 0,0 0 0,1 0 0,7 31 0,-8-45-69,0 0-1,0 0 0,0-1 1,-1 1-1,2 0 0,-1 0 1,0-1-1,0 1 0,0-1 1,1 1-1,-1-1 0,1 0 1,-1 1-1,1-1 0,0 0 1,-1 0-1,1 0 0,0 0 1,0 0-1,0 0 0,-1-1 1,1 1-1,0-1 0,0 1 1,0-1-1,0 0 0,0 0 1,4 0-1,3 0 56,1-1 0,0-1 0,-1 1 0,16-6 0,-21 6-45,17-5 9,-1-2 1,0 0 0,0-1-1,0 0 1,-1-2-1,-1-1 1,0 0 0,0-1-1,-2-1 1,1 0-1,-2-1 1,0-1-1,-1-1 1,20-29 0,-28 36-4,0 0 0,8-21 0,-12 27-55,-1 0 0,1-1 1,-1 1-1,0-1 0,-1 1 0,1-1 0,-1 1 0,0-1 0,-1-7 0,1 11 15,0 0 0,0 0 0,-1 0-1,1 0 1,0 1 0,0-1 0,-1 0 0,1 0-1,0 0 1,-1 1 0,1-1 0,-1 0-1,1 0 1,-1 1 0,0-1 0,1 0 0,-1 1-1,0-1 1,1 1 0,-1-1 0,0 1 0,0-1-1,1 1 1,-1-1 0,0 1 0,0 0 0,0-1-1,0 1 1,1 0 0,-1 0 0,0 0-1,0-1 1,0 1 0,0 0 0,0 0 0,-1 1-1,-2-1-10,0 1-1,0 0 0,1 0 0,-1 0 0,0 0 0,0 1 0,-3 2 0,-5 3-15,0 0 1,1 1-1,0 0 0,-9 11 0,3-5 10,5-3 60,1 0 0,0 0 1,0 1-1,1 1 0,1 0 0,0 0 0,1 0 1,-12 29-1,19-40-11,0 0-1,0 0 1,1 0 0,-1 1 0,1-1-1,-1 0 1,1 0 0,0 1-1,0-1 1,0 0 0,0 1 0,0-1-1,1 0 1,-1 0 0,0 1 0,1-1-1,0 0 1,0 0 0,0 0 0,0 0-1,0 0 1,0 0 0,0 0-1,0 0 1,1 0 0,-1 0 0,1-1-1,-1 1 1,1-1 0,0 1 0,0-1-1,0 1 1,0-1 0,2 1-1,6 3 86,0-2 0,0 1 0,0-1-1,0 0 1,0-1 0,12 1-1,13 1 66,0-1-1,1-2 1,-1-2-1,60-8 1,-56 5-120,-28 3-136,1 0-1,-1-1 1,0 0 0,0-1-1,20-7 1,-24 7-842,-1-1 0,1 0 0,-1 0 0,8-7 0,-11 9 204,-1-1 0,1 1-1,-1-1 1,0 0 0,0 0-1,0 0 1,0 0 0,0 0-1,-1 0 1,3-6 0,1-4-1739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6:07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9 9216,'-33'-3'2981,"28"4"-1750,5 1-850,4 2 108,-1-2-148,0-1 0,-1 0-1,1 0 1,0-1 0,-1 1-1,1-1 1,0 1 0,3-1-1,4 1 98,166 8 2991,4-15-2999,-34 0-161,-48 5-120,57-1-1189,-148 2 412,-1-1-1,0 1 1,1-1-1,-1 0 1,0-1-1,7-2 0,4-1-1578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6:07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52 5568,'-18'-11'2848,"23"11"-864,5 0-1152,16-4 2688,9 4-1984,28-5 991,10 2-1503,35-5-128,4-1-544,14 1-160,-10 8-128,-8-3-128,-18 6 32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6:44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5 649 2080,'-5'2'3615,"6"-2"-3471,0-1 1,-1 1 0,1 0-1,-1 0 1,1 0 0,-1 0-1,1-1 1,0 1 0,-1 0-1,1 0 1,-1-1 0,1 1-1,-1 0 1,1-1-1,-1 1 1,0-1 0,1 0-1,29-30 1923,35-29-1,-51 47-1815,33-27 107,-15 14-214,46-50 0,-61 56-74,-6 9-59,0-1 1,-1 0-1,-1-1 0,0 0 1,8-18-1,11-28 245,-23 53-225,-5 6-31,0 0 0,0 0 0,0 0 0,1 0 1,-1 0-1,0 0 0,0 0 0,0 0 0,0 0 0,0 0 1,1 0-1,-1 0 0,0 1 0,0-1 0,0 0 0,0 0 1,0 0-1,0 0 0,0 0 0,1 0 0,-1 0 0,0 1 1,0-1-1,0 0 0,0 0 0,0 0 0,0 0 0,0 0 0,0 1 1,0-1-1,0 0 0,0 0 0,0 0 0,0 0 0,0 1 1,0-1-1,0 0 0,0 0 0,0 0 0,0 0 0,0 1 1,-1 8 199,-1 0 0,1 1 0,-2-1 0,1 0 1,-1 0-1,-1 0 0,-6 12 0,-2 8 220,-12 37 114,-21 100 1,-1 71-100,30-145-83,-2 2 656,17-90-960,-1 9 846,4-12-381,3-8-224,1-7-174,0 0 1,-1-1-1,4-17 1,0 1-50,22-68 51,68-197-165,-90 275 28,59-178-189,-58 159 246,48-159-522,-57 195 455,0 1 0,1 0 0,-1 0-1,1 0 1,0 0 0,0 0 0,0 0 0,0 0 0,0 1 0,0-1 0,1 1 0,-1-1 0,4-1 0,-4 3 14,-1 0 0,0 1-1,1-1 1,-1 1 0,1-1 0,-1 1 0,1 0-1,-1 0 1,1-1 0,0 1 0,-1 0 0,1 0 0,-1 1-1,1-1 1,-1 0 0,1 0 0,-1 1 0,1-1-1,-1 1 1,1-1 0,-1 1 0,0 0 0,1-1 0,-1 1-1,0 0 1,0 0 0,1 0 0,-1 0 0,0 0-1,0 0 1,1 2 0,6 6-19,-1 0 0,0 1 1,0 0-1,-1 0 0,0 1 0,0-1 1,-2 1-1,1 1 0,-1-1 0,-1 0 0,4 22 1,-4-15 69,-1 1 0,-1-1 0,-1 1 1,0-1-1,-1 1 0,-8 35 0,6-41 40,-1 0-1,-1 0 0,0-1 0,-1 0 0,0 0 0,0 0 0,-2-1 0,1 0 1,-16 17-1,18-24-48,0-1 1,1 1-1,-2-1 1,1 0 0,0 0-1,0 0 1,-1-1-1,0 0 1,1 0-1,-1-1 1,0 1 0,-8 0-1,5-1-124,0 1 0,1 1 1,-1-1-1,-9 5 0,15-5 72,0 0 0,1 0 0,-1 0 0,1 0 0,-1 1 0,1-1 1,0 1-1,0-1 0,0 1 0,0 0 0,0-1 0,1 1 0,-1 0 0,1 0 1,0 0-1,0 1 0,0-1 0,-1 6 0,0 5-27,0 1 1,1 27-1,1-37 25,1 21 63,1 0 0,0 0 0,2 0 0,2 0 0,0-1 0,1 0 0,2 0 0,13 28 0,-19-46 39,1 0 1,0 0-1,1 0 1,0-1-1,0 1 1,0-1-1,7 5 0,-8-7-13,0-2 0,0 1 0,0 0 0,0-1 0,0 0 0,0 0 0,1 0-1,-1 0 1,1-1 0,-1 1 0,1-1 0,9 1 0,7-2 86,1-1 0,-1-1 0,36-8 1,-47 8-124,1-1-7,0 0 0,0-1 0,0-1 1,-1 0-1,0-1 0,16-10 0,-22 13-9,7-4 18,0-1 1,0 0-1,-1-1 0,-1 0 0,1-1 1,-2 0-1,1-1 0,-1 1 0,-1-1 1,0-1-1,10-22 0,-13 25-35,-1 1 0,0-1 0,-1 0-1,0 0 1,0 0 0,-1 0 0,0-1-1,-1 1 1,1 0 0,-2 0 0,0-1 0,0 1-1,0 0 1,-1 0 0,0 0 0,-1 0 0,-6-12-1,8 18 1,0 1-1,0-1 1,-1 1-1,0-1 0,1 1 1,-1 0-1,0 0 1,0 0-1,0 0 0,0 0 1,0 1-1,0-1 1,-1 1-1,-2-2 0,3 2-11,0 0 0,0 0-1,0 0 1,-1 1 0,1-1-1,0 1 1,0-1 0,0 1 0,0 0-1,-1 0 1,1 0 0,0 0-1,0 0 1,0 1 0,-1-1-1,1 1 1,0-1 0,0 1-1,0 0 1,-4 2 0,1 0-15,0 0 1,0 0-1,0 1 0,1 0 1,-9 8-1,0 4 21,1 0 0,0 1 0,2 0 0,0 1 0,1 0 0,0 1 0,2-1 1,0 2-1,-4 19 0,9-29 49,-1 0 0,2 1 1,-1-1-1,1 1 0,1-1 1,0 1-1,2 16 0,-1-21-10,0 0-1,1-1 0,-1 1 0,1-1 0,0 1 0,0-1 1,1 0-1,0 0 0,0 0 0,0 0 0,0-1 0,1 1 1,0-1-1,0 0 0,5 5 0,-5-6 32,1-1 1,0 1-1,-1-1 0,1 0 1,0 0-1,0 0 0,1 0 1,-1-1-1,0 0 0,0 0 0,8 0 1,0-1 43,1 1 1,-1-2-1,19-3 0,-11 0-75,0-1 0,0-1 0,-1-1 0,0-1 0,0-1 0,-1-1 0,23-14 0,-23 10-2,-1 0 1,-1-2-1,25-26 0,40-59 15,-13 15 56,-60 76-90,12-14 1,25-37 0,-46 60-197,-3 4 152,-7 12 19,-109 271-426,114-273 442,1 0 1,0 1 0,1 0-1,0 0 1,1 0 0,0 15-1,2-27 14,0-1-1,0 0 0,0 0 0,0 0 1,0 0-1,0 0 0,0 0 1,1 0-1,-1 1 0,0-1 0,1 0 1,-1 0-1,0 0 0,1 0 0,-1 0 1,1 0-1,0 0 0,-1-1 1,1 1-1,0 0 0,0 0 0,0 1 1,0-2 12,1 0 0,-1 1 0,0-1-1,0 0 1,0 0 0,0 0 0,0 1 0,0-1 0,0 0 0,0 0 0,0-1 0,0 1 0,1 0 0,-1 0 0,0-1 0,0 1 0,0 0 0,1-1 0,3-2 18,-1 1 0,1-1 1,-1 1-1,0-1 0,0-1 0,0 1 0,0-1 1,5-6-1,3-7-21,-1-1 1,-1-1-1,0 1 1,13-40-1,16-84 120,-34 120-120,-3 13-100,0-1-1,0 1 1,0-1-1,-1-10 1,-2 17-164,-3 8 107,-1 9 15,-24 106-38,6-25 123,7-24 101,11-47-72,0 1-1,-2-1 1,-17 40 0,17-47 50,-7 24 0,6-18-31,-23 83 77,20-71 42,-7 41 0,4-10-178,-4 20 152,17-82-98,0 1-1,0-1 1,-1 0-1,0 1 1,-3 5-1,-1 2 287,6-11-200,0-2-9,4-3 0,-4 4-81,0 0-1,-1 0 1,1 0-1,0 0 1,0 0 0,0 0-1,0 0 1,0 0-1,0 0 1,0 0 0,0 1-1,0-1 1,0 0-1,0 0 1,0 0 0,0 0-1,0 0 1,0 0 0,0 0-1,0 0 1,1 0-1,-1 0 1,0 0 0,0 0-1,0 0 1,0 0-1,0 0 1,0 0 0,0 0-1,0 0 1,0 0-1,0 0 1,0 1 0,0-1-1,0 0 1,0 0-1,0 0 1,0 0 0,0 0-1,0 0 1,0 0 0,0 0-1,0 0 1,0 0-1,0 0 1,1 0 0,-1 0-1,0 0 1,0 0-1,0 0 1,0 0 0,0 0-1,0 0 1,0 0-1,0 0 1,0 0 0,0 0-1,0 0 1,0 0-1,0 0 1,0 0 0,0-1-1,0 1 1,0 1 166,0-10-42,2 5-132,-1-1 0,1 1 0,0-1 0,0 1 0,1 0 0,-1 0-1,1 0 1,0 0 0,4-4 0,5 0 167,-11 8-136,1-1 0,0 0 0,-1 0 0,1 0 0,-1 0 0,0 0 1,1-1-1,-1 1 0,2-2 0,51-88 394,-38 67-306,4-6-36,1 0 0,2 2 0,1 0 0,34-30 0,89-65 155,-129 106-230,-1-1-1,0-1 1,-2 0-1,0-1 0,-1 0 1,19-40-1,46-136-22,-70 170 1,1-3-13,-3 8-61,16-34 0,-18 43 42,-5 10 40,1 1-1,-1 0 1,1-1 0,-1 1 0,1 0-1,-1-1 1,1 1 0,0 0 0,1-2-1,-5 18-282,-21 148-118,13-86 378,7-56 48,1 1 0,0 0 0,2 0-1,0 0 1,3 23 0,-1-42 9,-1-1 0,1 1 0,-1-1 1,1 1-1,0-1 0,0 1 0,0-1 0,0 1 1,0-1-1,1 0 0,-1 1 0,1-1 0,0 0 1,-1 0-1,1 0 0,0 0 0,0-1 0,3 3 0,-4-4 0,0 1-1,0-1 0,0 1 0,1-1 1,-1 1-1,0-1 0,1 0 0,-1 1 1,0-1-1,0 0 0,1 0 0,-1 0 0,0 0 1,1 0-1,-1 0 0,0-1 0,1 1 1,-1 0-1,0-1 0,0 1 0,1-1 1,-1 1-1,0-1 0,0 0 0,0 1 0,0-1 1,0 0-1,0 0 0,0 0 0,0 1 1,0-1-1,0 0 0,0-1 0,0 0 1,18-24 40,28-54 0,8-35 15,8-15 70,-18 58-198,-37 62-166,-3 8-23,-4 19-43,-2-2 390,-5 84-213,0 12 213,6-97-103,1 0 1,0 1 0,2-1 0,-1 0-1,9 22 1,-10-33-21,0 3 55,2-1 1,-1 0-1,0 1 1,4 4-1,-5-9-18,0 0 0,-1 0-1,1 0 1,0 0 0,0 0-1,0 0 1,0-1 0,0 1 0,0 0-1,0-1 1,0 1 0,0 0 0,0-1-1,0 1 1,0-1 0,0 1 0,0-1-1,0 0 1,0 0 0,1 1 0,-1-1-1,0 0 1,0 0 0,0 0 0,3-1-1,1 0 12,0-1 0,1 0-1,-1 0 1,0 0 0,0-1 0,-1 1-1,1-1 1,0-1 0,-1 1 0,0-1-1,0 1 1,4-6 0,7-8-5,20-30 0,-28 36-8,11-13-20,-2-2 0,0 0 1,-2-1-1,-1 0 1,12-35-1,1-10-102,-23 69-76,-1 9 123,-1 12-15,-6 66-23,2-54-44,2 58 0,2-51 182,-1-24 29,2 23 0,-1-31-17,0 0 0,1-1-1,-1 1 1,1-1 0,-1 1 0,1-1 0,1 0-1,3 7 1,-5-10-47,-1-1-1,0 1 0,1 0 1,-1-1-1,1 1 0,-1-1 1,1 1-1,-1-1 0,1 1 1,0-1-1,-1 1 1,1-1-1,-1 0 0,1 1 1,0-1-1,-1 0 0,1 1 1,0-1-1,0 0 0,-1 0 1,1 0-1,0 0 0,0 0 1,-1 0-1,1 0 1,0 0-1,0 0 0,-1 0 1,1 0-1,0 0 0,-1 0 1,1 0-1,0-1 0,0 1 1,-1 0-1,1-1 0,0 1 1,-1 0-1,1-1 1,-1 1-1,1-1 0,-1 1 1,1-1-1,-1 1 0,1-1 1,0 0-1,4-5 11,-1 0 1,0 0-1,0 0 0,3-7 0,-3 5 25,16-29-62,-2-1 0,17-55 0,-26 66 30,5-6-9,3-8 11,-12 24-93,1 1 0,14-27 1,-20 42 68,1 0 0,-1 1 1,1-1-1,0 0 0,-1 0 1,1 0-1,0 0 1,-1 0-1,1 1 0,0-1 1,0 0-1,0 1 0,0-1 1,2 0-1,-3 1 4,1 0 0,0 0 0,0 0 1,0 0-1,0 0 0,0 0 0,0 0 0,-1 1 0,1-1 0,0 0 0,0 1 0,0-1 0,-1 1 0,1-1 0,0 0 0,0 1 0,-1 0 1,1-1-1,0 1 0,-1-1 0,1 1 0,0 1 0,12 19 60,-7-11-6,-3-2-42,0-1 1,0 1-1,-1-1 1,0 1-1,0 0 1,-1-1 0,0 1-1,0 12 1,0-1-79,1 53 65,0 1-119,-1-65 170,0 0 1,0 0-1,1 0 0,0 0 0,1 0 0,4 11 1,-5-16-32,1 0 0,-1 1 0,0-1 0,1 0-1,-1 0 1,1 0 0,0 0 0,0-1 0,0 1 0,1-1 0,-1 0 0,0 0 0,1 0 0,-1 0 0,1-1 0,0 1 0,0-1 0,0 0 0,-1 0 0,1 0 0,5 0 0,5 0 25,0-1 0,0 0 0,1-1 0,20-3 0,-25 2-34,-1 0 1,1 0-1,-1-1 0,1 0 0,-1-1 0,0 0 0,0 0 1,0-1-1,-1 0 0,0-1 0,0 0 0,0 0 1,8-10-1,-5 4 17,-1 0 1,0-1 0,-1 0-1,-1-1 1,0 0-1,-1-1 1,8-22 0,39-116 109,-52 146-134,0 0 1,0 0 0,0 0-1,-1-1 1,0 1 0,-1 0-1,0 0 1,-1-12 0,1 18-6,0 1 1,0-1 0,0 1 0,0-1 0,0 1 0,0-1 0,0 1-1,0-1 1,0 0 0,-1 1 0,1-1 0,0 1 0,0-1 0,-1 1-1,1 0 1,0-1 0,-1 1 0,1-1 0,0 1 0,-1-1 0,1 1 0,-1 0-1,1-1 1,0 1 0,-1 0 0,1-1 0,-1 1 0,1 0 0,-1 0-1,1 0 1,-1-1 0,0 1 0,1 0 0,-1 0 0,1 0 0,-1 0-1,1 0 1,-1 0 0,1 0 0,-1 0 0,1 0 0,-1 0 0,0 0-1,1 0 1,-1 1 0,1-1 0,-1 0 0,1 0 0,-1 0 0,1 1-1,-1-1 1,1 0 0,-1 1 0,-2 1-14,0 0 0,1 0-1,-1 1 1,1-1 0,0 1 0,0-1-1,-3 5 1,-2 5-3,2 1 0,-1-1 1,1 1-1,1 0 0,1 0 0,0 0 0,0 1 0,0 13 0,1 3 21,2 1-1,5 44 1,-3-55 27,1 0 1,10 33-1,-11-46 3,0-1 0,0 1 0,1-1 0,0 0 0,1 0 0,-1 0 0,1 0 0,0-1 0,0 0 0,1 0 0,7 7 0,-11-11-8,0-1-1,0 1 1,0 0 0,0 0-1,1-1 1,-1 1 0,0-1 0,1 1-1,-1-1 1,0 0 0,1 1 0,-1-1-1,0 0 1,1 0 0,-1 0-1,1 0 1,-1 0 0,0 0 0,1 0-1,-1-1 1,0 1 0,1 0-1,-1-1 1,0 1 0,1-1 0,-1 1-1,0-1 1,0 0 0,1 0-1,-1 1 1,0-1 0,0 0 0,0 0-1,0 0 1,0 0 0,0 0-1,1-2 1,3-5 21,0 1 1,0 0-1,-1-1 0,5-11 0,-7 16-15,60-155-68,-21 53 82,-30 81-84,26-40 0,-22 40-326,-13 24 266,-1 6 77,0 8 0,-3 35-12,-3-1 0,-1 1 1,-23 82-1,28-125 103,-1 0 0,0 1 0,-1-1 1,1 0-1,-1 0 0,-1 0 0,1-1 0,-1 1 1,0-1-1,0 0 0,-1 0 0,1 0 0,-10 7 1,14-12-52,-1 1 1,0-1-1,1 1 1,-1-1 0,0 0-1,1 1 1,-1-1 0,0 0-1,0 0 1,1 0-1,-1 0 1,0 1 0,0-1-1,0 0 1,1 0 0,-1 0-1,0-1 1,0 1-1,1 0 1,-1 0 0,-1-1-1,-15-9-59,0 0 43,22 13-47,-1 1-1,1-1 1,-1 1-1,7 7 0,-4-4 213,1 1 0,-1-2 0,1 1 1,14 7-1,-9-8-81,-1 0 0,2-1 1,-1-1-1,0-1 0,1 0 1,0 0-1,24 0 0,-27-3-230,0-1-1,0 0 1,18-5-1,-23 5-483,0-1 0,-1 0 0,1 0 0,-1 0 0,1-1 1,-1 0-1,0 0 0,8-7 0,-9 7-439,0-1 1,-1 1 0,1-1 0,-1 0-1,0 0 1,0 0 0,-1 0 0,1 0-1,-1-1 1,0 0 0,0 1 0,1-6-1,5-15-2806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6:45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28 7040,'-22'-20'3200,"17"17"-2752,0-2-416,10 10-96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6:46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34 3328,'0'-4'91,"1"-16"2028,-1 20-1976,0 0-1,0-1 1,0 1 0,0-1 0,0 1 0,0-1 0,0 1 0,0 0 0,0-1 0,1 1 0,-1 0 0,0-1 0,0 1 0,0-1 0,1 1 0,-1 0 0,0-1 0,1 1-1,-1 0 1,0 0 0,0-1 0,1 1 0,-1 0 0,1 0 0,-1-1 0,0 1 0,1 0 0,-1 0 0,0 0 0,1 0 0,0 0 0,3 9 2049,0 6-1520,-1 1 0,-1-1 1,-1 0-1,0 1 1,0 0-1,-5 29 0,2-8-29,-16 193 1725,8-16-795,6-100-901,6 12-278,0-45 444,0-78-119,2-8-538,4-13-121,-8 17-56,14-55 131,33-86 1,-41 128-145,0-1 0,2 1 0,-1 0 0,2 1-1,0-1 1,0 2 0,1-1 0,1 1 0,0 1 0,1 0-1,12-9 1,-17 15-31,1 0 1,-1 1-1,1 0 0,-1 0 0,13-3 0,-17 6 26,-1 0 0,1 1 0,0-1 0,0 1 0,0 0 1,0 0-1,0 0 0,0 0 0,0 0 0,-1 1 0,1-1 0,0 1 0,0 0 0,0 0 0,-1 0 1,1 0-1,0 0 0,-1 1 0,5 2 0,-2 0 46,-1 0 1,0 0-1,0 1 1,-1-1-1,1 1 1,-1-1-1,0 1 0,-1 0 1,1 1-1,-1-1 1,3 10-1,2 8 118,4 36 0,-8-43-130,6 49-476,1 129 0,-10-191 41,1 4-1058,11-5-6878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6:47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44 4480,'-5'-3'17237,"16"2"-16950,-1 0 1,0 0-1,21 2 0,-4 0-140,-23-1-137,1 0 0,-1 1 1,1-1-1,-1 1 0,1 0 1,-1 0-1,0 0 0,1 0 1,-1 1-1,0 0 0,0 0 1,0 0-1,0 0 0,0 1 1,-1-1-1,1 1 1,-1 0-1,1 0 0,2 4 1,-2-2 10,-1 0 0,0 1 0,0-1 0,0 1 0,-1-1 0,0 1 0,0 0 0,0 0 0,-1 0 0,0 0 0,0 0 0,-1 0 0,1 9 0,-3 14 38,-2 0 1,0-1-1,-17 56 1,18-72-21,-5 11 48,-20 42-1,0 0 61,27-61-120,-1-1 0,1 0-1,-1 1 1,0-1 0,0 0-1,0 0 1,-1 0 0,1 0-1,-1-1 1,1 1 0,-1-1-1,-5 4 1,33-31 1237,82-53-636,-39 32-312,-28 17-159,16-11 55,54-50 0,-84 67-125,26-28 188,-47 46-230,-1 0-1,0 0 1,-1-1-1,1 1 1,-1-1-1,0 0 1,0 0-1,2-9 1,-4 11-27,-1 1 1,0 0-1,0 0 0,0 0 1,0 0-1,0 0 1,-1 0-1,1-1 1,-1 1-1,0 0 0,0 0 1,0 0-1,0 0 1,-1 1-1,1-1 0,-1 0 1,0 1-1,1-1 1,-1 1-1,-4-4 0,3 2-349,0 1-1,-1-1 0,0 1 1,1 0-1,-1 0 0,0 1 1,-1-1-1,1 1 0,0 0 1,-1 0-1,1 0 0,-7-1 1,11 3-323,-1 0 436,1-1 0,0 1 1,0 0-1,-1 0 0,1 0 0,0 0 0,-1 0 0,1 0 0,0 0 1,0 0-1,-1 0 0,1 0 0,0 0 0,0 0 0,-1 0 0,1 0 1,0 1-1,-1-1 0,1 0 0,0 0 0,0 14-9318,1-8 6664,6 10-1112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6:48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26 5056,'0'0'1642,"-2"-1"-1002,-5-7 3702,7 7-3967,0 0 0,0 1 1,0-1-1,0 1 0,0-1 0,0 0 1,0 1-1,0-1 0,0 0 1,0 1-1,0-1 0,0 0 0,0 1 1,-1-1-1,1 1 0,0-1 1,0 0-1,-1 1 0,1-1 1,0 1-1,-1-1 0,1 1 0,0-1 1,-1 1-1,1-1 0,-1 1 1,0-1-295,1 1 1,0 0-1,-1 0 1,1 0-1,0 0 0,-1 0 1,1 0-1,0 0 1,-1 0-1,1 0 1,0 0-1,0 0 1,-1 0-1,1 0 1,0 1-1,-1-1 1,1 0-1,0 0 0,-1 0 1,1 0-1,0 0 1,0 1-1,-1-1 1,1 0-1,0 0-69,0 0 0,0 0-1,0 0 1,0 0 0,-1 0-1,1 0 1,0 0 0,0 0-1,0 0 1,0 0 0,0 0-1,0 0 1,0 0 0,0 1-1,0-1 1,0 0 0,-1 0-1,1 0 1,0 0 0,0 0-1,0 0 1,0 0 0,0 0-1,0 0 1,0 0 0,0 0-1,0 0 1,0 0 0,0 0-1,0 1 1,0-1 0,0 0-1,0 0 1,0 0 0,0 0-1,0 0 1,0 0 0,0 0-1,0 0 1,0 0 0,0 0-1,0 1 1,0-1 0,0 0-1,0 0 1,0 0 0,0 0-1,0 0 1,0 0 0,0 0-1,0 0 1,0 0 0,0 0-1,0 0 1,0 0 0,0 1-1,0-1 1,0 0 0,0 0-1,1 0 1,-1 0 0,0 0-1,0 0 1,0 0 0,0 0-1,0 0 1,0 0 0,0 0-1,0 0 1,1 11 649,0-8-615,-1-1-1,1 0 0,0 1 1,0-1-1,0 0 0,0 0 1,0 0-1,0 0 0,0 0 1,1 0-1,-1 0 1,1 0-1,2 2 0,23 20 307,-17-17-246,0-1 1,0 0 0,1-1-1,-1 0 1,1 0 0,0-1-1,23 4 1,3-1-163,43 1-1,4 1 309,-68-7-198,158 31 68,-174-33-122,8 1 2,0 1 1,0 1-1,-1-1 0,1 1 0,-1 1 1,14 7-1,-19-10 78,4 15-261,-6-15 175,0 0 1,-1-1-1,1 1 1,0 0-1,-1-1 1,1 1-1,-1 0 1,1-1 0,-1 1-1,1-1 1,-1 1-1,1-1 1,-1 1-1,0-1 1,1 0-1,-1 1 1,-1 0 0,-18 9 39,12-6 14,-98 43 32,57-26-134,-62 35 1,-58 62 472,90-52-1266,1 1-4170,67-56 2435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6:49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4 326 3392,'-3'-5'12938,"8"-6"-8234,-1 8-4444,0 0-1,0 0 1,0 0-1,0 0 1,1 1-1,0 0 1,6-3-1,14-7 364,55-40 403,12-8-420,180-80-537,-264 136-278,1 0 1,0 1-1,0 0 1,17-3-1,-19 5-1542,-1 1 1,1 0-1,-1 0 0,12 2 0,-5 0-1342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6:51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102 266 2400,'23'-15'21037,"-23"4"-21376,4 9 887,-3 1-490,1 0 1,0 0-1,-1 0 0,1 0 1,-1-1-1,0 1 0,1 0 1,-1-1-1,0 1 0,0-1 1,2-2-1,0 0-6,0-1 0,0 1 0,1 0 0,0 0 1,6-5-1,10-11 83,83-95 132,-92 103-86,1 1 0,22-16 1,-33 26-182,0 1 0,-1-1 0,1 1 0,0 0 0,-1-1 0,1 1 0,0-1 1,0 1-1,-1 0 0,1 0 0,0 0 0,0-1 0,0 1 0,-1 0 0,1 0 1,0 0-1,0 0 0,0 0 0,0 0 0,-1 1 0,1-1 0,0 0 0,0 0 1,-1 0-1,1 1 0,0-1 0,0 1 0,-1-1 0,1 0 0,0 1 0,-1-1 1,1 1-1,0-1 0,-1 1 0,1 0 0,-1-1 0,1 1 0,-1 0 0,1-1 1,-1 1-1,1 1 0,2 3-38,-1 0-1,0 1 1,0-1 0,0 1 0,1 6 0,0 2 57,-1 0 1,-1 0 0,0 1 0,-1-1 0,0 1 0,-1-1 0,-1 1 0,-4 16 0,-5 11 249,-24 57 0,16-47-250,-6 21-47,-23 60 150,33-99 122,-33 59-1,40-81-189,0 0-1,-1-1 1,0 0 0,0-1-1,-1 0 1,-16 12 0,19-17 8,1-1-1,-1 1 1,0-1 0,0-1 0,0 1-1,0-1 1,0 0 0,-1-1 0,0 0-1,1 0 1,-1-1 0,-14 1-1,22-2-58,0 0-1,0 1 1,-1-1-1,1 0 1,0 0-1,0 0 1,-1 0-1,1 0 1,0 0-1,0 0 0,-1 0 1,1-1-1,0 1 1,0 0-1,-1 0 1,1 0-1,0 0 1,0 0-1,-1 0 0,1 0 1,0-1-1,0 1 1,0 0-1,-1 0 1,1 0-1,0 0 1,0-1-1,0 1 0,0 0 1,-1 0-1,1 0 1,0-1-1,0 1 1,0 0-1,0 0 1,0-1-1,0 1 0,0 0 1,0-1-1,5-10-42,15-10-135,-7 12 161,1 1 0,0 1 0,0 0 0,1 1 0,0 1 0,0 0 0,23-5 0,-24 8 41,0-1 0,-1 2 0,1 0 1,0 0-1,0 1 0,0 1 0,0 1 0,0 0 0,-1 0 0,1 1 0,16 7 0,-27-9-20,19 7 87,1 0 0,26 4-1,-48-12-122,0 1 0,-1-1-1,1 0 1,0 0 0,0 0-1,-1 0 1,1 0 0,0 0-1,0 0 1,-1 0 0,1 0-1,0 0 1,0 0 0,1-1-1,3-12-2908,-4 10 2381,7-28-5968,-6 21 4145,0 0 1,1 1 0,6-14-1,12-11-2254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4:54:05.5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1 208 10976,'0'-43'4960,"108"9"-4321,-45 14 1505,-5 9-1312,45-21 704,5 7-864,19-1-384,-11 9-192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6:52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13 4480,'4'-13'9459,"0"21"-7910,-3-6-1281,-1 0 1,0 0-1,1-1 1,-1 1-1,0 0 1,0 0-1,0 0 1,-1 2 0,1 10 732,3 26-116,-2-1 0,-5 44 0,1-23-409,-4 26 39,0 15 591,7-101-1100,0 0-1,0 0 1,0-1 0,0 1-1,0 0 1,0 0 0,0 0-1,0 0 1,0 0 0,0 0-1,0 0 1,0 0 0,0 0-1,0 0 1,0 0 0,0 0-1,0-1 1,1 1 0,-1 0-1,0 0 1,0 0 0,0 0-1,0 0 1,0 0-1,0 0 1,0 0 0,0 0-1,0 0 1,0 0 0,0 0-1,0 0 1,1 0 0,-1 0-1,0 0 1,0 0 0,0 0-1,0 0 1,0 0 0,0 0-1,0 0 1,0 0 0,0 0-1,0 0 1,0 0 0,1 0-1,-1 0 1,0 0 0,0 0-1,0 0 1,0 0 0,0 0-1,0 0 1,0 0 0,0 0-1,0 1 1,0-1 0,0 0-1,0 0 1,0 0 0,0 0-1,0 0 1,1 0 0,-1 0-1,0 0 1,5-11 69,-1 0 1,1-1-1,4-24 0,5-13 45,30-58-98,-36 88 73,1-1-1,1 2 1,1-1 0,19-25 0,-13 29-62,-17 15-39,1 0 1,-1-1 0,0 1 0,1 0 0,-1 0-1,1-1 1,-1 1 0,0 0 0,1 0 0,-1-1-1,1 1 1,-1 0 0,1 0 0,-1 0-1,1 0 1,-1 0 0,1 0 0,-1 0 0,1 0-1,-1 0 1,1 0 0,-1 0 0,1 0 0,-1 0-1,1 0 1,-1 1 0,1-1 0,-1 0 0,1 0-1,-1 0 1,1 1 0,-1-1 0,1 0 0,-1 1-1,0-1 1,1 0 0,-1 1 0,1 0 0,1 3 16,0 0 1,0 1 0,-1-1 0,1 1 0,-1 0 0,0 0 0,0-1 0,-1 1 0,1 9 0,-2 6 171,-2 21 0,0-12-82,1 42 244,3-41 25,0-20-184,-1-10-181,0 0 0,0 0 0,0 0 0,0 0 1,1 0-1,-1 1 0,0-1 0,0 0 0,0 0 0,0 0 1,0 0-1,0 0 0,0 0 0,0 0 0,0 0 0,0 0 1,1 0-1,-1 0 0,0 0 0,0 0 0,0 0 0,0 0 0,0 0 1,0 0-1,0 0 0,0 0 0,0 0 0,1 0 0,-1 0 1,0 0-1,0 0 0,0-1 0,0 1 0,0 0 0,0 0 0,0 0 1,0 0-1,0 0 0,0 0 0,0 0 0,0 0 0,0 0 1,0 0-1,1 0 0,-1 0 0,0-1 0,0 1 0,10-19 368,-6 9-416,14-22 40,2 1 0,42-52 0,-49 68-47,0 1-1,1 1 1,1 0 0,0 0 0,1 2-1,0 0 1,18-9 0,-30 18 42,1-1 1,0 2 0,-1-1-1,1 0 1,0 1-1,0 0 1,0 0-1,0 0 1,0 1-1,6 0 1,-8 0 24,0 0 1,-1 1-1,1-1 0,-1 1 1,1 0-1,0 0 0,-1 0 1,1 0-1,-1 1 1,0-1-1,1 1 0,-1-1 1,0 1-1,0 0 0,0 0 1,0-1-1,0 2 0,-1-1 1,1 0-1,1 3 1,2 4 45,0 0 0,-1 0 0,0 1 0,0-1 0,-1 1 1,-1 0-1,2 11 0,5 71 320,-9-88-370,2 31 182,-2 1 1,-6 52-1,6-85-384,-1 1-1,0 0 0,0-1 0,-1 1 0,1-1 0,-1 0 0,1 1 0,-4 3 0,-10 11-8159,14-13 5059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6:53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375 49 3392,'0'-2'565,"0"0"0,0 0 0,0 0 0,-1 0 0,1 0 0,-1 0 0,1 0 0,-1 0 1,1 0-1,-1 1 0,0-1 0,0 0 0,0 0 0,0 1 0,-3-4 0,3 3-225,-1 1 0,0 0 0,0-1 0,1 1 0,-1 0 0,0 0 0,0 0 0,0 0 0,-1 0 0,1 1 0,0-1 0,-3 0 0,-4 0 106,1 1-1,0 0 0,0 0 0,0 1 1,0 0-1,0 1 0,-11 2 0,-2 2 155,1 1-1,-28 12 0,38-13-481,0-1 0,0 2 0,0-1 0,1 1 0,-1 0 0,-9 11 0,9-6 16,1 0 0,-1 1-1,2 0 1,0 0 0,1 1-1,0 0 1,1 0 0,0 1-1,1 0 1,1 0 0,1 0 0,0 0-1,1 1 1,-1 20 0,3-32-65,0 0 1,0 0 0,0 0 0,1 0-1,-1 0 1,1 1 0,0-1 0,1-1-1,-1 1 1,1 0 0,-1 0 0,1 0-1,0-1 1,0 1 0,1-1 0,-1 0-1,1 1 1,0-1 0,0 0 0,0-1-1,0 1 1,0 0 0,0-1 0,8 4 0,1 0 29,0-1 0,0-1 0,1 1 0,0-2 0,0 0 0,0 0 0,22 0 0,96-4 188,-114 0-225,-15 1-63,18-1-771,35-6 1,-48 5-324,0 0 0,0 0 0,7-4 1,-9 4-701,0-1 1,0 0-1,0 0 1,7-7-1,6-6-2407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6:54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12 147 4064,'-11'-8'1581,"13"0"2729,3 0-1017,-4 5-2382,-1 0 1,1 0 0,-1 0 0,1 0 0,-1-6-1,2-9 1021,-1 14-1710,1 0-1,0 0 1,0 0-1,0 0 1,0 0 0,1 0-1,0 0 1,-1 1-1,1 0 1,7-7-1,-6 6-146,1 1 0,0-1-1,0 0 1,0 1 0,1 0-1,-1 1 1,8-4 0,-10 5-73,-1 1 0,0-1 0,0 0 1,0 1-1,1 0 0,-1 0 0,0 0 1,1 0-1,-1 0 0,0 0 0,1 0 1,-1 1-1,0-1 0,0 1 0,0 0 1,1-1-1,-1 1 0,0 0 0,0 0 1,0 1-1,0-1 0,0 0 0,-1 1 1,1-1-1,0 1 0,-1-1 0,1 1 1,-1 0-1,1 0 0,-1 0 0,0 0 0,0 0 1,1 0-1,-2 0 0,1 0 0,0 0 1,0 3-1,1 8-5,0 0 1,-1 0-1,-1 0 1,0 0-1,-1 0 0,-5 24 1,-1-3 78,-17 43-1,16-57 135,-2 1 0,0-1 0,-1-1-1,-1 0 1,-28 34 0,37-49-200,2-4 83,1 1 0,-1-1 1,0 1-1,1-1 0,-1 1 1,1 0-1,-1-1 0,1 1 1,0 0-1,-1 0 0,1-1 0,0 1 1,-1 0-1,1 0 0,0 1 1,0-1-24,1-1 0,0 1 1,0-1-1,-1 1 0,1 0 1,0-1-1,0 1 0,0-1 1,0 0-1,0 1 0,0-1 1,-1 0-1,1 1 0,0-1 1,0 0-1,1 0 0,34 8 304,43 5-1,-1-6-6819,-74-6 5724,24 3-2446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7:00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58 173 2144,'0'4'8694,"0"12"-7036,0-14-1488,-1 0 0,1 0 1,-1 0-1,0-1 1,0 1-1,0 0 0,0 0 1,0-1-1,0 1 1,0-1-1,-3 3 1,-4 9 520,2 1-291,2 1 0,-1 0 0,-1 17 1,0-4 40,2 3 97,0 1-1,3-1 1,3 62-1,-1-76-452,10 107 411,41 195 0,-32-161-215,-17-133-216,0 34 186,-8 96-1,1-93-185,-14 101 509,2-41-316,16-118-264,-1 6 109,0 0 0,1 0-1,1 11 1,1-4-82,-2 0-1,0 19 1,-1-6 146,0-21-201,0 0 1,-1 0-1,-3 11 0,3-11-7,0-4 36,0 0 26,1 0 1,0 0-1,0 0 0,0 0 1,1 1-1,-1-1 0,1 0 1,1 7-1,4 43 171,-3-41-244,0-4 35,0 1 0,1-1 0,0 0 0,5 11 0,-7-19 21,0-1 1,-1 1 0,1 0 0,0-1 0,0 1-1,0-1 1,0 1 0,0-1 0,1 0-1,-1 1 1,0-1 0,1 0 0,-1 0 0,1 0-1,-1 0 1,1 0 0,0 0 0,-1-1-1,1 1 1,0 0 0,-1-1 0,1 1-1,0-1 1,0 0 0,-1 1 0,1-1 0,0 0-1,0 0 1,0 0 0,2-1 0,23-3-14,-17 3 15,-1 0 0,0-1 0,12-3 1,94-28-152,-41 14 76,-39 11 182,1 1 0,47-2 0,-49 5-436,21 5 142,-55-1 581,-1-54-628,-2-1 1,-20-97-1,-4-45 156,15-5 60,10 145-42,1 5 70,11-80 0,-5-17-150,0-28 94,-1-75-21,-13 170-195,2 27 176,2-37 69,3 40 11,1-63-37,2 48-96,0 40-473,8-50 1,-9 66-1390,0 10 539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7:02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2496,'5'-3'1120,"21"-14"-992,-7 11-192,-1 1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7:02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2976,'37'-8'1344,"13"8"-1152,-29 0-32,3 0-128</inkml:trace>
  <inkml:trace contextRef="#ctx0" brushRef="#br0" timeOffset="1">517 80 4320,'10'-12'1952,"30"-4"-1696,-17 4-832,-1 4 256,9-7-2688,6 6 1664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7:02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1568,'42'-15'704,"11"-2"-608</inkml:trace>
  <inkml:trace contextRef="#ctx0" brushRef="#br0" timeOffset="1">414 77 3904,'13'-8'1760,"47"-7"-1536,-34 2-608,1 9 160</inkml:trace>
  <inkml:trace contextRef="#ctx0" brushRef="#br0" timeOffset="2">877 49 8064,'-26'-12'3648,"44"4"-3168,4 0-1184,9 4 288,19-7-1440,0 6 1024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7:04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68 2496,'-4'1'14789,"6"1"-14665,0-1 1,0 0-1,0 1 0,0-1 1,0 0-1,0 0 0,0-1 1,1 1-1,-1 0 1,0-1-1,1 1 0,-1-1 1,0 0-1,4 0 0,38-2 953,-30 0-787,334-44 1240,-297 37-1605,57-8 33,-100 17-478,11-3 378,-13 1-2202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7:05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17 2496,'3'-6'3886,"5"-4"2279,-8 10-6034,0 1 0,1-1-1,-1 1 1,0 0-1,1-1 1,-1 1 0,0-1-1,0 1 1,0 0-1,0-1 1,1 1 0,-1 0-1,0-1 1,0 1 0,0-1-1,0 1 1,0 0-1,0-1 1,-1 1 0,1 1-1,-25 285 4159,1-41-2834,38 378-191,-13-600-1228,6 140 122,-7-115-95,-9 66 0,-3-13-32,-12 71-142,17-134-484,-8 38-4874,14-68-455,5-19 3010,-2 4 2158,7-11-1196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7:06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1 1664,'3'48'5872,"-2"-49"-5823,0 0-1,-1 1 1,1-1 0,0 0 0,0 1-1,0-1 1,0 1 0,0-1 0,-1 1-1,1-1 1,0 1 0,0 0 0,2-1-1,-3 1 31,1 0-1,-1-1 0,1 1 1,-1 0-1,1 0 0,-1 0 1,1 0-1,-1 0 0,1 0 0,-1 0 1,1 0-1,-1 0 0,1 0 1,-1 0-1,1 0 0,-1 0 0,1 1 1,-1-1-1,0 0 0,1 0 1,-1 0-1,1 1 0,-1-1 1,1 0-1,-1 1 0,0-1 0,1 0 1,0 1-1,0 1 50,0-1-1,0 1 1,0 0-1,0 0 1,-1-1 0,1 1-1,0 0 1,0 2-1,1 6 202,0 1 0,0 12 0,-1 17 167,-2 0 0,-2 0 0,-8 42 0,9-69-443,-56 273 637,56-275-649,-32 132 326,-15 69 135,-17 85 132,-10 51 940,60-229-1347,8-47-134,2-35-228,2 0 0,2 71-1,3-101 76,0 1 0,1-1-1,0 1 1,4 7-1,3 15-2063,-10-30 2072,1 0 0,0 0 0,0 0 0,0 1 1,0-1-1,0 0 0,0 0 0,0 0 0,0 1 0,0-1 1,0 0-1,0 0 0,0 0 0,0 1 0,0-1 0,1 0 0,-1 0 1,0 0-1,0 1 0,0-1 0,0 0 0,0 0 0,0 0 0,0 0 1,1 1-1,-1-1 0,0 0 0,0 0 0,0 0 0,0 0 1,1 0-1,-1 1 0,0-1 0,0 0 0,0 0 0,0 0 0,1 0 1,-1 0-1,0 0 0,0 0 0,0 0 0,1 0 0,-1 0 1,0 0-1,0 0 0,1 0 0,-1 0 0,0 0 0,0 0 0,0 0 1,1 0-1,-1 0 0,9-13-2939,-1-7 239,1-5 918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4:54:15.6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77 85 1984,'0'-1'255,"1"-1"0,-1 1 0,1 0 0,0 0 0,0 0 0,0-1 0,0 1 0,0 0 0,0 0 0,0 0 0,0 1 0,0-1 0,0 0 0,2-1 0,8-6 2229,-4 0-892,-5 5-441,-1 7 986,-11 1-1140,6 0-760,0 1 0,0-1-1,-5 11 1,0-1 144,-2 2 30,0 0 0,2 1-1,0-1 1,1 2-1,1-1 1,-10 39 0,17-56-362,0 1-1,-1-1 1,1 1 0,0-1 0,0 1-1,1-1 1,-1 0 0,0 1 0,0-1-1,1 1 1,0 1 0,-1-3-30,0 1 1,1-1-1,-1 1 1,0-1-1,1 1 1,-1-1-1,1 1 1,-1-1-1,1 0 1,-1 1-1,1-1 1,-1 1-1,1-1 1,-1 0-1,1 0 1,-1 1-1,1-1 1,-1 0-1,1 0 1,0 0-1,-1 0 1,1 1-1,-1-1 1,1 0-1,0 0 1,-1 0-1,1 0 1,-1-1-1,1 1 1,0 0-1,25-5 178,0-1 0,-1-2-1,0 0 1,36-18 0,-14 2-156,56-39 1,-38 15-570,-65 48 518,0 0 0,0 0 0,0 0 0,0 0 0,1 0 0,-1 0 0,0 0-1,0-1 1,0 1 0,0 0 0,1 0 0,-1 0 0,0 0 0,0 0 0,0 0 0,0 0 0,1 0 0,-1 0 0,0 0 0,0 0 0,0 0 0,1 0 0,-1 0 0,0 0 0,0 0 0,0 1 0,0-1 0,1 0 0,-1 0 0,0 0 0,0 0 0,0 0 0,0 0 0,0 0 0,1 0 0,-1 1 0,3 8-177,-3 17 115,0-20 67,0-1 44,1 0-1,0 0 0,0 0 1,0-1-1,1 1 1,-1-1-1,1 1 1,0-1-1,1 0 1,-1 1-1,1-1 0,0 0 1,0-1-1,5 6 1,-5-5 43,0-1 0,0 0 1,1 0-1,-1 0 0,1-1 0,-1 1 1,1-1-1,0 0 0,0 0 1,0 0-1,0-1 0,1 1 0,-1-1 1,0 0-1,9 1 0,-11-2-51,0-1-1,0 1 0,0 0 1,0-1-1,0 0 0,0 1 1,0-1-1,0 0 0,-1 0 1,1 0-1,0 0 0,0 0 1,-1-1-1,1 1 0,-1 0 0,1-1 1,-1 0-1,1 1 0,-1-1 1,0 0-1,0 1 0,0-1 1,1-3-1,3-4-78,-2-1 0,0 1 0,4-14 0,-6 19 24,0-3-15,1 1 1,-1 0-1,0-1 0,0 1 0,-1-1 0,0 0 0,0 1 0,0-1 1,-1 1-1,0-1 0,-1 1 0,1 0 0,-5-12 0,1 8-614,9 14 377,12 11 229,-7-8 87,1-1 0,0 0-1,0-1 1,1 0 0,-1-1-1,1 0 1,0-1 0,15 3-1,9 0-13,47 1 0,-17-2 125,205 10 644,-263-15-766,-2 1 13,1-1 0,0 0 0,-1-1-1,1 1 1,0-1 0,-1 0 0,1-1 0,9-2-1,-5-1 139,9-4 6,-19 9-185,1 0 0,-1 0 1,0 0-1,1-1 0,-1 1 0,0 0 1,1 0-1,-1-1 0,0 1 0,0 0 1,1-1-1,-1 1 0,0 0 0,0-1 1,0 1-1,1 0 0,-1-1 1,0 1-1,0 0 0,0-1 0,0 1 1,0 0-1,0-1 0,0 1 0,0-1 1,0 1-1,0 0 0,0-1 0,0 1 1,0-1-1,0 1 0,0 0 0,0-1 1,0 1-1,0 0 0,-1-1 1,1 1-1,0 0 0,-1-1 0,1 0-14,-1 0-1,0 0 1,0 0-1,-1 1 0,1-1 1,0 1-1,0-1 1,0 1-1,0-1 0,0 1 1,-1-1-1,1 1 1,0 0-1,0 0 0,-1 0 1,1-1-1,0 1 1,0 0-1,-3 1 0,-22 3-92,25-4 111,-41 12-99,1 2 0,-41 20-1,61-24 198,0 1 0,1 0 0,0 2 0,1 0 0,1 1-1,-22 21 1,36-30-38,-1-1-1,1 2 1,0-1 0,0 0-1,-3 7 1,6-10-31,0-1 1,0 1-1,1 0 1,-1 0-1,1 0 0,-1 0 1,1 0-1,0 0 1,-1 3-1,1-4-10,1 0 0,-1 0 1,0 0-1,0 0 0,0 0 0,1 0 0,-1-1 0,1 1 0,-1 0 0,0 0 0,1 0 0,-1 0 0,1-1 0,0 1 0,-1 0 0,1-1 0,0 1 0,-1 0 0,1-1 1,1 2-1,1-1 3,0 0 0,-1 0 0,1-1 1,0 1-1,-1 0 0,1-1 0,0 0 1,0 0-1,-1 0 0,1 0 0,0 0 1,0 0-1,-1-1 0,1 1 0,0-1 1,3-1-1,10-3 65,23-12 1,-23 10-16,13-6-69,0-1 1,-1-1-1,-1-1 0,0-2 1,-1-1-1,27-25 1,-22 16-575,-37 57 161,0-3 357,4-14 146,2-1-1,0 0 1,0 1 0,4 21-1,-3-26-31,0-1-1,1 1 0,0 0 0,1-1 1,-1 1-1,1-1 0,1 0 1,-1 0-1,6 8 0,-8-13-45,1 0 0,-1 0-1,0 0 1,0 0-1,0 0 1,0 0 0,1 0-1,-1-1 1,1 1 0,-1 0-1,0-1 1,1 1-1,-1-1 1,1 1 0,-1-1-1,1 0 1,-1 1 0,1-1-1,-1 0 1,1 0 0,0 0-1,-1 0 1,1-1-1,-1 1 1,1 0 0,-1-1-1,1 1 1,-1-1 0,1 1-1,-1-1 1,0 0-1,1 1 1,-1-1 0,2-1-1,4-3 59,0-1-1,0 0 0,0 0 1,7-9-1,-12 14-57,30-35 251,57-57-201,-45 49-128,-21 20-684,-23 24 725,0 6-13,-1 0-1,0 0 1,-3 11-1,1-6 141,-1 0 0,2 0-1,-1 0 1,1 0 0,1 0-1,0 14 1,1-21-51,0-1-1,0 1 1,0-1-1,0 1 0,1-1 1,0 1-1,0-1 1,0 0-1,0 0 1,2 5-1,-2-7-35,-1 0 1,1-1-1,-1 1 0,1-1 0,-1 1 1,1 0-1,-1-1 0,1 1 0,0-1 1,-1 0-1,1 1 0,0-1 0,0 0 1,-1 1-1,1-1 0,0 0 0,0 0 0,1 1 1,0-1-9,-1 0 1,1 0-1,0-1 0,0 1 1,-1 0-1,1-1 1,0 1-1,-1-1 0,1 0 1,-1 1-1,4-3 1,7-5 57,22-17 1,-4 2 8,42-38 23,-9 8-311,-53 44 185,-9 7 11,1 0-1,0 1 0,-1-1 0,1 1 1,0-1-1,0 1 0,0 0 0,0-1 1,0 1-1,0 0 0,0 1 0,0-1 1,4-1-1,-4 3-59,0 0-1,1 1 1,-1-1 0,0 0-1,0 1 1,0-1 0,0 1 0,3 3-1,3 2-53,-1-1 154,-1-1 1,0 1 0,6 6 0,-7-6 14,0 0 0,1-1 0,8 7 1,-7-7 19,0 0 0,1 0 1,0-1-1,10 5 0,-15-8-41,0-1-1,0 1 0,1 0 1,-1-1-1,0 1 0,1-1 1,-1 0-1,0 0 1,1 0-1,-1-1 0,0 1 1,0-1-1,1 0 0,4-2 1,-3 1-5,0 0 1,0-1 0,0 0-1,0 0 1,-1 0 0,1-1-1,-1 1 1,0-1-1,0 0 1,0 0 0,0-1-1,-1 1 1,0-1 0,0 0-1,3-6 1,0-2 15,-1 1-1,-1-1 1,0 0 0,0 0 0,1-19-1,-2 3-119,-3 27 55,0 1-1,0-1 1,0 1-1,-1-1 1,1 1-1,0-1 1,0 1-1,-1-1 0,1 1 1,-1-1-1,1 1 1,-1-1-1,0 1 1,0 0-1,0-1 1,1 1-1,-3-2 1,3 3 16,-1 0 1,1 0-1,-1 0 1,1-1 0,-1 1-1,1 0 1,-1 0-1,1 0 1,-1 0-1,1 0 1,-1 0-1,1 0 1,-1 0 0,1 0-1,-1 0 1,1 0-1,-1 0 1,1 0-1,-1 0 1,1 1-1,-1-1 1,1 0 0,-1 0-1,1 0 1,0 1-1,-2 0 1,-8 8-141,9-8 138,-9 11-5,1 1 1,0 1-1,0 0 1,2 0-1,-8 19 1,11-23 142,1-1 0,0 1 0,0 1 0,1-1 0,0 0 1,1 1-1,0-1 0,1 0 0,0 1 0,3 18 0,-2-24-28,0 0 0,0 1-1,1-1 1,0 0 0,0-1 0,0 1-1,1 0 1,-1 0 0,1-1-1,4 5 1,-4-6-60,-1 0 0,1 0 0,0-1 0,0 1 0,1-1 0,-1 0 0,0 0 0,1 0 0,-1-1 0,1 1-1,0-1 1,-1 0 0,1 0 0,0 0 0,4 0 0,3 0 9,0-1 0,-1 0-1,1 0 1,0-1 0,-1-1 0,18-4 0,63-26-787,-46 16-1489,4 0 430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7:07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464 0 2816,'1'1'115,"-1"0"0,1 0-1,-1 0 1,0-1 0,1 1 0,-1 0 0,0 0-1,0 0 1,1 0 0,-1 0 0,0 0 0,0 0 0,0 0-1,0 0 1,-1 0 0,1-1 0,0 1 0,0 0-1,0 0 1,-1 0 0,1 0 0,0 0 0,-1 0 0,0 0-1,-15 20 1157,14-19-1146,-26 25 559,-1-1 0,-1-2 0,-34 22 0,24-18-374,2 3-1,-62 64 1,68-59-1372,-33 47 1,52-65-1435,7-3 752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7:07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1 4736,'-31'7'1530,"30"-7"-1492,1 0-1,-1 0 0,0 0 1,1 1-1,-1-1 0,0 0 1,0 0-1,1 1 0,-1-1 1,0 1-1,1-1 0,-1 0 1,1 1-1,-1-1 0,0 2 1,-13 11 636,1 0-1,-21 30 1,-133 205 3988,132-195-4545,19-27-1547,-18 42 1,29-58 357,5-8 751,-1-1-1,0 0 0,1 1 1,-1-1-1,1 0 1,0 1-1,-1-1 1,1 1-1,0-1 1,0 0-1,0 1 1,0-1-1,0 3 1,3 7-1551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7:08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1 5984,'-37'12'2688,"1"4"-2336,14-4 1664,4 4-1184,-14 8 864,6 4-992,-6 7-320,6 1-224,-1 4-352,12-3 96,-1-6-2208,6 1 1248,1-7-2784,9-5 2144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7:08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369 0 4320,'-5'17'1952,"-8"14"-1696,0-11 1696,-1 0-1120,-14 3 928,6 6-1024,-14 2 384,4 6-640,-8 8-64,9-5-256,-14 11-928,13 6 384,-4 2-3424,14-4 2080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7:10.864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40 1 2304,'-9'17'9861,"7"-10"-9543,1 0-1,-1 0 1,2 1-1,-1-1 1,1 0-1,-1 0 1,3 13 0,-1 6-75,4 273 1016,-8-194-1662,-22 129 0,22-168-6202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7:11.380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328 11 2144,'-4'-10'6784,"-7"18"-6352,2 0 1,-1 1 0,1 0 0,0 1-1,1 0 1,-9 15 0,3-4-19,2 0 1,0 1-1,1 1 1,-14 44-1,-18 100 543,26-93-605,-18 63-6,-12 56-572,21-66-2955,25-119 2437,-6 20-3035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7:12.712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238 1 3072,'3'-1'3486,"-3"12"-1982,-6 19-664,5-25-430,-43 230 2406,-33 405-432,49-347-1819,23-266-413,-1 0-1,-17 44 1,14-45-190,0 0 0,-6 39 0,7-31 15,5-26-23,1-1 1,1 1-1,-1-1 1,0 13 0,2-16 24,0 0 0,0-1 0,1 1 0,-1 0 0,1 0 0,0-1 1,0 1-1,0-1 0,0 1 0,2 3 0,-1-3 29,-1 1-1,0 0 1,0-1-1,0 1 0,-1 0 1,1 0-1,-1-1 1,-1 9-1,1-7-13,0 1 0,0 0 0,3 11 0,-2-13 28,-1 0 0,1 0-1,-1 1 1,0-1 0,-1 0 0,1 0 0,-1 0 0,0 0 0,-1 5 0,0 1-349,3-18-120,14-169-341,-3 75 179,-2-21 169,47-373 133,-43 436-253,2 0-1,45-103 1,-36 97 689,-9 18 69,17-85 0,-23 88-572,-5 26-193,10-23 0,-9 26-335,-1 0 0,5-20 0,-8 5-911,-2 24 1557,1 0 0,-1 0 0,1 0 0,0 0 0,3-6 0,3-4 65,-5 12 333,4-35 5230,-12 54-5186,-10 27 519,2 1 0,1 1 0,-7 53 0,11-52-416,-37 154 1094,-7 34-361,-14 157-1346,45-224-4274,17-117 379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7:13.259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284 1 1312,'8'9'5610,"-7"8"-4886,-1-1-1,-1 1 1,-5 32-1,3-28-523,-55 300 2013,4-111-1844,-80 301-1682,108-426-2223,15-55 299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7:13.849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166 1 1472,'-6'42'227,"-6"58"213,-42 428 5538,5-187-4218,38-257-1661,9-59-763,-1-1 0,-1 1 0,-1-1 0,-15 43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7:32.5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1627 992,'0'0'111,"0"1"0,0-1-1,0 0 1,0 1 0,0-1 0,1 1 0,-1-1-1,0 1 1,0-1 0,1 0 0,-1 1 0,0-1-1,0 1 1,1-1 0,-1 0 0,0 1 0,1-1-1,-1 0 1,1 1 0,-1-1 0,0 0 0,1 0 0,-1 0-1,1 1 1,-1-1 0,1 0 0,-1 0 0,1 0-1,-1 0 1,1 0 0,0 1 111,0-1 0,0 0 0,0 0 0,0 0 0,0 0 0,0 0 1,0 0-1,0 0 0,-1-1 0,1 1 0,0 0 0,0 0 0,0-1 0,0 1 0,0-1 0,0 0 0,4-3 15,-1-2-1,0 1 1,-1 0-1,1-1 1,-1 0-1,0 0 0,0 0 1,-1 0-1,3-12 1,0 4 193,9-23 155,2 1 0,22-39 0,-27 59-401,1 1 0,0 1 0,1 0 0,0 1 0,1 0 0,1 1 0,16-11 0,-20 16 52,21-10 1,-13 7-113,14-4 4,-20 7 91,1 0-1,27-9 1,-25 11 48,25-13-1,-38 17-244,0-1-1,0 1 1,1 0 0,-1 0-1,0 0 1,1 0 0,-1 1-1,1-1 1,-1 1 0,1 0-1,-1 0 1,1 0 0,-1 1-1,1-1 1,-1 1 0,0 0-1,6 2 1,-2-1 40,-1 1-1,0 1 1,1-1-1,-1 1 1,0 0-1,-1 1 1,1-1 0,4 6-1,-8-9-48,-1 0-1,1 0 1,-1 0 0,1 0-1,-1 0 1,1 0 0,-1 0-1,1-1 1,0 1 0,2 0-1,14 6 20,-9-2 53,1-1 0,0 0 1,0 0-1,0-1 0,0-1 1,0 1-1,19 0 0,-16 0 2,-1 0 0,0 0-1,16 7 1,6 2-380,15 8 602,-46-19-263,0 0 1,0-1-1,0 1 1,0-1-1,1 1 0,-1-1 1,0 0-1,0 0 0,0-1 1,1 1-1,-1 0 0,4-2 1,0 0-4,0 0 1,0 0-1,-1-1 1,1 1 0,-1-2-1,1 1 1,-1-1-1,0 0 1,0 0-1,-1 0 1,10-10-1,-9 4-26,0-1-1,-1 0 0,0 0 0,-1 0 0,0 0 0,3-19 0,-3 14 85,22-102-176,-23 95 5,0 1-1,2 0 1,0 0-1,16-39 1,-13 48 84,0 0 0,1 1-1,15-16 1,-19 22-42,0 1 0,0 1 1,1 0 0,-1 0-1,1 0 1,-1 1-1,1 0 1,0 0 0,9-3-1,2-1 88,2-1-1,1 0 1,0 2-1,31-7 1,-40 11-20,0 0 1,1 1-1,-1 0 1,1 1 0,-1 1-1,1-1 1,-1 2-1,12 2 1,-18-2-40,1-1 1,-1 1 0,0 0-1,0 1 1,0-1 0,-1 1-1,1 0 1,-1 0 0,1 1-1,-1-1 1,0 1-1,0 0 1,-1 0 0,7 9-1,-4-3 26,-1 0 0,0 0 0,-1 0 0,0 1 0,0-1 0,3 17 0,6 8 131,-10-29-143,0 1-1,0 0 0,-1 0 0,2 10 0,-1-7 21,0 1-1,0 0 0,1-1 1,0 0-1,7 12 1,-8-17 57,-2-3-71,-1 0 1,1-1-1,0 0 1,0 1-1,0-1 1,0 0-1,0 1 1,1-1-1,-1 0 0,0 0 1,1 0-1,-1 0 1,0 0-1,1 0 1,-1 0-1,1-1 1,0 1-1,-1 0 0,1-1 1,-1 1-1,1-1 1,0 0-1,2 1 1,0-1 31,-1-1 1,1 1-1,0 0 1,0-1 0,-1 0-1,1 0 1,0 0-1,-1 0 1,7-4 0,16-8 45,-1-1 1,41-30-1,-53 34-58,-1-1 1,1 0-1,-2 0 0,0-2 0,0 1 0,11-18 0,-3-1-53,-11 19 34,-1 0-1,0 0 1,0 0-1,-2-1 1,9-27 0,1-5 19,-9 30 0,5-23-1,-9 33-52,0 0 0,0-1 1,0 1-1,1 0 0,-1 0 0,1 0 0,0 1 0,1-1 0,-1 1 0,1 0 0,0-1 0,0 2 1,0-1-1,0 0 0,1 1 0,0 0 0,-1 0 0,1 0 0,0 1 0,8-4 0,4 0-24,0 1-1,0 0 1,1 1-1,-1 1 1,22-1-1,-31 3 16,1 0 15,0 0 1,0 1 0,13 1-1,0 1-14,-18-2-2,0 0 1,0 1-1,0-1 1,-1 1 0,1 0-1,0 0 1,6 2-1,13 4 323,-21-7-318,1 1 0,-1-1 0,1 1 0,-1 0 1,1 0-1,-1 0 0,1 0 0,-1 0 0,0 0 0,0 1 0,0-1 0,1 1 0,1 2 0,4 5 179,0 0 0,12 17 0,-15-19-142,0-1 0,1 1 0,9 8 0,-12-12 0,1-1 0,0 1 1,0-1-1,0 0 0,0 0 0,0 0 1,0 0-1,0-1 0,1 0 1,-1 1-1,6-1 0,6 1 121,30-1-1,-26-2-110,12-1 116,0-1-1,0-2 0,57-17 1,-72 18-173,-6 2 30,0-1-1,14-6 0,-22 8 23,0-1 0,1 0 0,-1 0-1,0 0 1,0 0 0,0 0-1,0-1 1,-1 1 0,1-1 0,-1 0-1,3-4 1,1-1-9,-4 6-13,0-1 1,0 0-1,0 1 1,-1-1 0,1 0-1,-1 0 1,0 0-1,0 0 1,0 0-1,0 0 1,0 0 0,-1-1-1,1 1 1,-1-3-1,1 0 4,-1 1-1,1 0 0,0 0 0,3-7 1,-3 7-6,1 1 0,-1-1 0,0 0 0,0-6 1,0-5 3,1 0 0,0 1 0,2-1 0,-1 1 0,2 0 1,8-21-1,-11 29-36,2-2-8,0 0 0,0 0 0,1 0 1,0 0-1,1 1 0,6-8 0,-10 14 29,0 0 0,0-1 0,1 1 0,-1 0 0,0 1 0,1-1 0,-1 0 0,1 1 0,0-1 0,-1 1 0,1 0 0,0 0 0,0 0 0,0 0 0,0 1 0,0-1 0,0 1 0,0 0 0,0 0 0,0 0 0,0 0 0,0 0 0,0 1 0,0-1 0,0 1 1,0 0-1,0 0 0,-1 0 0,1 0 0,5 3 0,11 9-38,1 0 0,-2 2 0,29 28 0,-37-31 57,-1 0 0,11 20 0,8 12 28,-7-13-60,-13-18 155,1-1 1,15 19 0,-20-28-97,-1 0 0,0 0 0,1 0 0,-1 0 0,1-1 0,0 1 0,0-1 0,0 0 0,0 0 0,0 0 0,1-1 0,-1 0 1,6 2-1,4-1 37,9 1 93,42 3 0,-54-6-109,2 0-19,1 0 0,24-5 0,-15 2 127,-19 3-167,0 0 1,0-1 0,0 1-1,0-1 1,0 0 0,0 0-1,0-1 1,0 1 0,-1-1 0,1 0-1,3-2 1,14-10 70,-17 13-59,-1-1 0,1 0 0,-1-1 0,0 1 0,0-1 0,0 1 0,0-1-1,0 0 1,-1 0 0,1 0 0,-1 0 0,0-1 0,2-3 0,-1 3-23,0 0 1,0 0-1,0 0 0,4-4 0,11-13-46,-8 7 96,-1 0-1,0-1 1,-1 0 0,-1 0-1,0-1 1,5-19-1,-8 15-34,0 0 0,-1 0 0,0 0 0,-2 0 0,-1-1 0,0 1 0,-6-37 0,-1 36 50,5 18-59,1 0 1,0 0 0,0-1 0,0 1 0,0 0 0,1-1 0,-1 1 0,1-1-1,0 1 1,0-6 0,1 0 18,-1 7-20,0 1 0,0 0 0,0 0 0,0-1 1,0 1-1,0 0 0,1-1 0,-1 1 0,0 0 0,1 0 1,-1-1-1,1 1 0,0 0 0,-1 0 0,1 0 0,0 0 0,-1 0 1,1 0-1,0 0 0,0 0 0,0 0 0,0 0 0,0 0 1,0 1-1,0-1 0,0 0 0,3 0 0,9-4 15,1 1 0,-1 1 0,1 1 0,0 0 0,0 0-1,18 1 1,-3 2-19,1 2-1,30 5 1,-27 0 42,-1 1 0,59 25 1,-83-30-34,0 0 0,-1 0 1,0 1-1,0 0 0,0 1 1,-1 0-1,0 0 0,0 0 1,0 0-1,-1 1 0,6 9 1,-4-7-4,-5-6-8,0 0 0,-1 0 0,1 1 0,-1-1-1,1 0 1,-1 1 0,1 3 0,4 12 15,-6-19-5,2 5 35,-1-1-1,2 1 1,-1-1 0,0 1 0,1-1 0,4 6-1,-6-9-13,0-1 1,0 1-1,1 0 0,-1 0 0,0 0 0,0-1 0,1 1 0,-1-1 0,0 1 0,1-1 1,-1 1-1,0-1 0,1 0 0,-1 1 0,1-1 0,-1 0 0,1 0 0,-1 0 0,1 0 1,-1-1-1,0 1 0,1 0 0,-1-1 0,1 1 0,1-1 0,1-1-18,0 1 34,0 0 0,0 0-1,-1 0 1,1-1 0,-1 1 0,1-1-1,-1 0 1,0 0 0,0 0 0,0 0-1,0-1 1,0 1 0,0-1-1,-1 0 1,4-4 0,9-15-18,19-23-1,-6 10-160,-23 26 109,-5 8 30,1 1 0,-1-1 0,1 0-1,-1 0 1,1 0 0,-1 0 0,1 1 0,0-1-1,-1 0 1,1 1 0,1-2 0,20-16 311,-22 18-305,0 0 1,0 0-1,0 0 1,0 0-1,0 0 1,0 0-1,0 0 0,0 0 1,0 0-1,0-1 1,-1 1-1,1 0 1,0 0-1,0 0 1,0 0-1,0 0 0,0 0 1,0 0-1,0 0 1,0 0-1,0 0 1,0 0-1,0 0 1,0 0-1,0 0 1,0 0-1,0-1 0,0 1 1,0 0-1,0 0 1,0 0-1,0 0 1,0 0-1,0 0 1,0 0-1,0 0 0,0 0 1,0 0-1,0 0 1,0-1-1,0 1 1,0 0-1,0 0 1,0 0-1,0 0 0,0 0 1,0 0-1,0 0 1,0 0-1,0 0 1,0 0-1,0 0 1,0 0-1,0-1 0,0 1 1,0 0-1,0 0 1,0 0-1,0 0 1,1 0-1,-1 0 1,0 0-1,0 0 1,0 0-1,0 0 0,0 0 1,0 0-1,-5-1-104,5 1 100,0 0 9,-18-7 273,13 6-316,1 1-1,0-1 1,0 1 0,-1 0-1,-6 1 1,3 0 11,1 0 1,0-1-1,-10-1 1,-17-2 30,19 2 44,0-1 0,1 0 0,-24-7 1,-74-19 117,107 26-240,6 3 108,17 1 25,-8-2-60,8 0-38,0 0-1,21 4 1,2-2 170,-6 0-84,-16-2-290,-15 0 291,-1-1-1,0 1 1,1 1 0,-1-1-1,0 0 1,0 1 0,1-1 0,5 3-1,-1-2-167,2-1 162,-14 12-78,-2 0 17,0 0-1,-1 0 1,-1-1 0,1 0 0,-19 20-1,13-17 40,2 0 1,-13 20-1,24-33-26,-17 32-846,15-30 141,2-1-1,-1 1 1,0-1 0,0 1 0,1-1 0,-1 5 0,3 2-5331,5-1 1857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4:54:20.9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41 1085 2240,'-2'1'106,"1"0"0,-1-1 1,1 1-1,-1 0 0,1 0 0,0 0 1,0 0-1,-1 0 0,1 0 0,0 0 1,0 0-1,0 1 0,0-1 0,0 0 0,0 1 1,1-1-1,-1 0 0,0 1 0,1-1 1,-1 1-1,1-1 0,-1 1 0,1-1 1,0 3-1,-2 3 720,2-4-437,0-1-1,0 0 1,-1 0-1,1 1 1,-1-1 0,0 0-1,1 0 1,-1 0-1,0 0 1,0 0 0,0 0-1,-1 0 1,-1 2-1,3-4-334,0 0-1,0 0 0,0 0 1,0 0-1,0 0 0,0 0 0,0 0 1,0 0-1,0 0 0,0-1 1,0 1-1,0 0 0,0 0 0,0 0 1,0 0-1,0 0 0,0 0 1,0 0-1,0 0 0,0 0 1,0 0-1,0 0 0,0-1 0,0 1 1,0 0-1,0 0 0,0 0 160,0 0-159,0 0-1,0 0 0,-1 0 1,1 0-1,0 0 0,0 0 1,0 0-1,0 0 0,0 0 0,0 0 1,0 0-1,0 0 0,0-1 1,0 1-1,0 0 0,-1 0 0,1 0 1,0 0-1,0 0 0,0 1 1,0-1-1,0 0 0,0 0 1,0 0-1,0 0 0,0 0 0,0 0 1,0 0-1,-1 0 0,1 0 1,0 0-1,5-14 1383,12-18-587,-1 6-278,1 1 0,37-42 1,49-38 319,-28 31-275,-14 5 32,7-7 203,-66 74-843,0 0 0,0 1 1,0-1-1,0 0 0,0 1 0,1 0 1,2-2-1,-5 3-10,1 0 0,-1-1 1,1 1-1,-1 0 0,1 0 0,-1 0 1,1 0-1,-1 0 0,1 0 0,-1 0 1,1 0-1,-1 0 0,1 0 1,-1 0-1,1 0 0,-1 0 0,1 0 1,-1 1-1,1-1 0,-1 0 0,1 0 1,-1 0-1,0 1 0,1-1 0,-1 0 1,1 1-1,-1-1 0,0 0 0,1 1 1,-1-1-1,0 0 0,1 1 0,-1-1 1,0 1-1,0-1 0,1 1 0,-1-1 1,0 1-1,0-1 0,1 1 0,0 6 19,1 0 0,-1 0 0,0-1 0,-1 1 0,0 0 0,0 0 0,0 0-1,-2 9 1,-2 7 54,-7 24 0,-13 24 117,-1 6 194,25-77-369,0 0-1,-1 0 0,1 1 1,0-1-1,0 0 1,0 0-1,0 1 0,0-1 1,0 0-1,0 0 1,0 1-1,0-1 0,-1 0 1,1 1-1,0-1 0,0 0 1,1 0-1,-1 1 1,0-1-1,0 0 0,0 1 1,0-1-1,0 0 0,0 0 1,0 1-1,0-1 1,0 0-1,1 0 0,-1 1 1,0-1-1,0 0 1,0 0-1,0 0 0,1 1 1,-1-1-1,0 0 0,0 0 1,1 0-1,-1 0 1,0 1-1,0-1 0,1 0 1,-1 0-1,0 0 0,0 0 1,1 0-1,-1 0 1,0 0-1,1 0 0,-1 0 1,0 0-1,0 0 0,1 0 1,-1 0-1,0 0 1,0 0-1,1 0 0,-1 0 1,1 0-1,17-8 412,-17 7-444,12-7 60,0 0 1,-1-1-1,-1 0 1,14-13-1,37-46 33,17-15 329,-76 80-401,0 1 0,0-1 0,0 1 0,1 0 0,-1-1 0,1 2 1,-1-1-1,8-2 0,-10 4-7,0-1 0,0 1 0,0 0 0,0 0 0,0 0 1,0 0-1,0 0 0,0 0 0,0 1 0,0-1 0,0 0 1,0 0-1,0 1 0,0-1 0,0 0 0,0 1 0,0-1 1,0 1-1,-1 0 0,1-1 0,0 1 0,0-1 0,-1 1 1,1 0-1,0 0 0,-1-1 0,1 1 0,0 0 0,-1 0 1,1 0-1,-1 0 0,0 0 0,1 0 0,-1 0 0,0 0 1,1 0-1,-1 0 0,0 0 0,0 1 0,2 7 37,-1 0 0,0 0-1,0 0 1,-1 0-1,-1 1 1,1-1 0,-4 14-1,-19 61 292,21-77-307,0 19 737,8-39-666,0 1 0,1 0 0,0 1 0,11-14 0,42-45-145,-28 34 13,-30 34 43,3-5-37,1 0 0,-1 1 0,1 0-1,0 0 1,0 1 0,1-1-1,0 2 1,0-1 0,12-6 0,-17 10 24,-1 1 0,1-1 1,-1 1-1,1 0 0,-1-1 1,1 1-1,-1 0 1,1 0-1,0 0 0,-1 0 1,1 0-1,-1 0 0,1 1 1,0-1-1,-1 0 0,1 1 1,-1-1-1,1 1 1,-1 0-1,1 0 0,-1-1 1,0 1-1,1 0 0,-1 0 1,0 0-1,0 0 1,0 0-1,1 1 0,-1-1 1,0 0-1,-1 0 0,1 1 1,1 1-1,2 5 0,0 0-1,-1 0 0,0 0 1,3 16-1,-2-12-14,-2-3 49,1 0 0,1 0 0,-1 0 0,2 0 0,5 10 0,-6-15 5,0 1-1,0 0 0,0-1 1,0 0-1,1 0 0,-1 0 1,1 0-1,11 5 1,-7-4 12,1 0 0,0-1 0,0 0 1,0-1-1,0 0 0,0-1 1,1 0-1,-1 0 0,1-1 0,0-1 1,-1 0-1,1 0 0,-1-1 1,1 0-1,0-1 0,10-3 0,-12 2-16,0 0 0,0-1-1,-1 0 1,1 0 0,-1-1 0,0 0-1,0 0 1,-1 0 0,0-1-1,0-1 1,0 1 0,-1-1-1,1 0 1,-2-1 0,1 1-1,-1-1 1,0 0 0,4-10-1,1-6-78,0 0 0,-2-1 0,8-36 0,-16 57 39,1-1 0,-1 1-1,0 0 1,0-1 0,-1 1 0,0-5-1,1 8 12,0 1 0,0-1 0,0 1 0,-1-1 0,1 1 0,0-1 0,0 1 0,0-1 0,-1 1 0,1-1 0,0 1 0,-1-1 0,1 1 0,0 0 0,-1-1 0,1 1 0,-1 0 0,1-1 0,0 1 0,-1 0 0,1-1 0,-1 1 0,0 0-6,0 0 1,0 0-1,0 0 0,0 0 1,1 0-1,-1 1 0,0-1 0,0 0 1,1 1-1,-1-1 0,0 0 1,0 1-1,1-1 0,-1 1 0,0-1 1,1 1-1,-1-1 0,1 1 1,-2 1-1,-3 4-6,1 0 0,0 1 0,0 0 0,0-1 0,1 1 0,0 1 0,1-1 0,-1 0 0,-1 9 0,-1 2 7,3-11 3,0-1 0,1 1 0,-1-1-1,1 1 1,1 0 0,-1 0 0,1-1-1,0 1 1,1 0 0,-1 0 0,1 0-1,1-1 1,-1 1 0,1-1 0,0 1 0,5 9-1,-5-12 29,0 0 1,0 0-1,1 0 0,-1-1 0,1 1 0,0-1 1,0 1-1,0-1 0,0 0 0,1 0 0,-1-1 1,1 1-1,0-1 0,4 3 0,-1-2 16,0-1-1,1 1 1,-1-1 0,1-1-1,0 0 1,14 1-1,13-1 44,0-1 1,0-2-1,0-2 0,40-8 0,-21-1-23,99-38 0,-117 37-98,-6 3 74,30-16 1,-34 14-27,18-11-59,57-22 0,-90 41-7,-4 3-94,-11 9 1,-64 80 12,45-59 156,-29 44 1,48-65-16,0 1 1,1-1-1,-4 10 1,2-1-42,4-15 53,1-1 0,-1 1-1,1 0 1,0 0 0,-1-1 0,1 1 0,0 0-1,0-1 1,0 1 0,0 0 0,0 0 0,-1-1 0,1 1-1,1 0 1,-1 0 0,0-1 0,0 1 0,0 0-1,0-1 1,0 1 0,1 0 0,-1 0 0,0-1-1,0 1 1,1 0 0,-1-1 0,1 1 0,-1-1 0,1 1-1,-1 0 1,1-1 0,-1 1 0,1-1 0,-1 1-1,1-1 1,0 0 0,-1 1 0,1-1 0,0 1 0,-1-1-1,1 0 1,0 0 0,-1 1 0,1-1 0,0 0-1,0 0 1,-1 0 0,1 0 0,0 0 0,1 0 0,5 0 6,-1 0 0,1 0 0,0-1 0,10-2 0,20-7 4,-1-1 1,0-2-1,-1-1 0,53-30 0,-62 28-3,0-1-1,-1-1 1,-1-1 0,0-1-1,-2-2 1,0 0 0,32-44-1,3-9 35,147-205-23,-179 239-28,-2-1 0,29-71 1,-46 95-37,5-24 0,-2 9-89,-9 32 104,0 0 1,1 0-1,-1 0 1,0 0-1,0-1 1,1 1-1,-1 0 0,0 0 1,0 0-1,0 0 1,-1 0-1,1-1 1,0 1-1,0 0 0,-1 0 1,0-2-1,1 3 16,0 0 0,0-1 1,0 1-1,-1 0 0,1 0 0,0 0 0,0 0 0,0 0 0,-1 0 0,1-1 0,0 1 0,0 0 0,-1 0 0,1 0 0,0 0 0,0 0 0,0 0 0,-1 0 0,1 0 1,0 0-1,0 0 0,-1 0 0,1 0 0,0 0 0,0 0 0,-1 0 0,1 0 0,0 1 0,-12 7-107,-18 28-8,-46 75 0,69-101 137,-11 20-61,1 2 0,2-1 0,-22 64 0,-17 104 56,36-123-76,-1-3 227,-39 178 563,56-237-501,2-14-214,0 0-1,0 0 0,0 1 0,0-1 0,0 0 1,0 0-1,0 0 0,0 0 0,0 0 1,0 0-1,0 0 0,0 0 0,0 1 0,0-1 1,1 0-1,-1 0 0,0 0 0,0 0 1,0 0-1,0 0 0,0 0 0,0 0 0,0 0 1,0 1-1,0-1 0,0 0 0,0 0 1,0 0-1,0 0 0,1 0 0,-1 0 0,0 0 1,0 0-1,0 0 0,0 0 0,0 0 1,0 0-1,0 0 0,0 0 0,1 0 0,-1 0 1,0 0-1,0 0 0,0 0 0,13-13 662,-3 2-663,53-61-2,-27 28-64,-29 35 58,-5 6-52,0 0 0,0 0 0,1 0 0,-1 1 0,0-1 1,1 1-1,0 0 0,-1 0 0,1 0 0,0 0 0,0 0 1,0 0-1,5-1 0,-7 3 43,-1 0 1,1 0-1,-1 0 0,1 0 0,-1 0 1,1 0-1,0 0 0,-1 0 1,1 0-1,-1 0 0,1 0 1,-1 0-1,1 0 0,-1 0 0,1 1 1,-1-1-1,1 0 0,-1 0 1,1 1-1,-1-1 0,0 0 1,1 1-1,-1-1 0,1 0 1,-1 1-1,0-1 0,1 1 0,-1-1 1,0 1-1,0-1 0,1 1 1,-1-1-1,0 0 0,0 1 1,0 0-1,1-1 0,-1 1 0,0-1 1,0 1-1,0 0 0,-1 24-7,1-22 43,-6 95-48,6-97 46,-1 0 1,1 0-1,0 1 0,0-1 0,0 0 0,0 0 1,1 1-1,-1-1 0,0 0 0,0 0 0,1 1 0,-1-1 1,1 0-1,-1 0 0,1 0 0,-1 0 0,1 1 1,0-1-1,0 0 0,-1 0 0,1 0 0,0-1 1,0 1-1,0 0 0,0 0 0,0 0 0,0-1 1,0 1-1,0 0 0,2 0 0,2-1 57,-1 1-1,1-1 1,0 0-1,0 0 1,0 0-1,-1 0 1,7-2-1,-7 1-87,73-13 39,82-28 0,-155 41-37,34-11-10,-2-1 0,0-2 1,38-21-1,-44 19-9,40-30 0,-57 33 21,-12 12-134,-8 9-64,-33 32-8,-59 47 1,74-66 315,17-14-44,1 1-1,-13 15 0,18-20-46,-1 1 0,2 0-1,-1-1 1,0 1-1,1 0 1,-1 0-1,1 0 1,0 0-1,0 0 1,0 0-1,0 0 1,0 6 0,1-7-1,0-1 0,0 0 0,1 0 0,-1 0 1,0 1-1,1-1 0,-1 0 0,1 0 1,0 0-1,-1 0 0,1 0 0,0 0 1,-1 0-1,1 0 0,0 0 0,0 0 0,0 0 1,0 0-1,0-1 0,0 1 0,0 0 1,0-1-1,0 1 0,1-1 0,-1 1 0,0-1 1,0 0-1,0 1 0,1-1 0,-1 0 1,2 0-1,3 1 48,0 0-1,0-1 1,-1 0 0,1 0 0,7-1 0,-7-1-37,0 0 1,0 0-1,0 0 1,0-1-1,0 1 1,-1-1-1,0-1 1,1 1 0,-1-1-1,0 0 1,-1 0-1,1 0 1,-1-1-1,7-9 1,-2 3-53,-1-1 1,-1 0-1,0 0 1,-1-1-1,7-18 1,-8 18-228,-5 13 246,0 0-1,0 0 1,0 0 0,0 0-1,0 0 1,0 0-1,0 0 1,0 0 0,0 0-1,0 0 1,0 0 0,1 0-1,-1 0 1,0 0-1,0 0 1,0 0 0,0 0-1,0 0 1,0 0 0,0 0-1,0 0 1,0 0-1,0 0 1,0 0 0,0 0-1,0 0 1,0 0 0,0 0-1,0 0 1,0 0-1,0 0 1,0 0 0,0 0-1,-4 22-358,1-5 340,2-10 19,1 0 0,-1 0 0,1 0 0,1 0 1,0 0-1,1 7 0,-2-12 25,0-1 0,1 1 0,-1 0 0,1-1 0,-1 1 0,1-1 0,-1 1 0,1-1 1,0 1-1,0-1 0,0 1 0,0-1 0,0 0 0,0 1 0,0-1 0,0 0 0,0 0 0,1 0 0,-1 0 0,0 0 0,1 0 0,-1 0 0,1 0 0,-1-1 0,1 1 1,-1-1-1,1 1 0,0-1 0,-1 1 0,4-1 0,4-1 13,0-1 1,1 0-1,-1 0 1,0-1-1,0 0 1,-1-1-1,1 0 0,15-10 1,5-1 106,-20 11-115,120-55 22,-94 45-217,63-16-1,-96 29 157,0 0 0,1 1 0,-1 0 0,1-1 1,-1 1-1,0 0 0,1 0 0,-1 0 0,1 1 0,-1-1 0,0 1 1,4 0-1,-5 0 5,0-1 0,0 1 0,0-1 1,-1 1-1,1 0 0,0-1 1,0 1-1,-1 0 0,1 0 0,0-1 1,-1 1-1,1 0 0,-1 0 0,1 0 1,-1 0-1,0 0 0,1 0 1,-1 0-1,0 0 0,0 0 0,1 0 1,-1 0-1,0 0 0,0 0 1,0 0-1,0 0 0,0 0 0,0 0 1,-1 1-1,0 3 32,0-1 0,0 1-1,-1-1 1,0 0 0,1 0 0,-2 0 0,1 0 0,-5 7 0,-28 30 168,20-25-81,2-2-11,11-12-44,-1 0-1,1 0 1,0 1-1,-1 0 0,1-1 1,-2 6-1,4-8-44,0 0-1,0 0 0,0 0 1,0 0-1,0 0 0,0 1 1,0-1-1,0 0 0,0 0 1,0 0-1,0 0 0,0 1 1,0-1-1,0 0 1,0 0-1,0 0 0,0 0 1,1 0-1,-1 0 0,0 1 1,0-1-1,0 0 0,0 0 1,0 0-1,0 0 0,1 0 1,-1 0-1,0 0 1,0 0-1,0 0 0,0 0 1,0 1-1,1-1 0,-1 0 1,0 0-1,0 0 0,0 0 1,0 0-1,1 0 1,-1 0-1,0 0 0,0 0 1,0 0-1,0 0 0,0-1 1,1 1-1,-1 0 0,0 0 1,0 0-1,18-5 66,-1-1 0,0-1-1,-1 0 1,1-1 0,21-16 0,-37 24-73,44-32 33,-36 24-99,0 2 1,0-1-1,0 1 1,1 0-1,-1 1 0,13-4 1,-21 8 50,0 1 1,0 0 0,0-1-1,0 1 1,0 0-1,0 0 1,0 0 0,0 0-1,0 0 1,0 0-1,0 0 1,0 0 0,0 1-1,0-1 1,0 0-1,0 1 1,0-1 0,0 0-1,0 1 1,0-1-1,-1 1 1,1-1 0,0 1-1,0 0 1,0-1-1,-1 1 1,1 0 0,0 0-1,-1-1 1,1 1-1,-1 0 1,1 0 0,-1 0-1,1 0 1,-1 0-1,1 0 1,-1 0 0,0-1-1,0 1 1,1 2-1,0 5 7,0 0-1,0-1 1,0 1-1,-2 9 1,1-10 59,0 3 42,0-8-66,-1 1 0,1-1 0,0 0 0,0 0 0,0 0 0,0 1 1,1-1-1,-1 0 0,1 0 0,-1 0 0,1 0 0,0 0 0,-1 0 0,1 0 0,0 0 0,0 0 0,1 0 0,-1 0 0,0 0 0,1-1 0,2 3 0,-3-3 2,1 0 0,-1 0 0,1-1-1,-1 1 1,1-1 0,-1 1 0,1-1-1,-1 0 1,1 1 0,0-1-1,-1 0 1,1 0 0,-1 0 0,1 0-1,0 0 1,-1-1 0,1 1 0,-1-1-1,1 1 1,2-2 0,3 0 24,1-1 0,-1-1 0,7-3 0,45-26 13,21-11 151,9-9-409,-88 52 186,8-6-79,1 1-1,0 0 1,0 0 0,12-4 0,-21 10 82,-1 0 1,0 0-1,0-1 0,0 1 1,0 0-1,0 0 0,1 0 1,-1 0-1,0 0 0,0 0 1,0 0-1,1 0 0,-1 0 1,0 0-1,0 0 0,0 0 0,0 0 1,1 0-1,-1 0 0,0 0 1,0 0-1,0 0 0,1 0 1,-1 0-1,0 0 0,0 0 1,0 0-1,0 0 0,1 0 1,-1 0-1,0 0 0,0 0 0,0 0 1,0 1-1,1-1 0,-1 0 1,0 0-1,0 0 0,0 0 1,0 0-1,0 1 0,0-1 1,0 0-1,1 0 0,-1 0 1,0 0-1,0 1 0,0-1 0,0 0 1,0 0-1,0 0 0,0 1 1,0-1-1,0 0 0,0 0 1,0 1-1,-4 10-133,3-9 94,-22 41 92,18-36-14,1-1 0,0 1-1,0 0 1,1 1 0,0-1 0,0 1-1,1-1 1,-1 1 0,2 0-1,-2 11 1,3-18-15,0 0 0,0 1 0,0-1 0,0 0-1,1 0 1,-1 1 0,0-1 0,1 0 0,-1 0 0,1 0 0,-1 0 0,1 0-1,-1 1 1,1-1 0,0 0 0,0 0 0,-1 0 0,1-1 0,1 2-1,0 0 13,0-1 0,0 0 0,0 0 0,0 0 0,0 0 0,0 0-1,0-1 1,1 1 0,-1-1 0,3 1 0,3 0 18,1-1 0,0 0 0,0-1 1,13-2-1,73-21 176,-47 11-166,-21 4-106,0 0 0,0-2 0,-1-1 1,29-19-1,-45 25 73,16-8 72,-20 11-162,0-1-146,-9 11 163,-7 5-6,0-1 0,-1 0-1,0 0 1,-14 10 0,11-10 21,2 0 0,-17 19-1,19-19-5,8-9 49,0-1 0,0 1 0,0 0 0,1 0 0,-1 0 0,1 0 0,-1 0 1,1 1-1,0-1 0,0 0 0,0 1 0,0-1 0,0 0 0,0 5 0,1-6-7,0-1-1,0 1 0,0-1 0,0 0 1,0 1-1,0-1 0,0 1 0,0-1 1,0 0-1,0 1 0,0-1 0,0 1 0,1-1 1,-1 0-1,0 1 0,0-1 0,0 0 1,1 1-1,-1-1 0,0 0 0,1 1 0,-1-1 1,0 0-1,1 0 0,-1 1 0,0-1 1,1 0-1,-1 0 0,0 0 0,1 1 1,-1-1-1,1 0 0,-1 0 0,0 0 0,1 0 1,0 0-1,17-2 149,-12 1-118,31-8 35,44-16 0,-11 3-149,-33 11 115,0-1 0,0-3-1,-2-1 1,1-1-1,-2-2 1,59-44-1,-62 35-34,-10 7-94,-13 13 22,-5 4-136,-2 16-25,-1-2 228,-1 1 0,0-1 0,-1 0-1,-1 0 1,1 0 0,-2 0 0,1 0 0,-1-1-1,-1 0 1,1 0 0,-2 0 0,1 0 0,-1-1-1,-9 11 1,7-7 34,-1 1 135,-3-7-70,10-7 44,4-1 57,1-1-112,2 1-65,4-6 8,-6 2 1,-3 6-28,0 0 0,0 0 0,1 0-1,-1 0 1,0 0 0,0 0-1,0 0 1,0 0 0,0 0-1,0 0 1,0-1 0,0 1-1,0 0 1,0 0 0,0 0-1,0 0 1,0 0 0,0 0-1,0 0 1,0 0 0,0 0-1,0 0 1,0 0 0,1 0-1,-1 0 1,0 0 0,0 0-1,0 0 1,0 0 0,0 1-1,0-1 1,0 0 0,0 0-1,0 0 1,0 0 0,0 0-1,0 0 1,0 0 0,0 0-1,0 0 1,0 0 0,0 0-1,0 0 1,0 0 0,0 0-1,0 0 1,0 0 0,0 0-1,0 0 1,0 0 0,0 0-1,0 0 1,0 0 0,0 0-1,0 1 1,0-1 0,0 0-1,0 0 1,0 0 0,0 0-1,0 0 1,0 0 0,0 0-1,0 0 1,0 0 0,0 0-1,0 1-90,0-2-12,0-3 81,0 6-1,-1-1 1,0 0-1,0 0 0,0 0 0,0 0 1,0 0-1,0 0 0,0 0 1,-1 0-1,1 0 0,0 0 0,-1-1 1,1 1-1,0 0 0,-3 0 1,-36 16 42,12-5-127,4-2 85,-2 0 79,19-7-21,0 0 0,1-1 0,-1 0 0,0-1 0,0 1 0,0-1 0,0 0 0,-1-1 0,1 0 0,0 0 0,0-1 0,-14-2-1,-13-16 210,27 13-325,7 6 77,0 0 0,0 0 0,-1 0 0,1 0 0,0 0 0,0 0 1,0 0-1,0 0 0,0 0 0,0 0 0,0 0 0,0 0 0,0 0 0,0-1 0,0 1 0,0 0 1,0 0-1,0 0 0,-1 0 0,1 0 0,0 0 0,0 0 0,0 0 0,0 0 0,0 0 0,0 0 0,0 0 1,0 0-1,0 0 0,0 0 0,0 0 0,-1 0 0,1 0 0,0 0 0,0 0 0,0 0 0,0 0 1,0 0-1,0 1 0,0-1 0,0 0 0,0 0 0,0 0 0,0 0 0,0 0 0,-1 0 0,1 0 0,0 0 1,0 0-1,0 0 0,0 0 0,0 0 0,0 0 0,0 0 0,0 1 0,0-1 0,0 0 0,0 0 1,0 0-1,0 0 0,0 0 0,0 0 0,0 0 0,0 0 0,27 10-172,1 0 263,-1-4 103,0-1 0,40 1 0,-26-2 10,2-2-12,0-2-1,0-2 0,65-10 1,-103 11-290,0-1 0,0 1 0,-1-1-1,1 0 1,7-4 0,6-2-5187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7:39.7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 1690 992,'0'0'1504,"0"14"9728,0-15-11215,0-1 1,1 1 0,-1 0 0,0-1-1,1 1 1,0-1 0,-1 1 0,1 0 0,0 0-1,-1-1 1,1 1 0,1-1 0,7-11 33,0-8 285,-6 14-333,1 0 0,-1 0-1,-1 0 1,1-1 0,1-11-1,0-2 161,0-13 58,-4-362 3112,0 392-3321,0 0 0,1 0 0,0 0 0,2-7 0,-2 7 35,0-1 0,0 1-1,0-1 1,0-7 0,2-124 1147,-3 79-845,4-121 273,-2 53-259,-3 67 138,2 51-475,-1 0 0,1 0 0,3-10 1,-2 10 21,0-1 1,-1 1-1,1-13 1,-10-77 303,9 85-341,0 0 1,3-16 0,-2 20-47,6-64 24,-3 9 427,-5 29-421,-1 29-10,1 0 1,0 1 0,0-1-1,0 0 1,0 0-1,1 1 1,0-1 0,0 1-1,3-9 1,8-29-360,-7 25 545,-3 6 2,-3 8 149,-4 6-145,-10 18 44,-51 61 251,32-39-454,15-18-57,-12 10 183,29-34-181,1-1 32,1 0 0,-1 0 1,1 1-1,-1-1 1,0 0-1,1-1 1,-1 1-1,1 0 0,-1 0 1,1 0-1,-1 0 1,0 0-1,1-1 1,-1 1-1,1 0 0,-1 0 1,1-1-1,-1 1 1,1 0-1,-1-1 1,1 1-1,-1 0 0,1-1 1,-1 0-14,1 0 1,0 1-1,0-1 1,0 0-1,0 1 1,0-1 0,0 0-1,0 1 1,0-1-1,0 0 1,1 1-1,-1-1 1,0 0-1,0 1 1,1-2-1,2-2-25,0 1 0,0 0-1,0-1 1,0 1 0,0 1-1,1-1 1,6-3 0,47-38 5,-44 35 100,-1-1 0,-1 0-1,17-18 1,-7 5 6,-20 22-60,0 0 0,0 0 0,0 0 0,-1 0 0,1 0 0,0 0 0,0 0 0,-1 0 0,1 0 0,-1 0 0,1 0 0,-1-1 0,0 1 0,1 0 0,-1-2 0,0 2 40,0 0 187,0 6-17,0 3-125,0-1-1,1 1 1,0 0-1,1-1 1,0 1-1,2 8 1,26 47 290,-17-36-438,-9-21-169,-13-19-4488,-18-23-3597,25 34 7788,0 0 1,1 0 0,-1 1-1,0-1 1,0 1 0,0-1 0,0 1-1,-1-1 1,1 1 0,0 0-1,-1 0 1,1 1 0,0-1 0,-4-1-1,-17 2-1788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7:41.2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158 12 1472,'14'-12'6735,"-18"12"-3562,-6 0-1945,6 0-963,0 0 0,0 0 0,0 1 1,0-1-1,0 1 0,0 0 0,0 0 1,0 0-1,0 1 0,1-1 0,-1 1 0,0 0 1,1 0-1,-6 4 0,-26 19 1163,26-19-941,8-5-77,3 0-436,1 2 51,1-1 0,0 0 1,-1 0-1,1 0 0,0 0 0,0 0 1,0-1-1,1 0 0,-1 0 0,0 0 1,0 0-1,1-1 0,-1 1 0,0-1 1,1 0-1,-1-1 0,0 1 0,6-2 1,-5-1 225,-12 1-117,-13 1 67,10 2-16,0 0 0,1 0 0,-1 1 0,1 0 0,-1 1 0,1 0 0,0 1-1,-13 6 1,21-9-162,-1-1 0,1 1 0,0-1 0,0 1 0,0 0 0,0 0 0,0-1 0,1 1-1,-1 0 1,0 0 0,0 0 0,0 0 0,1 0 0,-2 1 0,2-2-12,0 0 0,0 1 0,0-1 0,0 0 0,0 0 0,0 1 0,0-1 0,1 0 0,-1 1 0,0-1 0,0 0 0,0 0 0,0 1-1,0-1 1,0 0 0,0 1 0,1-1 0,-1 0 0,0 0 0,0 0 0,0 1 0,1-1 0,-1 0 0,0 0 0,0 0 0,1 1 0,-1-1 0,0 0 0,0 0 0,1 0 0,-1 0 0,1 0 0,2 1 30,0 0 1,0 0-1,0 0 1,0-1-1,1 0 1,-1 0-1,0 0 0,0 0 1,4 0-1,4-3-9,0 0 0,1 0 0,-1-1 0,19-11 0,-29 15-26,-1 0-1,0 0 0,1 0 1,-1 0-1,0 0 1,1-1-1,-1 1 0,0 0 1,1 0-1,-1 0 1,0-1-1,1 1 0,-1 0 1,0 0-1,0-1 0,1 1 1,-1 0-1,0-1 1,0 1-1,0 0 0,1-1 1,-1 1-1,0 0 1,0-1-1,0 1 0,0 0 1,0-1-1,0 1 0,0-1 1,0 1-1,0 0 1,0-1-1,0 1 0,0 0 1,0-1-1,0 1 1,0-1-1,0 1 0,0 0 1,0-1-1,-1 1 0,1 0 1,0-1-1,0 1 1,0 0-1,-1-1 0,1 1 1,0 0-1,-1-1 1,1 0 0,-1 1 1,0-1 0,0 0 0,0 1 0,0-1 0,0 0 0,0 1 0,0-1 0,0 1 0,0-1 0,0 1 0,0 0 0,0-1 0,-2 1 0,-10 0 162,0 0 1,0 1 0,0 1 0,0 0-1,-15 5 1,27-7-168,1 0-1,0 0 1,0 0-1,0 0 0,0 0 1,0 0-1,-1 1 1,1-1-1,0 0 0,0 0 1,0 0-1,0 0 1,0 0-1,0 0 1,0 0-1,0 0 0,-1 0 1,1 1-1,0-1 1,0 0-1,0 0 0,0 0 1,0 0-1,0 0 1,0 0-1,0 1 1,0-1-1,0 0 0,0 0 1,0 0-1,0 0 1,0 0-1,0 1 1,0-1-1,0 0 0,0 0 1,0 0-1,0 0 1,0 0-1,0 0 0,0 1 1,0-1-1,0 0 1,0 0-1,0 0 1,0 0-1,1 0 0,-1 0 1,0 1-1,0-1 1,0 0-1,0 0 1,0 0-1,0 0 0,0 0 1,1 0-1,-1 0 1,0 0-1,0 0 0,0 0 1,0 0-1,0 0 1,0 0-1,1 0 1,7 5 17,12-3 40,0 0 0,0-2-1,0 0 1,33-4 0,-50 3-13,0 0 0,1 0 1,-1 0-1,0 0 1,0 0-1,5-3 1,-2-2 125,-6 6-171,0-1 1,0 1-1,-1 0 1,1 0 0,0-1-1,0 1 1,0 0 0,0 0-1,0 0 1,-1-1 0,1 1-1,0 0 1,0 0-1,0 0 1,-1 0 0,1-1-1,0 1 1,0 0 0,-1 0-1,1 0 1,0 0 0,0 0-1,-1 0 1,1 0-1,0 0 1,0 0 0,-1 0-1,1 0 1,0 0 0,0 0-1,-1 0 1,-9-1 63,1 1 0,0 0 0,-1 0 0,1 1 1,0 1-1,-1-1 0,1 2 0,0-1 0,0 1 0,0 0 0,1 1 1,-1 0-1,-8 6 0,16-10-61,1 0 0,0 0 0,0 0 1,0 0-1,0 0 0,-1 1 0,1-1 0,0 0 0,0 0 1,0 0-1,0 0 0,0 0 0,0 0 0,-1 0 0,1 0 0,0 0 1,0 1-1,0-1 0,0 0 0,0 0 0,0 0 0,0 0 1,0 0-1,0 1 0,0-1 0,0 0 0,0 0 0,0 0 1,0 0-1,0 1 0,0-1 0,0 0 0,0 0 0,0 0 1,0 1-1,5 1 78,11-1-10,28-6-279,-13 1 275,28-7-36,-48 6-34,-11 5 10,0 0-1,0-1 0,0 1 1,0 0-1,0 0 0,0 0 0,1-1 1,-1 1-1,0 0 0,0 0 1,0 0-1,0-1 0,0 1 0,0 0 1,0 0-1,0 0 0,0-1 0,0 1 1,0 0-1,0 0 0,0-1 1,0 1-1,0 0 0,0 0 0,0 0 1,-1-1-1,1 1 0,0 0 1,0-1-1,-1 1 8,0-1-1,1 0 1,-1 0 0,0 1-1,0-1 1,0 1 0,0-1-1,0 1 1,0-1 0,0 1 0,0-1-1,0 1 1,0 0 0,0 0-1,-1-1 1,1 1 0,0 0-1,-2 0 1,-7 0-44,0 1 0,1 0 1,-1 1-1,0-1 0,0 2 0,1-1 0,0 2 0,-1-1 0,1 1 0,0 0 0,-11 8 1,19-12 23,1 1 0,-1-1 0,1 0 1,-1 1-1,1-1 0,-1 0 1,1 1-1,-1-1 0,1 1 1,-1-1-1,1 1 0,0-1 1,-1 1-1,1-1 0,0 1 0,-1-1 1,1 1-1,0-1 0,0 1 1,0 0-1,-1 0 0,1 0-3,0-1 0,1 1 0,-1-1 0,0 0 0,0 1 0,0-1 0,1 1-1,-1-1 1,0 1 0,1-1 0,-1 0 0,0 1 0,1-1 0,-1 0 0,0 1 0,1-1-1,-1 0 1,0 1 0,1-1 0,0 0 0,2 2 2,0-1-1,-1 0 1,1 0 0,0-1-1,0 1 1,0 0 0,0-1-1,3 0 1,0 0 17,4 1 45,1-2 1,13-1-1,-21 1-48,-1 1 0,1-1 0,0 0 0,-1 0 0,1 0-1,-1 0 1,1 0 0,-1 0 0,0-1 0,1 1 0,-1-1 0,0 1 0,0-1 0,3-3 0,-5 5 0,1-1 0,-1 0 0,1 1 0,-1-1 0,0 0 0,1 1 1,-1-1-1,0 0 0,1 1 0,-1-1 0,0 0 0,0 0 1,0 0-1,1 1 0,-1-1 0,0 0 0,0 0 0,0 1 0,0-1 1,-1 0-1,1 0 0,0 0 0,0 1 0,0-1 0,-1 0 1,1 0-1,0 1 0,-1-1 0,1 0 0,0 1 0,-1-1 0,1 0 1,-1 1-1,1-1 0,-1 1 0,1-1 0,-1 1 0,0-1 1,1 1-1,-1-1 0,0 1 0,1-1 0,-2 1 0,-1-2-23,0 1 0,0-1 0,0 1 0,0 0 0,0 0 0,0 0 0,0 1 0,-1-1 0,-2 0 0,-3 1-54,-37 2-986,44-1 718,-1-1-1,1 1 1,0-1-1,-1 1 1,1 0 0,0-1-1,-1 1 1,1 0-1,0 1 1,0-1-1,0 0 1,0 1-1,0-1 1,0 1-1,-2 2 1,4-4 161,-1 1 0,1-1 1,0 0-1,0 1 0,0-1 0,0 0 0,0 1 0,-1-1 1,1 1-1,0-1 0,0 0 0,0 1 0,0-1 1,0 1-1,0-1 0,0 1 0,0-1 0,0 0 0,1 1 1,-1-1-1,0 1 0,0-1 0,0 0 0,0 1 0,1-1 1,-1 0-1,0 1 0,0-1 0,0 0 0,1 1 1,19 18-3585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7:52.17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54 28 2656,'-23'25'4858,"25"-24"-4758,-1 0 0,1 0 0,0 0 0,0 0-1,0 0 1,0 0 0,0 0 0,0-1 0,0 1-1,0-1 1,0 1 0,0-1 0,0 0-1,0 0 1,1 0 0,-1 0 0,0 0 0,0 0-1,0-1 1,0 1 0,0-1 0,0 1 0,3-2-1,2-1-39,1 0 0,-1-1-1,0 1 1,12-10 0,-14 10 8,-4 3-5,1-1 0,0 0 1,-1 0-1,1-1 1,-1 1-1,0 0 1,1 0-1,-1-1 1,0 1-1,1-1 1,-1 1-1,0-1 0,0 1 1,0-1-1,-1 0 1,2-2-1,-2 3-27,0 1-1,0 0 1,-1-1-1,1 1 0,0 0 1,0-1-1,-1 1 1,1 0-1,0 0 1,-1-1-1,1 1 1,0 0-1,-1 0 0,1 0 1,0 0-1,-1 0 1,1-1-1,0 1 1,-1 0-1,1 0 0,-1 0 1,1 0-1,0 0 1,-1 0-1,1 0 1,0 0-1,-1 0 0,1 0 1,-1 0-1,1 1 1,0-1-1,-1 0 1,-15 4 736,11 0-766,0-1 1,0 1 0,0 0-1,1 0 1,-1 0 0,1 1-1,-7 9 1,13-13-12,0 1-1,0 0 1,0 0 0,0-1-1,0 1 1,4 1 0,-2-2 1,1 0 0,0 0 0,-1-1 0,1 0 0,0 1 0,0-2 1,0 1-1,-1 0 0,1-1 0,0 0 0,0 0 0,-1 0 1,1-1-1,-1 0 0,1 0 0,-1 0 0,7-4 0,-11 6 15,0 0 1,1 0-1,-1 0 0,1-1 0,-1 1 1,1 0-1,-1 0 0,0-1 0,1 1 0,-1 0 1,1-1-1,-1 1 0,0 0 0,1-1 0,-1 1 1,0 0-1,0-1 0,1 1 0,-1-1 0,0 1 1,0 0-1,0-1 0,1 1 0,-1-1 0,0 1 1,0-1-1,0 1 0,0-1 0,0 1 1,0-1-1,0 1 0,0-1 0,0 1 0,0-1 1,0 1-1,0-1 0,-1 1 0,1 0 0,0-1 1,0 1-1,0-1 0,-1 1 0,1-1 0,0 1 1,0 0-1,-1-1 0,1 1 0,0 0 0,-1-1 1,1 1-1,-1-1 0,0 1 24,0-1 0,-1 0 0,1 0 0,0 1 0,-1-1 0,1 1 0,0 0 0,-1-1 0,1 1 0,-1 0 0,1 0 0,-1 0 0,1-1 0,-1 2 0,1-1 0,0 0 0,-1 0 0,-1 1 0,-5 1 112,-1 1-1,1 0 0,0 0 1,0 1-1,1-1 0,-1 2 1,1-1-1,-9 8 1,15-11-131,3 0-38,-1-1 46,1 1 0,0-1-1,0 1 1,-1-1 0,1 1-1,0-1 1,0 0 0,0 0 0,0 0-1,-1 0 1,1 0 0,3-1-1,-4 0 8,0 1 0,0 0-1,0-1 1,0 0 0,0 1-1,-1-1 1,1 1 0,0-1-1,0 0 1,-1 0 0,1 1-1,0-1 1,-1 0 0,2-2-1,-2 3-27,0 0-1,0 0 0,0 0 1,0 0-1,0 0 0,0 0 1,0-1-1,0 1 0,0 0 1,0 0-1,0 0 1,0 0-1,0 0 0,0-1 1,0 1-1,0 0 0,0 0 1,0 0-1,0 0 1,0 0-1,0 0 0,0-1 1,0 1-1,0 0 0,0 0 1,0 0-1,0 0 1,-1 0-1,1 0 0,0 0 1,0-1-1,0 1 0,0 0 1,0 0-1,0 0 0,0 0 1,0 0-1,-1 0 1,1 0-1,0 0 0,0 0 1,-9-3 105,-11 3-140,17 1 17,1 0-1,-1-1 1,1 2 0,-1-1-1,1 0 1,-4 3 0,4-3 31,1 0 0,-1 0 0,0 0 0,0 0 0,0 0 0,0 0 0,0-1 0,0 1 0,0-1 0,-3 1 0,14 3-352,-8-4 360,1 1-1,0-1 0,-1 0 0,1 1 0,0-1 0,0 0 1,0 0-1,-1 0 0,1-1 0,0 1 0,0 0 0,-1-1 1,1 1-1,0-1 0,-1 1 0,1-1 0,0 0 0,2-1 0,3-2 98,-1 0 0,0-1-1,7-5 1,-13 10-106,0 0-1,1-1 1,-1 1-1,1-1 1,-1 1-1,1 0 1,-1-1-1,0 1 1,1-1-1,-1 1 1,0-1-1,0 1 0,1-1 1,-1 1-1,0-1 1,0 0-1,0 1 1,0-1-1,0 1 1,0-1-1,1 1 1,-1-1-1,0 1 1,-1-1-1,1 0 1,0 1-1,0-1 1,0 1-1,0-1 1,0 1-1,-1-1 1,1 1-1,0-1 1,0 1-1,-1-1 1,1 1-1,0-1 1,-1 1-1,1-1 1,0 1-1,-1-1 1,1 1-1,-1 0 1,1-1-1,-1 1 1,1 0-1,-1-1 1,1 1-1,-1 0 1,1 0-1,-1 0 1,1-1-1,-1 1 0,1 0 1,-1 0-1,0 0 1,1 0-1,-1 0 1,0 0-1,-34 5 98,27-5-141,1 1-1,0 0 1,0 0-1,-1 0 1,1 1-1,0 0 0,0 0 1,1 1-1,-1 0 1,-8 5-1,15-8 12,0 1-1,0-1 0,0 1 1,0-1-1,0 1 1,0-1-1,0 0 1,0 1-1,0-1 0,0 1 1,1-1-1,-1 1 1,0-1-1,0 0 1,0 1-1,0-1 0,1 1 1,-1-1-1,0 0 1,1 1-1,-1-1 0,0 0 1,0 0-1,1 1 1,-1-1-1,1 0 1,-1 1-1,1-1 0,3 0 28,0 0-1,0 0 0,0 0 1,0 0-1,0-1 0,0 0 0,0 0 1,0 0-1,0 0 0,0-1 0,0 1 1,-1-1-1,1 0 0,-1 0 0,1 0 1,-1-1-1,0 1 0,0-1 1,5-5-1,-8 8 1,1-1 0,-1 1 1,1-1-1,-1 0 0,1 1 1,-1-1-1,0 0 0,1 1 1,-1-1-1,0 0 0,1 1 1,-1-1-1,0 0 0,0 0 1,0 0-1,0 1 0,0-1 1,0-1-1,0 2 5,0-1 0,0 1 0,0 0 0,-1-1 0,1 1 0,0-1 0,0 1 0,-1 0 0,1-1 0,0 1 0,-1 0 0,1-1 0,0 1 0,-1 0 0,1 0 0,-1-1 0,1 1 0,0 0 0,-1 0 0,1 0 0,-1 0 0,0-1 0,-1 1-10,0 0 1,0-1 0,0 1-1,0 0 1,0 0 0,0 0-1,0 0 1,0 1-1,0-1 1,0 1 0,-4 0-1,-2 3 24,1 1 0,-1 0 0,-11 9 0,20-14-214,0 0-604,26-1-3316,-19-3-395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8:00.2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 21 2400,'-3'-3'846,"0"0"0,-1 1-1,1-1 1,-1 1 0,0 0 0,0 0 0,0 1 0,0-1-1,-12 2 6054,16 16-6184,0 7 138,2 1 1,1-1-1,10 42 0,23 165 294,-8-36-907,-20-160-50,16 40 0,-21-66-127,0 0 82,-3-6-132,1-1 1,-1 1 0,1-1 0,-1 1 0,1-1 0,-1 1 0,1-1 0,0 0-1,0 0 1,0 1 0,0-1 0,1 1 0,-1-1 503,1-24-566,1 0-1,10-41 1,-8 43 96,31-116-308,-29 118 188,0 1 0,1 0 0,1 1 0,0 0 0,17-22 0,-24 35 53,1 1-1,0-1 1,0 1 0,0-1-1,1 1 1,-1 0-1,1 1 1,-1-1-1,1 0 1,0 1-1,6-2 1,-9 4 22,0 0 0,0 0 0,0 0 0,0 0 0,0 0 0,-1 0 0,1 1 0,0-1 0,0 0-1,0 1 1,0-1 0,0 0 0,0 1 0,0 0 0,-1-1 0,1 1 0,0-1 0,0 1 0,-1 0 0,1-1 0,0 1 0,-1 0 0,1 0 0,-1 0 0,1 0 0,-1-1 0,1 3 0,11 27 146,-4 3 181,5 45 0,4 20 287,-13-79-406,1 22 0,-3-24-124,1 0 0,4 18 0,-3-15 5,-3-15-168,0 0-1,0 0 1,0-1-1,1 1 1,2 6-1,-4-11-87,0 0-1,1 0 1,-1 1-1,0-1 1,0 0-1,0 1 1,0-1-1,1 0 0,-1 0 1,0 0-1,0 1 1,1-1-1,-1 0 1,0 0-1,1 0 1,-1 1-1,0-1 1,0 0-1,1 0 1,-1 0-1,0 0 1,1 0-1,2 1-1723,2 3-95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8:01.1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1 100 2144,'0'-25'2792,"0"-2"6405,0 28-8780,0 0 0,1 0 0,-1-1 0,0 1 0,1 0 0,-1-1 0,0 1 0,1 0 0,-1-1 0,1 1 0,-1-1 0,1 1 0,0-1 0,-1 1 0,1-1 0,-1 1 0,1-1 0,0 1 0,-1-1 0,1 0 0,1 1 0,25 9 268,-3-1-32,-3 3-557,0 1 0,-1 1 0,0 0 0,-2 2 0,0 0 0,0 1 0,20 26 0,-28-32 27,-1 1 1,-1 0-1,0 0 1,0 1 0,7 19-1,-13-29-96,-1 1 0,1-1-1,-1 1 1,-1-1 0,1 1-1,0-1 1,-1 1-1,1 0 1,-1-1 0,0 1-1,-1-1 1,1 1 0,-1 0-1,1-1 1,-1 1 0,0-1-1,0 1 1,0-1 0,-1 1-1,1-1 1,-1 0 0,0 0-1,0 0 1,0 0 0,0 0-1,-1 0 1,-3 3 0,3-4-3,-1 1 0,1-1 0,-1 0 0,0-1 0,0 1 0,0-1 0,0 1 0,0-1 0,-6 1 0,10-3-25,0 1 1,0-1 0,0 1 0,0 0 0,0-1 0,1 1-1,-1-1 1,0 1 0,0 0 0,0-1 0,0 1 0,1 0 0,-1-1-1,0 1 1,0 0 0,1-1 0,-1 1 0,0 0 0,1 0 0,-1-1-1,0 1 1,1 0 0,-1 0 0,0 0 0,1-1 0,-1 1 0,1 0-1,-1 0 1,0 0 0,1 0 0,-1 0 0,1 0 0,-1 0 0,1 0-1,-1 0 1,1 0 0,12-3 22,0 0 0,25-10 0,-12 3 3,-1 1 18,1-1-1,-2 0 1,0-2-1,0-2 1,-1 0 0,-1-1-1,28-24 1,-44 33 29,0 1 0,-1-1 0,1-1 0,-2 1 0,1-1 0,-1 1 0,0-1 0,0-1 0,-1 1 0,0 0 0,0-1 0,-1 0 0,0 1 0,0-1 0,1-14 0,-2 9-905,-1 0-1,-1 0 1,-2-18 0,-4-4-4507,-2 0-3474,8 29 4622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8:30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1 911 3136,'3'1'6413,"7"-3"-4749,17-6-1176,-18 2-149,1 0 0,16-13 0,-16 10-93,19-11 0,-15 12-158,-1-1 0,0 0 0,-1-1 0,0-1 0,-1 0 0,0 0 0,11-15 0,-12 9-173,-13 22 88,2-1-1,-1 1 1,0 0 0,1 0-1,-2 8 1,-4 17 130,-1 1-6,1 0-1,-6 56 1,3-11 85,-38 223 338,42-251-430,-12 60 362,17-102-402,0 0-1,1 0 1,-1 0-1,2 9 1,-1-1 807,0-13-439,0-2-383,0 0-1,1 0 1,-1 0-1,0 0 1,0-1-1,1 1 0,-1 0 1,0 0-1,1 0 1,-1 0-1,1 0 0,0 0 1,3-7-55,-1 0 0,0 0 0,-1 0 0,0 0 0,2-14 0,1-1 116,7-25-56,12-49-65,-19 65-16,57-249 1,-23 165-186,-30 96 121,0 0 0,1 0 0,17-24 0,-15 26-140,-6 9 102,0-1 0,9-10 0,-13 18 103,-1 0 0,1 0 0,-1 1 0,1-1-1,0 1 1,0 0 0,0-1 0,-1 1 0,1 0 0,0 0 0,1 0 0,-1 0-1,0 1 1,0-1 0,0 1 0,0-1 0,3 1 0,-3 0 16,-1 0 0,1 0 0,-1 1 0,1-1 0,-1 1 0,1-1 0,-1 1 0,0-1 0,1 1 0,-1 0 0,0 0 0,0 0-1,0 0 1,0 0 0,1 0 0,0 2 0,16 21 88,-15-19-76,2 4 26,0-1 0,-1 0-1,0 1 1,-1 0 0,1 0-1,-2 0 1,1 1 0,-2-1-1,1 0 1,-1 1 0,0 17-1,-2-15 81,0 0 0,0 1-1,-2-1 1,1 0 0,-1 0-1,-1 0 1,0 0 0,-9 16-1,12-26-83,0 0-1,0 0 1,0 0-1,0 0 1,-1-1-1,1 1 1,0 0-1,-1-1 1,1 1-1,-1-1 1,0 1-1,1-1 1,-1 0-1,0 0 1,0 0-1,0 0 1,-3 1-1,2-1 4,1-1-1,0 0 1,-1 0-1,1 0 1,-1 0 0,1 0-1,0 0 1,-1-1-1,1 1 1,0-1-1,0 0 1,-1 0 0,1 0-1,-3-1 1,-12-8-132,-14-5-280,29 14 349,0 0-1,0 0 1,0 1 0,0-1 0,0 1 0,0 0 0,0 0 0,-1-1-1,1 1 1,0 1 0,0-1 0,-3 0 0,5 0 13,-1 1 0,1-1 1,-1 0-1,1 0 0,-1 0 1,1 1-1,-1-1 0,1 0 1,0 0-1,-1 1 0,1-1 0,-1 0 1,1 1-1,-1-1 0,1 0 1,0 1-1,-1-1 0,1 1 1,0-1-1,0 1 0,-1-1 1,1 1-1,0-1 0,0 1 1,0-1-1,-1 1 0,1-1 0,0 1 1,0-1-1,0 1 0,0-1 1,0 1-1,0-1 0,0 1 1,0-1-1,0 1 0,1-1 1,-1 1-1,0-1 0,0 1 0,0-1 1,0 1-1,1-1 0,-1 1 1,0-1-1,1 1 0,-1-1 1,0 1-1,1 0 0,1 1 9,0 1-1,0 0 0,0 0 0,1-1 1,-1 1-1,5 2 0,-4-3 14,0 0 0,0 0 0,0-1 0,1 0 0,-1 1 0,0-1 0,1-1 0,-1 1 0,1 0 0,-1-1 0,1 1 0,-1-1 0,1 0 0,-1 0 0,1-1 0,-1 1 0,1-1 0,-1 0 0,0 0-1,1 0 1,-1 0 0,0 0 0,6-4 0,6-3 131,-1-2 1,0 1-1,23-22 0,-11 9-28,54-37 151,15-12-96,-75 54-132,-1 0 0,28-34 0,-28 26-30,-2-1-1,26-49 1,19-61-5,-58 127-7,30-84 0,-21 57-156,24-52 1,-34 85 73,-1-1-1,-1 0 1,1-1 0,0 1 0,-1 0 0,0 0-1,0-1 1,0 1 0,0-8 0,-1 12 77,0 0 1,0 0-1,0 1 1,0-1 0,0 0-1,0 0 1,0 0-1,-1 0 1,1 0 0,0 0-1,0 0 1,0 0-1,0 0 1,0 0-1,0 0 1,0 0 0,0 0-1,0 0 1,-1 0-1,1 0 1,0 0-1,0 0 1,0 0 0,0 0-1,0 1 1,0-1-1,0-1 1,0 1 0,-1 0-1,1 0 1,0 0-1,0 0 1,0 0-1,0 0 1,0 0 0,0 0-1,0 0 1,0 0-1,0 0 1,-1 0 0,1 0-1,0 0 1,0 0-1,0 0 1,0 0-1,0 0 1,0 0 0,0-1-1,0 1 1,0 0-1,0 0 1,0 0-1,0 0 1,0 0 0,0 0-1,0 0 1,0 0-1,0 0 1,0-1 0,0 1-1,0 0 1,0 0-1,0 0 1,0 0-1,0 0 1,0 0 0,0 0-1,-5 6-15,-10 34 68,2 1-1,-9 46 0,7-24-25,-10 46 263,11-45-121,-2 0 1,-40 98-1,19-63 503,106-174 606,-52 58-1290,-1 2 41,18-14 0,-18 16-28,22-21 1,-37 32-66,2-1 1,-1 1-1,0 0 0,0 0 0,1 0 1,-1 1-1,1-1 0,4-2 0,-6 4 57,-1 0 0,1 0-1,-1-1 1,1 1 0,-1 0-1,1 0 1,-1 0 0,1 0-1,-1 0 1,1 0 0,-1 0-1,1 1 1,-1-1-1,1 0 1,-1 0 0,1 0-1,-1 0 1,1 1 0,-1-1-1,1 1 1,0 0 0,0-1 0,0 1 0,0 0 0,0 0 0,-1 0 0,1 1 0,-1-1 0,1 0 0,-1 0 0,1 0 0,-1 0 0,1 2 0,1 8-12,0 0 1,0 0 0,-1 0 0,-1 0-1,0 15 1,-1-12 117,1 1 0,3 23 0,-2-35-56,0-1 0,-1 1 0,1 0 0,0 0 0,1 0 0,1 2 0,-3-4-19,0 0 0,0-1-1,1 1 1,-1-1 0,0 1 0,1-1 0,-1 1 0,1-1-1,-1 0 1,0 1 0,1-1 0,-1 1 0,1-1 0,-1 0 0,1 1-1,0-1 1,-1 0 0,1 0 0,-1 0 0,1 1 0,-1-1-1,1 0 1,0 0 0,-1 0 0,1 0 0,-1 0 0,1 0 0,0 0-1,-1 0 1,1 0 0,0 0 0,-1 0 0,1-1 0,-1 1-1,2 0 1,15-8 122,-8 4-120,-1-1-1,1 1 1,15-12 0,115-84 23,-137 98-89,1 0 0,0 0 1,0 1-1,0 0 1,-1 0-1,1-1 0,0 1 1,5 0-1,-8 1 18,0 1 0,0 0 1,0-1-1,0 1 0,0-1 0,0 1 1,0-1-1,0 1 0,0 0 0,0-1 1,0 1-1,-1-1 0,1 1 0,0-1 1,0 1-1,-1-1 0,1 1 0,0-1 0,-1 2 1,0-1-26,-4 11 6,-1 0 1,-1 0-1,-10 14 0,13-21 45,1 1 0,0 0 0,0-1-1,0 1 1,1 0 0,-1 1 0,2-1 0,-1 0-1,1 1 1,0-1 0,-1 11 0,2-15 20,0 0 0,0-1 0,0 1 1,1-1-1,-1 1 0,0-1 0,1 1 1,-1 0-1,1-1 0,-1 0 0,1 1 1,0-1-1,0 1 0,-1-1 0,1 0 1,0 1-1,0-1 0,0 0 0,1 0 1,-1 0-1,0 0 0,0 0 1,1 0-1,-1 0 0,0 0 0,1-1 1,-1 1-1,1 0 0,-1-1 0,1 0 1,-1 1-1,3 0 0,0-1 8,0 1 1,0-1-1,0 0 0,0 0 0,0 0 1,0-1-1,0 0 0,-1 1 0,1-1 1,0 0-1,7-4 0,1 0 37,-1-2 0,0 0 0,0 0 0,12-11 1,-19 15-49,-1 0 1,1-1-1,-1 1 1,1-1-1,-1 0 1,0 0-1,0 0 1,-1 0 0,0-1-1,1 1 1,-1-1-1,-1 1 1,3-9-1,-4 11-21,1 0-1,-1 0 1,0 0 0,-1 0-1,1 0 1,0 1-1,0-1 1,-1 0-1,1 0 1,-1 0 0,0 1-1,1-1 1,-1 0-1,0 1 1,0-1-1,-2-2 1,1 2-18,0-1 0,-1 0 0,0 1-1,0-1 1,0 1 0,0 0 0,0 0 0,-4-2 0,3 1-15,-1 1 0,0 0 0,0 0 0,0 1 0,-1-1 0,1 1 0,0 0 0,0 1 0,-1-1 0,1 1 0,-11 1 0,-10 0-200,4 0 206,16 0-33,8 1-82,5-1 183,0 1 0,0-1 0,0 0 0,0-1 0,0 0-1,0 0 1,0 0 0,10-3 0,57-13 190,-60 12-181,-1 0 0,1-1 0,-1 0 0,0-2 0,0 1 0,-1-1 0,17-13 0,-13 7-45,0-1 0,-2 0 0,1-2 0,-2 1 0,21-32 0,43-97-100,-37 65 165,23-48 75,-37 71-137,-13 28-105,0-1 0,-1 0 0,11-47-1,-23 69-186,-3 6 32,-8 10-148,-13 21 102,6 1 300,1 0 1,1 1 0,2 1 0,1 0 0,-12 52-1,7-5-5,-9 102 0,25-169 12,-7 100 73,8-92-6,1-1-1,1 0 1,6 32 0,-7-51-43,0 1 0,0 0 0,1-1 0,-1 1 0,1-1 0,-1 1 0,1-1 0,-1 1 0,1-1 0,0 1 0,0-1 0,0 1 0,0-1 0,0 0 1,0 0-1,0 0 0,0 1 0,1-1 0,-1 0 0,0 0 0,1 0 0,-1-1 0,1 1 0,-1 0 0,1-1 0,-1 1 0,1 0 0,-1-1 0,3 1 0,-1-1 15,1 0-1,-1-1 0,1 1 1,-1-1-1,1 0 0,-1 1 1,0-2-1,1 1 1,-1 0-1,0-1 0,0 1 1,6-4-1,23-18-119,-1-2 0,54-53-1,-85 83-42,-1-1 0,0 1 0,0 0 0,0-1 0,-1 1-1,-2 6 1,-3 1 67,1-4 59,2 1 0,-1-1 0,1 1 0,0 0 0,-3 11 0,6-18 6,1 0 0,0 0 0,-1 0 0,1 0 0,0 1 0,0-1 0,0 0 0,0 0 0,0 0 0,1 0 0,-1 0-1,1 0 1,-1 0 0,1 0 0,0 0 0,0 0 0,0 0 0,0-1 0,0 1 0,0 0 0,0 0 0,0-1 0,1 1 0,-1-1-1,1 1 1,-1-1 0,1 0 0,0 1 0,-1-1 0,4 1 0,-1 0 33,0 0-1,0-1 1,0 1-1,0-1 1,0 0-1,0 0 1,0-1-1,1 1 1,-1-1-1,0 0 1,0 0-1,0-1 1,1 1-1,-1-1 1,0 0-1,0 0 1,0 0-1,0 0 1,4-3-1,-2 2 6,0-1-1,-1 0 0,1 0 1,-1-1-1,0 1 0,0-1 1,-1-1-1,1 1 0,-1 0 1,0-1-1,0 0 0,4-6 1,-6 8-64,-1 0 1,0 0 0,1 0-1,-1 0 1,0 0 0,0-1 0,-1 1-1,1 0 1,-1-1 0,1 1-1,-1 0 1,-1-6 0,1 8-11,0-1 0,0 0 0,-1 1 0,1-1 0,-1 0 0,0 1 0,1-1 0,-1 1 0,0-1 0,0 1 0,0-1 0,0 1 0,0 0 0,0 0 0,0-1 0,0 1 0,-1 0 0,1 0 0,0 0 0,-1 0 0,1 0 0,-1 0 0,1 1 0,-1-1 0,1 0 0,-1 1 0,-1-1 0,-6 0 2,1-1 0,-1 2 0,1-1-1,0 1 1,-1 1 0,1 0 0,-1 0-1,1 0 1,0 1 0,-1 0 0,1 1-1,0 0 1,-11 6 0,14-8 28,-5 3-5,10-4 0,-1 0 0,1 1 0,0-1 0,0 0 1,0 0-1,0 0 0,0 0 0,0 0 1,-1 0-1,1 0 0,0 1 0,0-1 1,0 0-1,0 0 0,0 0 0,0 0 1,0 0-1,0 1 0,0-1 0,0 0 0,0 0 1,0 0-1,0 1 0,0-1 0,0 0 1,0 0-1,0 0 0,0 0 0,0 1 1,0-1-1,0 0 0,0 0 0,0 0 0,0 0 1,0 1-1,0-1 0,0 0 0,0 0 1,0 0-1,0 0 0,0 0 0,1 1 1,-1-1-1,0 0 0,0 0 0,0 0 1,0 0-1,1 0 0,-1 1 4,1-1 1,0 0-1,-1 0 0,1 0 1,0 0-1,-1 1 1,1-1-1,0 0 0,-1 0 1,1 0-1,0-1 0,0 1 1,-1 0-1,1 0 0,0 0 1,-1 0-1,1-1 0,1 1 1,4-2 3,25-1 10,-15 2 40,-1-1 0,30-7 0,-23 2-77,0 2 1,31-5-1,-44 9-3,-1 1 1,1 0-1,-1 0 1,1 0-1,-1 1 0,1 0 1,-1 1-1,0 0 0,15 5 1,-21-6 19,0 0 1,1 1 0,-1-1 0,0 0 0,0 1 0,0-1-1,0 1 1,0-1 0,-1 1 0,1 0 0,0 0 0,-1 0-1,1 0 1,-1 0 0,0 0 0,0 0 0,0 1 0,0-1-1,1 4 1,0 1 2,-1 1 0,0 0-1,-1 0 1,0 13 0,0-4 296,0-17-280,0 1-1,1-1 1,-1 0 0,0 1 0,1-1-1,-1 0 1,0 1 0,1-1 0,-1 0-1,1 1 1,-1-1 0,1 0 0,-1 0-1,1 0 1,-1 1 0,1-1 0,-1 0-1,1 0 1,-1 0 0,1 0 0,-1 0-1,1 0 1,-1 0 0,1 0 0,-1 0-1,1 0 1,-1 0 0,1-1 0,-1 1-1,1 0 1,-1 0 0,1-1 0,19-4 139,-10 1-118,-1-1 1,0 0-1,0-1 0,9-6 0,5-5 97,-20 16-157,1-1 0,-1 0 0,0 1 0,1 0 0,0-1 0,-1 1 0,8 0 0,-7 4 16,0 1 31,-1 1 0,0-1 0,0 1 1,0 0-1,-1 0 0,1 0 0,-1 1 0,-1-1 0,3 10 0,-2-9 56,1 0 1,0 0-1,0-1 0,0 1 1,1 0-1,0-1 1,0 0-1,0 0 0,1 0 1,6 5-1,-8-7-48,-1-2-11,0 1-1,0-1 1,0 0 0,0 0-1,0 0 1,1 0 0,-1 0-1,0 0 1,1-1-1,-1 1 1,0-1 0,1 1-1,-1-1 1,1 0 0,-1 0-1,1 0 1,-1-1 0,1 1-1,-1 0 1,0-1 0,3 0-1,5-2-172,-1 0-1,0 0 0,0-1 0,9-5 0,-13 6-447,14-8-2725,19-14 0,-32 21 961,0-1 0,-1 0 1,10-11-1,-6 6-874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8:30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32 125 6400,'-32'-20'3264,"36"20"-544,9 4-1568,18 1 1568,11-2-1569,29-3 481,1 0-960,18-12-192,4 1-288,14-9-128,-8 3-32,3-3-256,-13 9 128,-9-6-6239,-15 9 3487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8:33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14 830 3136,'-12'-3'6581,"12"2"-6489,0 1 0,-1-1 0,1 1 0,0-1 0,0 0 0,0 1 0,0-1 0,0 1 0,0-1 0,0 0 0,0 1 0,0-1 0,0 0 1,0 1-1,1-1 0,-1 1 0,0-1 0,0 0 0,0 1 0,1-1 0,0 0 0,0-4 219,3-6-65,-1 0 0,2 0-1,-1 0 1,1 0 0,1 1 0,0 0 0,1 0-1,0 1 1,0-1 0,16-14 0,9-10 268,-14 13-279,2 1 0,27-23 0,-41 38-187,1 1 0,-1 0 0,1 0 1,-1 0-1,1 1 0,0 0 0,0 0 0,1 1 0,-1 0 1,0 0-1,1 1 0,-1 0 0,9-1 0,-13 2-17,-1 0-1,1 0 1,-1 1-1,0-1 1,1 0-1,-1 1 1,0 0-1,0-1 1,1 1-1,-1 0 1,0 0-1,0 0 1,0 0-1,0 1 1,0-1-1,0 0 1,0 1-1,-1 0 1,1-1-1,0 1 1,-1 0-1,1 0 1,-1 0-1,0 0 1,0 0-1,0 0 1,0 0-1,0 0 1,0 0-1,0 1 1,-1-1 0,1 0-1,-1 0 1,1 1-1,-1-1 1,0 0-1,0 1 1,0-1-1,0 1 1,-1-1-1,1 0 1,-2 5-1,-1 2 38,0 1 0,-1-1 0,0 0-1,-1 0 1,0 0 0,-11 15 0,-6 10 284,14-19-8,7-11 48,2-4 216,4-4-541,0 0-1,0 1 1,10-5 0,4-3-30,39-25-22,107-70-116,-155 99 108,34-22-42,-41 27 16,1 0 0,0 0 0,0 0 0,0 1 0,1 0 0,-1-1 0,0 1 0,0 1 0,6-1 0,-9 1 15,1 0 1,-1 0-1,1 0 0,-1 0 1,1 0-1,-1 1 1,1-1-1,-1 1 0,1-1 1,-1 1-1,0-1 1,1 1-1,-1 0 0,0 0 1,1 0-1,-1-1 1,0 1-1,0 1 0,1 0 1,0 0 20,-1 0 1,0 0-1,0 0 1,1 1-1,-2-1 1,1 0-1,0 1 1,0-1-1,-1 0 1,1 6-1,0 0 46,-1 0 0,-1 0-1,1 0 1,-1 0 0,-1 0 0,-2 8 0,2-6-44,-3 9 129,-1-1 0,-13 30 1,14-34 71,5-14-212,0 0 0,0 0-1,0 0 1,0 0-1,0 0 1,0 0-1,0 0 1,0 1-1,0-1 1,0 0-1,0 0 1,0 0 0,1 0-1,-1 0 1,0 0-1,0 0 1,0 0-1,0 0 1,0 0-1,0 1 1,0-1-1,0 0 1,0 0-1,0 0 1,0 0 0,0 0-1,1 0 1,-1 0-1,0 0 1,0 0-1,0 0 1,0 0-1,0 0 1,0 0-1,0 0 1,0 0 0,0 0-1,1 0 1,-1 0-1,0 0 1,0 0-1,0 0 1,0 0-1,0 0 1,0 0-1,0 0 1,0 0 0,0 0-1,1 0 1,-1 0-1,0 0 1,0 0-1,0 0 1,0-1-1,0 1 1,21-15 675,-13 8-740,11-9 63,-1-1 1,-1-1-1,-1-1 1,22-31-1,-27 36-134,0 1 0,20-19 0,-30 32 116,-1-1 0,0 1 0,0 0 0,1-1 0,-1 1 0,0 0 1,1 0-1,-1-1 0,0 1 0,1 0 0,-1 0 0,0-1 0,1 1 0,-1 0 0,1 0 0,-1 0 0,0 0 0,1 0 1,-1 0-1,1 0 0,-1 0 0,1 0 0,-1 0 0,0 0 0,1 0 0,-1 0 0,1 0 0,-1 0 0,0 0 0,1 0 1,0 1 6,-1-1 0,1 1 0,-1 0 0,1-1 0,-1 1 1,0 0-1,1-1 0,-1 1 0,0 0 0,0 0 1,0-1-1,1 1 0,-1 0 0,0 0 0,0 0 1,-2 34 44,2-31-103,-3 12 35,0 0 1,-6 20-1,4-17-13,-3 21-1,7-34 79,0 0-1,1 0 1,0-1-1,0 1 1,2 12-1,-2-18-13,0 1-1,1 0 1,-1 0-1,0 0 1,0 0-1,1-1 1,-1 1-1,1 0 0,-1 0 1,1 0-1,-1-1 1,1 1-1,-1 0 1,1-1-1,0 1 1,-1-1-1,1 1 1,1 0-1,-1-1-6,0 0-1,0 1 1,0-1 0,0 0 0,0 0-1,0 0 1,0 0 0,0 0 0,0 0-1,0 0 1,0-1 0,-1 1 0,1 0-1,0 0 1,0-1 0,0 1-1,0-1 1,0 1 0,0-1 0,1 0-1,75-54 321,75-54-296,-121 86-16,-24 17-41,-6 5-19,1 0 0,-1 0 0,0 0 0,0 0 0,1 0 0,-1 0 0,0 0 0,1 0 0,-1 1 0,1-1 0,-1 1 0,3-1 0,-4 1 24,0 0-1,0 0 1,1 0-1,-1 0 1,0 0-1,0 0 1,0 0-1,1 0 1,-1 0-1,0 1 1,0-1-1,0 0 1,0 0-1,1 0 1,-1 0 0,0 0-1,0 1 1,0-1-1,0 0 1,0 0-1,0 0 1,0 0-1,1 1 1,-1-1-1,0 0 1,0 0-1,0 0 1,0 1-1,0-1 1,0 0-1,0 0 1,0 1 0,0-1-1,0 0 1,0 0-1,0 1 1,-2 8 23,2-7-36,-2 7 62,0-1-1,0-1 1,-4 9-1,3-8-79,0 0 0,1 0 0,-3 10 0,4-11 83,0 0 0,0 1 0,1-1 0,-1 0 0,2 0 0,-1 1 0,1-1 0,0 0 0,3 8 0,-4-13-19,1-1 1,-1 1 0,1-1-1,0 0 1,0 0 0,0 1 0,0-1-1,0 0 1,0 0 0,0 0-1,0 0 1,0 0 0,1 0-1,-1 0 1,0 0 0,0-1-1,1 1 1,-1-1 0,1 1 0,-1-1-1,1 1 1,-1-1 0,1 1-1,-1-1 1,1 0 0,-1 0-1,1 0 1,-1 0 0,1 0-1,1-1 1,4 0 58,-1 0 0,1 0 0,-1-1 0,0 1 0,11-6 0,-2 0-97,0-1-1,0-1 1,-1 0 0,0-1 0,-1-1 0,0 0 0,-1 0 0,0-2 0,-1 1 0,0-1 0,-1-1 0,0 0 0,-2 0 0,14-29 0,-21 43-195,0 3 45,-1 5 23,-7 28 120,4-19 32,-1 0 0,2 0 0,0 1 0,2 24 0,0-39 17,1 0-1,-1 0 1,1 0 0,0 0-1,0 0 1,0 0-1,0 0 1,0 0 0,1 0-1,0-1 1,-1 1 0,1-1-1,0 1 1,0-1-1,0 0 1,0 0 0,1 1-1,-1-1 1,1-1 0,4 4-1,-5-5 4,0 1 0,-1-1-1,1 1 1,0-1 0,0 0-1,0 0 1,0 0 0,0 0-1,0 0 1,0 0 0,0 0-1,0-1 1,-1 1 0,1-1-1,0 1 1,0-1 0,0 0-1,-1 0 1,1 0 0,0 0-1,1-1 1,4-3 72,0 0 0,0-1-1,7-7 1,10-13-119,32-46 1,-23 27 34,-10 13 8,-17 21-47,1 1 1,1 0-1,0 1 1,0-1 0,0 2-1,18-15 1,-26 23 4,1 0 1,-1-1 0,1 1 0,-1 0 0,1 0 0,0-1 0,-1 1 0,1 0-1,0 0 1,-1 0 0,1 0 0,-1-1 0,1 1 0,0 0 0,-1 0 0,1 0-1,0 0 1,-1 1 0,1-1 0,0 0 0,-1 0 0,1 0 0,0 0 0,0 1-1,0 0-5,0 0-1,0 0 1,0 0-1,0 0 0,0 0 1,0 0-1,0 0 0,0 0 1,0 0-1,1 3 1,0 1-19,0 1 0,0-1 1,-1 0-1,2 10 1,1 8 37,-2 0 0,0 35 1,-3-45 35,0 0 0,-1 0 0,0 0 0,-1 0 0,-8 24 0,8-31-54,2-3 84,0 1 0,-1-1-1,0 1 1,1-1 0,-5 5 0,6-7-44,-1-1-1,1 1 1,-1 0 0,0-1 0,1 1-1,-1-1 1,0 1 0,0-1 0,1 1-1,-1-1 1,0 0 0,0 1 0,0-1-1,0 0 1,1 0 0,-1 0 0,0 1 0,0-1-1,0 0 1,0 0 0,0 0 0,0 0-1,1-1 1,-1 1 0,0 0 0,0 0-1,0 0 1,-1-1 0,-5-3-10,-1 1 1,1-1-1,0-1 1,1 1-1,-1-1 1,1 0-1,0-1 0,0 1 1,0-1-1,1-1 1,-6-7-1,9 11-197,0 0-170,3 4 121,18 13 139,-6-8 140,0-1 0,0 0-1,0-1 1,1 0 0,0-1 0,0-1-1,0 0 1,0-1 0,0 0 0,0-1 0,0-1-1,0 0 1,0-1 0,0 0 0,-1-1-1,22-8 1,-25 7-24,1-1 0,0 0 0,-1 0 1,0-1-1,0 0 0,-1-1 0,0 0 0,0-1 0,15-15 0,-6-2 68,0-1 1,17-33-1,-25 39-85,-1 0 0,-1-1 1,10-40-1,-4 14-22,94-258-128,-106 299 128,0 2-58,0-1 0,-1 1 1,1 0-1,-1-1 0,0 0 0,0-6 0,-12 26-645,3 3 681,2 0 1,0 0 0,1 0 0,-2 20 0,-8 79 84,12-89-21,-4 49 124,3-1 0,7 82 0,-3-150-106,1 0-1,0 0 1,1 0-1,0 0 1,0 0 0,6 13-1,-7-19-15,0 0-1,0 0 0,0 0 0,1 1 1,-1-1-1,1-1 0,0 1 0,-1 0 1,1 0-1,0-1 0,0 1 0,0-1 1,1 1-1,-1-1 0,0 0 0,0 0 1,1 0-1,-1 0 0,0 0 0,1 0 1,-1-1-1,1 1 0,-1-1 0,1 0 1,2 0-1,5 0-177,0-1 1,-1 0-1,16-4 0,-10 1-2223,21-9 0,-14 7 565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8:34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75 9568,'-26'-3'4320,"34"3"-3776,10 0 1503,6 0-1247,21-5 576,8 5-800,10-7 32,-5 2-352,15-7-96,-6 4-96,1-4-64,-10 4 32,-5-3-1440,-8 7 768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8:36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6 303 4640,'-1'0'76,"1"0"0,0 0 0,0 0 0,-1 0 0,1 0 0,0 0 0,0 0 0,-1 1-1,1-1 1,0 0 0,0 0 0,0 0 0,-1 0 0,1 1 0,0-1 0,0 0 0,0 0 0,-1 1 0,1-1 0,0 0 0,0 0 0,0 0 0,0 1 0,0-1 0,0 0 0,0 1 0,0-1 0,-1 0 0,1 0 0,0 1 0,0-1 0,0 0 0,0 0 0,0 1-1,0-1 1,1 0 0,-1 1 0,0-1 0,0 0 0,0 0 0,0 1 0,0-1 0,0 0 0,1 1 79,0-1-1,-1 0 1,1 1-1,0-1 0,-1 0 1,1 0-1,0 0 1,-1 0-1,1 0 1,0 0-1,0 0 1,-1 0-1,1 0 1,0 0-1,-1 0 1,1 0-1,0 0 1,1-1-1,6-2 151,-1 0 0,1-1 0,-1 1 0,1-2 1,-1 1-1,0-1 0,6-6 0,44-45 560,-28 26-518,92-107 224,-116 130-485,0 0 1,-1 0-1,1-1 0,5-15 1,-39 51 857,19-12-798,2 0-1,0 0 1,1 0 0,1 1-1,-7 26 1,11-38-124,-26 122 507,6-25-34,0-11-198,-27 97 878,42-179-548,8-9-427,0-1-142,5-20 753,4 0-769,1 0 1,1 1 0,1 1-1,1 0 1,0 0 0,34-31-1,-30 32-131,22-16-151,-37 31 208,1 1 0,-1 0 0,1 0 0,-1 0 0,1 0-1,0 0 1,0 1 0,-1 0 0,8-2 0,-10 3 16,1 0 0,-1 0 0,1 0 0,-1 1 0,1-1 0,-1 0 0,1 1 0,-1-1 0,1 1 0,-1-1 0,0 1 0,1-1 0,-1 1 0,0 0 0,1 0 0,-1 0 0,0 0 0,0 0 0,0 0 0,0 0 0,0 0 0,0 0 0,0 1 0,0-1 0,0 0 0,-1 1 0,1-1 0,0 0 0,-1 1 0,1-1 0,-1 1 0,0-1 0,1 3 0,0 2 12,0-1-1,0 1 0,-1-1 0,0 0 0,0 1 1,0-1-1,0 1 0,-2 6 0,-8 22 120,6-21-101,0 0 1,1 0-1,1 0 0,-2 23 1,4-35 0,0 0 1,0 0-1,0 0 1,0 1-1,1-1 1,-1 0-1,0 0 0,1 0 1,-1 0-1,1 0 1,-1 1-1,1-1 1,0 0-1,-1 0 1,1 0-1,0-1 1,0 1-1,-1 0 1,3 2-1,-1-2 30,1 0-1,-1 1 1,0-1 0,1 0-1,-1 0 1,1 0 0,-1-1 0,5 2-1,2-1 64,1 0-1,-1-1 0,0 0 0,10-2 1,-3 0-82,0-2 0,0 0 0,0 0 0,-1-1 0,0-1 0,0-1 0,16-9 0,-4-1 22,0-1 0,39-34 0,-44 32 4,28-35 1,-32 34-4,11-7-193,-27 24 57,-4 4 13,-7 6-54,-13 12-164,3 4 119,-30 42 1,22-27 229,18-26-29,2-1-1,0 1 1,0 1-1,1-1 1,-8 21-1,13-30 2,1 0-1,-1 0 1,1-1-1,0 1 1,-1 0-1,1 0 1,0 0-1,0-1 1,0 1-1,1 0 1,-1 0-1,0 0 1,1-1-1,-1 1 1,1 0 0,0 0-1,1 2 1,-2-3-10,1-1 0,-1 1 1,1 0-1,0 0 1,0 0-1,0-1 0,-1 1 1,1 0-1,0-1 1,0 1-1,0-1 0,0 1 1,0-1-1,0 0 1,0 1-1,0-1 0,0 0 1,0 0-1,0 1 1,0-1-1,0 0 0,0 0 1,1 0-1,-1 0 1,0-1-1,0 1 0,0 0 1,0 0-1,0-1 1,1 1-1,7-4 26,0 0 1,-1 0-1,1 0 1,-1-1-1,0 0 1,-1-1-1,1 0 0,-1 0 1,0 0-1,0-1 1,-1 0-1,0 0 1,5-9-1,-1 0-62,0 1 0,-2-2 0,0 1 0,-1-1-1,9-32 1,-11 21-287,-5 28 292,0 1 0,0-1 1,0 0-1,0 0 0,0 0 0,0 0 0,0-1 0,0 1 0,0 0 1,0 0-1,0 0 0,0 0 0,0 0 0,0 0 0,0 0 1,-1 0-1,1 0 0,0 0 0,0 0 0,0 0 0,0 0 0,0 0 1,0 0-1,0 0 0,0 0 0,0 0 0,0 0 0,0 0 1,0 0-1,0 0 0,0 0 0,-3 14-227,2-5 187,-2 10-4,-2 30 0,5-43 95,1 0 0,-1 1 0,1-1 0,0 0 0,0 0-1,1 0 1,0 0 0,5 11 0,-4-11-22,0 0 0,0-1 0,1 0 0,-1 1 0,1-2 0,0 1 0,1 0 0,9 7-1,-11-10 24,0 0 0,0 0 0,0-1 0,0 1 0,0-1 0,0 1 0,1-1 0,-1 0 0,1-1 0,-1 1 0,0-1 0,1 1 0,-1-1 0,1 0 0,-1 0 0,1 0 0,-1-1 0,5 0 0,1-2 15,1 0 0,-1 0 0,0-1 0,0 0 0,0 0 0,0-1 0,-1-1 0,0 1 0,14-13 0,-10 6 3,0-1-1,-1 0 1,0 0-1,16-28 1,-23 34-97,-1 1 1,0 0 0,0-1 0,0 0 0,-1 0 0,2-9 0,-1 6-333,-1 16 32,-2 18 201,0 130 447,0-150-256,1-1-1,-1 0 1,0 0 0,1 0-1,0 0 1,1 5-1,-2-7-31,1 0 0,-1 0 0,0-1-1,1 1 1,-1 0 0,1 0 0,-1-1-1,1 1 1,-1 0 0,1-1 0,-1 1-1,1 0 1,0-1 0,-1 1-1,1-1 1,0 1 0,0-1 0,-1 1-1,1-1 1,0 0 0,0 1 0,0-1-1,0 0 1,-1 0 0,1 0 0,1 1-1,-1-2 8,1 1 0,-1-1-1,0 1 1,0-1-1,0 1 1,0-1 0,0 0-1,-1 1 1,1-1 0,0 0-1,1-1 1,3-3 40,2-3-52,0 0 0,-1 0-1,0-1 1,0 0-1,-1 0 1,0 0 0,-1-1-1,4-11 1,-2 7-13,24-76-87,-30 90 83,4-14-123,-1 6-267,4 20 159,-4-4 251,1 0-1,1-1 1,0 1-1,0-1 1,0 0-1,1 0 1,0-1-1,0 0 1,0 0-1,1 0 1,0-1-1,0 0 1,1 0-1,-1-1 1,1 0-1,0 0 0,0-1 1,0 0-1,1 0 1,-1-1-1,18 3 1,-16-4 4,1 0-1,-1 0 1,1-1 0,-1-1-1,1 0 1,-1 0 0,0-1-1,0 0 1,1-1 0,-1 0-1,-1 0 1,1-1 0,0-1-1,-1 0 1,0 0 0,0 0-1,0-1 1,8-9 0,-10 9-28,-1-1 0,0 0 0,0 0 0,-1-1 0,0 0 0,0 0 0,-1 0 0,0 0 0,0-1 0,-1 0 0,0 0 0,-1 0 0,3-12 0,-5 20 1,0 0 0,1 1 0,-1-1 0,0 0 0,0 0 0,0 1 1,0-1-1,0 0 0,0 0 0,0 1 0,0-1 0,0 0 0,0 0 0,0 1 0,-1-1 0,1 0 0,0 0 0,0 1 0,-1-1 0,1 0 0,-1 1 0,1-1 0,0 0 0,-1 1 0,1-1 0,-1 1 0,1-1 0,-1 1 0,0-1 1,1 1-1,-1-1 0,0 1 0,1 0 0,-1-1 0,0 1 0,1 0 0,-1-1 0,0 1 0,1 0 0,-1 0 0,0 0 0,-1 0 0,-2 0-24,1 0 0,-1 0 0,0 1 0,1 0 0,-1 0 0,0 0 0,-4 2 0,-3 2 7,0 1 1,0 0 0,0 0 0,1 1 0,-17 15-1,-41 47 3,60-60 3,6-7 21,-7 7 51,1 1 1,0 0 0,1 0-1,-12 20 1,18-28-36,0 1 0,0-1 0,0 0 0,0 1 0,1-1 0,-1 1 0,1-1 0,0 1 0,-1-1-1,1 1 1,1 0 0,-1-1 0,0 4 0,1-4 2,0 0 1,0 0-1,0 0 0,0-1 0,0 1 0,0 0 1,0 0-1,0-1 0,1 1 0,-1-1 1,1 1-1,-1-1 0,1 0 0,0 1 0,-1-1 1,1 0-1,0 0 0,4 1 0,4 2 94,0 0-1,0-1 1,1-1-1,0 1 1,-1-2-1,14 1 1,67-1 286,-68-2-324,-1-2 0,1 0 0,0-1 0,-1-1 0,25-9 0,-27 7-1333,24-14-1,-12 6-314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4:54:21.3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77 57 13952,'-63'-20'6335,"55"9"-5503,3 2-4192,5 6 1665,13-5-5601,5 3 4128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8:40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4 611 3552,'0'1'186,"0"-1"1,-1 1-1,1-1 1,0 0 0,-1 1-1,1-1 1,0 1-1,-1-1 1,1 1-1,0 0 1,0-1-1,0 1 1,0-1-1,0 1 1,-1-1-1,1 1 1,0-1-1,0 1 1,0 0-1,0-1 1,1 1-1,-1-1 1,0 1-1,0-1 1,0 1 0,0-1-1,1 1 1,-1-1-1,0 1 1,0-1-1,1 2 1,0-1 17,1 0 0,-1-1 0,0 1 0,0 0 1,1-1-1,-1 1 0,1 0 0,-1-1 1,0 0-1,1 1 0,2-1 0,4 1 230,0 0 0,0-1-1,13-1 1,-16 0-339,-1 0-1,0 0 0,0-1 1,0 1-1,0-1 1,0 0-1,0 0 1,0-1-1,-1 1 0,1-1 1,-1 1-1,1-1 1,-1 0-1,0 0 0,0-1 1,-1 1-1,1-1 1,2-4-1,-2 2-50,1 0 0,-1 0 0,0 0 0,-1-1 0,1 1 0,-1-1 0,-1 0 0,1 1 0,-1-1 0,0-10 0,-1-1-25,-4-31 1,3 42-75,0 1 0,-1-1 1,0 1-1,0 0 0,-1 0 0,1-1 1,-1 2-1,-4-7 0,6 11 39,1-1 0,-1 1 1,0 0-1,1 0 0,-1 0 0,0 0 0,0 0 0,0 0 0,0 0 0,0 0 0,0 1 1,0-1-1,0 0 0,0 0 0,0 1 0,-1-1 0,1 1 0,0-1 0,0 1 1,0 0-1,-1-1 0,1 1 0,0 0 0,-1 0 0,1 0 0,0 0 0,-1 0 0,1 0 1,0 0-1,0 0 0,-1 0 0,1 1 0,0-1 0,0 1 0,-1-1 0,1 1 1,0-1-1,0 1 0,0 0 0,0-1 0,0 1 0,0 0 0,0 0 0,0 0 0,-2 2 1,-4 4 115,0 1 1,0 0-1,1 0 1,0 0-1,1 1 1,-1 0-1,2 0 1,-1 1-1,1-1 1,-3 13-1,3-6 65,0-1 1,1 1-1,1 0 0,0 0 0,1 0 0,2 18 0,-1-26-35,1 0 1,1 1-1,3 12 1,-4-17-87,0-1 0,0 0 0,1 0 0,-1 0 0,1-1 0,0 1 0,-1 0 0,1-1 0,0 1 0,1-1 0,4 5 0,-4-4 51,1-1 0,-1 1 0,1-1 0,0 0 0,0 0 0,0-1 0,0 1 0,0-1 0,0 0-1,1 0 1,-1 0 0,5 0 0,-3-1-22,0-1-1,1 0 1,-1 1 0,0-2 0,0 1-1,0-1 1,-1 0 0,9-4-1,20-10 25,0-2-1,-1-2 0,38-29 0,82-82-113,-138 116 39,-7 7-27,0-1-1,1 1 1,0 1 0,1-1-1,0 1 1,0 1-1,11-5 1,-20 10 5,0 1-1,0 0 1,0-1-1,0 1 1,0 0-1,0 0 1,0 0-1,0 0 1,1 0-1,-1 0 1,0 0-1,0 0 1,0 0 0,0 1-1,0-1 1,0 0-1,0 1 1,0-1-1,0 1 1,0-1-1,0 1 1,0-1-1,-1 1 1,1 0-1,0 0 1,0-1 0,0 1-1,-1 0 1,1 0-1,0 0 1,-1 0-1,1-1 1,-1 1-1,1 0 1,-1 0-1,0 0 1,1 0-1,0 2 1,0 3 43,1 0 0,-1 0 0,0 0 0,0 0 0,0 11 0,-1-2 26,-1 0 1,0 0-1,-1 0 0,-5 19 1,-3-5 25,6-20 4,1 0 0,0 0 0,1 0 1,0 0-1,0 0 0,0 11 0,2-20-88,0 1-1,0-1 1,0 0-1,0 0 1,0 0-1,0 0 1,0 1-1,0-1 1,0 0-1,0 0 1,0 0-1,0 1 1,0-1-1,0 0 1,0 0-1,0 0 1,0 0-1,0 0 1,0 1-1,0-1 1,1 0-1,-1 0 1,0 0-1,0 0 1,0 0-1,0 1 1,0-1-1,0 0 1,1 0-1,-1 0 1,0 0-1,0 0 1,0 0-1,0 0 1,0 0-1,1 0 1,-1 0-1,0 0 1,0 0-1,0 0 1,0 1-1,1-1 1,-1 0-1,0 0 1,0-1-1,11-4 205,11-15-80,-19 18-83,14-17 31,0-1 0,19-29-1,-17 22-116,0-1-5,-14 20-6,0-1-1,1 2 0,0-1 1,0 1-1,0 0 1,9-7-1,-15 14 34,0 0-1,1-1 1,-1 1-1,1-1 1,-1 1-1,1 0 1,-1-1-1,1 1 1,-1 0-1,1 0 1,-1-1-1,1 1 1,0 0-1,-1 0 1,1 0-1,-1 0 1,1 0-1,0 0 1,-1 0 0,1 0-1,-1 0 1,1 0-1,0 0 1,-1 0-1,1 0 1,-1 0-1,1 0 1,-1 1-1,1-1 1,0 0-1,-1 1 1,1-1-1,-1 0 1,1 1-1,-1-1 1,0 0-1,1 1 1,-1-1-1,1 1 1,-1-1-1,0 1 1,1-1-1,-1 1 1,0-1-1,1 1 1,-1-1-1,0 1 1,0-1-1,0 1 1,1 0-1,-1 0 1,2 6 31,-1-1 0,0 0 0,1 13 0,-2-14-11,2 86-117,-3-59 267,5 48 1,-4-79-136,1 1-1,-1 0 1,1 0-1,-1 0 1,1 0-1,-1 0 1,1 0-1,0 0 1,0-1-1,0 1 1,2 3-1,-2-4 4,0-1 0,0 1-1,0 0 1,0 0 0,0-1 0,0 1-1,0-1 1,0 1 0,0-1 0,0 1-1,0-1 1,0 0 0,0 1-1,1-1 1,1 0 0,1 0 39,1 0-1,-1-1 1,1 0 0,0 0-1,-1 0 1,0-1 0,1 1-1,7-5 1,36-17-38,-1-1-1,-1-3 1,-1-2 0,46-39-1,-81 55-120,-9 10-158,-6 7 33,-6 12 38,-10 11-17,14-20 175,0 0 0,1 0-1,0 0 1,1 1 0,-5 9-1,9-16 30,0 0-1,0 1 0,0-1 0,1 0 0,-1 1 0,1-1 0,-1 1 0,1-1 0,-1 1 0,1-1 1,0 1-1,0 0 0,0-1 0,0 1 0,0-1 0,0 1 0,0-1 0,0 1 0,1-1 0,-1 1 0,1-1 1,-1 1-1,1-1 0,0 1 0,-1-1 0,1 1 0,0-1 0,0 0 0,0 0 0,0 1 0,0-1 1,0 0-1,0 0 0,0 0 0,1 0 0,-1 0 0,0 0 0,1-1 0,1 2 0,6 1 50,0 0 1,0-1-1,0-1 0,0 1 0,0-1 0,1-1 0,12 0 0,-19 0-42,4 0 28,1-1 0,-1 0 0,1-1 0,-1 1 0,0-2 0,1 1 0,-1-1 0,0 0 0,0 0 0,-1-1 0,1 1 0,-1-2 0,0 1 1,0-1-1,0 0 0,0 0 0,-1 0 0,0-1 0,5-7 0,-4 5-16,-5 7-43,0 0 1,0 0-1,0-1 1,0 1-1,0 0 1,0-1-1,0 1 1,0-1-1,0 1 1,-1-1 0,1 0-1,-1 1 1,1-1-1,-1 0 1,1 1-1,-1-1 1,0 0-1,0 1 1,0-1 0,0 0-1,0 0 1,0 1-1,-1-1 1,1 0-1,0 1 1,-1-1-1,0-1 1,-1 0 8,1 1 0,-1-1 0,0 1 0,0 0 0,0-1 0,0 1 0,0 0 0,-1 0 0,1 1 0,0-1 0,-1 0 0,1 1 0,-1 0 0,0-1 1,0 1-1,1 0 0,-1 0 0,-5 0 0,3 0-17,0 0 1,0 1 0,0-1-1,1 1 1,-1 1-1,0-1 1,0 1 0,1-1-1,-1 1 1,0 1 0,-5 1-1,-61 17 69,71-20-48,0 0 0,0 0 0,0 0 0,0 0-1,-1 0 1,1 0 0,0 0 0,0 0 0,0 0 0,0 0 0,0 0 0,0 0 0,0 0-1,0 0 1,0 0 0,0 0 0,0 0 0,0 0 0,-1 1 0,1-1 0,0 0 0,0 0-1,0 0 1,0 0 0,0 0 0,0 0 0,0 0 0,0 0 0,0 0 0,0 0 0,0 0-1,0 0 1,0 0 0,0 0 0,0 1 0,0-1 0,0 0 0,0 0 0,0 0 0,0 0-1,0 0 1,0 0 0,0 0 0,0 0 0,0 0 0,0 0 0,0 0 0,0 0 0,0 1 0,0-1-1,0 0 1,0 0 0,0 0 0,0 0 0,0 0 0,0 0 0,0 0 0,0 0 0,0 0-1,0 0 1,0 0 0,0 0 0,1 0 0,6 4-19,14 1 135,-8-4-71,-1-1 0,0 0 0,1-1 0,-1-1 0,0 1 0,0-2 0,0 0 0,0 0 0,21-10 0,-8 1-11,0-2 1,-1 0-1,27-21 0,-35 22-13,18-19 0,-7 6 75,-25 25-99,-1 0 0,0 0 0,0 0 0,1 0 0,-1 0 0,0 1 0,1-1 0,-1 0 0,1 1 0,-1-1 0,2 0 0,-2 1 8,-1 0-1,0 0 0,1 0 1,-1 0-1,0 0 0,1 0 1,-1 0-1,0 0 0,1 0 1,-1 0-1,0 1 0,1-1 1,-1 0-1,0 0 0,0 0 1,1 0-1,-1 0 0,0 1 1,0-1-1,1 0 0,-1 0 0,0 1 1,3 11 4,-4 15-68,-8 42 1,5-50 93,1 1 1,1-1 0,1 1 0,2 32 0,-1-50 5,1 1 0,-1-1 0,1 1 0,-1-1 0,1 0 0,0 1 0,0-1-1,2 4 1,-2-5-12,0 0 0,-1-1 0,1 1 0,0 0 0,-1-1 0,1 1 0,0-1-1,0 1 1,0-1 0,-1 1 0,1-1 0,0 0 0,0 1 0,0-1 0,0 0-1,0 0 1,0 1 0,-1-1 0,1 0 0,0 0 0,0 0 0,0 0 0,0 0-1,0-1 1,0 1 0,0 0 0,1-1 0,11-3 72,-1 0 0,-1-1-1,1-1 1,-1 0 0,21-14 0,49-45-200,-62 49 150,84-77-195,-96 89-61,-6 7 17,-8 16-86,0-3 230,-8 26-81,10-29 144,0 0-1,1 1 1,1-1 0,0 1 0,-2 24-1,5-36-1,0 1-1,0-1 1,0 1-1,1-1 1,-1 1-1,1-1 1,-1 1-1,1-1 1,0 0-1,0 1 0,0-1 1,0 0-1,1 0 1,-1 0-1,0 0 1,1 0-1,3 4 1,-3-4 10,1 0-1,0 0 1,0-1 0,0 1-1,0-1 1,0 0 0,0 1 0,0-1-1,0-1 1,0 1 0,0 0-1,5 0 1,2-1 41,1 0 0,-1-1 0,1 0 0,-1 0 0,0-1-1,1 0 1,15-7 0,-8 2-62,-1-1 1,0-1-1,27-18 0,43-41-48,-80 63 47,56-56 64,-25 23-27,-33 33-50,-1-1-1,0 1 1,0-1 0,-1 0-1,5-9 1,-6 8-48,-9 10-24,-9 14-84,-8 14 75,3 1-1,0 1 0,-16 37 1,33-61 119,0-1 0,1 1 0,1-1 1,-4 17-1,5-22-11,1 0 0,0-1 0,-1 1 0,1-1 0,0 1 0,0 0 0,1-1 0,-1 1 0,0 0 0,1-1 0,0 1 1,-1-1-1,1 1 0,0-1 0,0 1 0,1-1 0,-1 0 0,0 0 0,1 1 0,2 2 0,-3-4-2,0-1 0,1 1 0,-1-1 0,0 1 0,0-1 0,0 0 0,0 1 0,1-1 0,-1 0 0,0 0 0,0 0 0,1 0 0,-1 0 0,0 0 0,0 0 0,0-1 0,1 1 0,-1 0 0,0-1 0,2 0 0,23-11 200,-19 6-189,1 1 0,-1-2-1,0 1 1,-1-1 0,0 1 0,0-2 0,0 1-1,4-9 1,2-4 61,17-42 0,-24 50-141,0 0 0,-2-1 0,1 1 0,-1-1 0,-1 0-1,1-20 1,-2 33 54,-1 0 0,0 0 0,0-1 0,0 1-1,0 0 1,0 0 0,0 0 0,0 0 0,0 0-1,0 0 1,0 0 0,0 0 0,0 0 0,0 0-1,0 0 1,0 0 0,0-1 0,0 1 0,0 0 0,0 0-1,0 0 1,0 0 0,0 0 0,0 0 0,0 0-1,0 0 1,0 0 0,0 0 0,0 0 0,0 0 0,0-1-1,0 1 1,0 0 0,0 0 0,0 0 0,-1 0-1,1 0 1,0 0 0,0 0 0,0 0 0,0 0 0,0 0-1,0 0 1,0 0 0,0 0 0,0 0 0,0 0-1,0 0 1,0 0 0,0 0 0,-1 0 0,1 0 0,0 0-1,0 0 1,0 0 0,0 0 0,0 0 0,0 0-1,0 0 1,0 0 0,0 0 0,0 0 0,0 0-1,0 0 1,-1 0 0,1 0 0,0 0 0,0 0 0,0 0-1,-5 7-127,-4 12-48,-95 278-349,63-110 901,8-30-458,31-150 105,-2 13 72,-2 0 0,0 0 1,-17 37-1,22-55-74,0 0 0,0 0-1,0 0 1,-1 0 0,1 0-1,0 0 1,-1 0 0,1-1-1,-1 1 1,0 0 0,0-1-1,1 1 1,-1-1 0,0 0-1,-3 2 1,4-3-16,0 0 1,0 1-1,1-1 0,-1 0 0,0 0 1,0 0-1,0 0 0,0 0 1,0 0-1,1 0 0,-1 0 1,0 0-1,0 0 0,0 0 0,0-1 1,0 1-1,1 0 0,-1-1 1,0 1-1,0 0 0,1-1 1,-1 1-1,0-1 0,0 1 0,1-1 1,-1 0-1,1 1 0,-1-1 1,0 0-1,1 1 0,-1-1 1,1 0-1,0 0 0,-1 1 0,1-1 1,-1-1-1,-1-2-82,0-1 0,1 0 0,-1 1 0,-1-9 0,1-3-119,0-1 1,1 1-1,1-19 0,0 9 66,0-9 31,5-37-1,-3 60 80,0 1 0,0 0 0,1 0 0,1 0 0,0 1 0,0-1 0,9-15 0,-8 19 21,-1 0 0,1 0-1,1 0 1,-1 1 0,1 0 0,0 0-1,0 0 1,1 1 0,0 0 0,0 0 0,8-4-1,20-6-30,1 1 0,1 1-1,38-7 1,-47 13 96,-1-2 0,1 0 1,-1-2-1,-1-1 0,0-1 0,27-18 1,-40 21-18,-2 0 0,1-1 0,-1-1 1,-1 1-1,0-2 0,-1 1 1,0-1-1,-1-1 0,8-16 1,3-11-100,24-84 0,45-124 74,-81 233-15,-1-1-46,-2 5-78,0 1-1,9-15 1,-15 33 34,0-1 1,1 1-1,0 0 1,0 12-1,-3 14 113,-32 138 275,6-38-251,17-72 40,-35 99 1,40-133-32,7-21 24,0 0-1,-1 0 1,0-1-1,0 1 1,-5 6 0,7-8 365,6-6-330,10-10-133,47-61 401,-50 57-517,-12 13 94,1 1 0,0-1 0,0 1 0,0-1 0,0 1 0,0 0 0,0 0 0,1 0 0,-1 0 1,5-2-1,-6 4 26,-1-1 0,1 1 0,0 0 0,-1 0 0,1 0 0,0 0 0,-1 0 0,1 0 0,0 0 0,-1 0 1,1 0-1,0 0 0,0 0 0,-1 0 0,1 1 0,0-1 0,-1 0 0,1 0 0,-1 1 0,1-1 0,0 0 1,-1 1-1,1-1 0,-1 1 0,1-1 0,-1 1 0,1-1 0,-1 1 0,1-1 0,-1 1 0,0-1 0,1 1 1,0 1-1,8 23 126,-7-21-111,21 64 163,-23-66-130,1 0-1,-1 0 0,1 0 1,0 1-1,0-1 0,0-1 1,0 1-1,0 0 0,1 0 1,-1 0-1,0 0 0,1-1 1,-1 1-1,1-1 1,0 1-1,0-1 0,-1 0 1,1 0-1,0 0 0,0 0 1,0 0-1,0 0 0,0 0 1,1 0-1,-1-1 0,0 1 1,0-1-1,0 0 0,1 0 1,-1 0-1,3 0 1,6-1 75,-1 0 0,1-2 0,-1 1 0,0-1 0,13-5 0,-9 2-113,7-1-33,-1-2 1,21-11-1,-8 0-2410,-26 17-935,2 2 1013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8:44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1 310 2976,'0'1'364,"0"0"0,0-1 1,1 1-1,-1-1 0,0 1 1,0-1-1,1 1 0,-1-1 0,0 1 1,1-1-1,-1 1 0,0-1 0,1 1 1,-1-1-1,1 0 0,-1 1 1,1-1-1,-1 0 0,2 1 0,17 7 1992,-15-7-2199,1 1 1,-1-2-1,1 1 1,0 0-1,-1-1 1,1 0-1,8-1 1,-4-1 33,0 0-1,0 0 1,0-1 0,-1-1 0,1 1 0,-1-1-1,0-1 1,12-8 0,-15 9-157,-1 0 0,1 0-1,-1-1 1,0 1 0,0-1 0,0 0 0,-1 0-1,1-1 1,-1 1 0,-1-1 0,1 1-1,-1-1 1,0 0 0,1-6 0,-1 3-18,-1 0 0,0 1 0,-1-1 0,0 0 1,-1 0-1,0 1 0,0-1 0,-3-9 0,3 13-53,0-1 1,-1 1-1,0 0 0,0-1 1,0 1-1,-1 0 0,1 0 0,-1 1 1,-1-1-1,1 1 0,0-1 1,-1 1-1,0 0 0,-6-4 1,9 7 14,-1 0 0,0 0 1,0 0-1,0 0 1,0 1-1,0-1 1,0 0-1,0 1 1,0 0-1,0 0 1,0-1-1,0 1 1,0 0-1,0 1 0,0-1 1,0 0-1,0 1 1,0-1-1,0 1 1,0-1-1,0 1 1,1 0-1,-1 0 1,0 0-1,0 0 1,1 0-1,-1 0 0,-2 2 1,-1 1 66,1 1 0,-1-1 0,1 1 0,0-1 0,1 1 1,-1 0-1,1 0 0,-4 8 0,0 2 199,1 1 0,0 0 0,1 0 0,-4 29 1,8-39-137,0 0 0,0 0 1,1 1-1,0-1 0,0 0 1,1 0-1,-1 1 1,1-1-1,1 0 0,-1 0 1,1 0-1,0 0 0,0 0 1,1-1-1,6 11 0,-7-13-34,1 0 0,0 0 0,1 0 0,-1 0-1,0 0 1,1-1 0,0 1 0,-1-1-1,1 0 1,0 0 0,0-1 0,0 1-1,0-1 1,0 0 0,1 0 0,-1 0 0,0 0-1,0-1 1,1 0 0,-1 0 0,0 0-1,1 0 1,7-2 0,3-2 52,0 0 0,0 0 1,-1-1-1,1-1 0,17-10 0,-4 0-17,-1-1 0,43-35 0,42-51-153,-108 99 30,0 0 0,0 0 0,1 1-1,-1-1 1,10-4 0,-13 8 18,0-1-1,-1 1 1,1-1-1,0 1 1,0 0 0,0-1-1,0 1 1,0 0-1,0 0 1,0 0 0,0 0-1,0 0 1,0 0-1,0 0 1,0 0-1,0 0 1,0 0 0,0 0-1,0 1 1,0-1-1,0 0 1,0 1 0,0-1-1,0 1 1,0-1-1,-1 1 1,1-1 0,0 1-1,0 0 1,-1-1-1,1 1 1,0 0 0,-1 0-1,1 0 1,0-1-1,-1 1 1,1 0-1,-1 0 1,1 1 0,1 4-10,0 0-1,0 0 1,0 0 0,-1 1 0,0-1 0,0 0 0,0 12 0,-6 48 297,2-38-69,2 47 450,16-98-152,15-32 0,-17 26-495,1-1-101,18-29-1,-28 52 32,9-13-142,-13 19 171,1 1-1,0-1 1,-1 0-1,1 0 1,-1 1-1,1-1 1,0 0-1,0 1 1,-1-1-1,1 1 1,0-1-1,0 1 1,0-1-1,0 1 1,-1-1-1,2 1 1,-1 1-8,0 0 0,-1 0 0,1 0 0,-1 0 0,0 1 0,1-1 0,-1 0 0,0 0 1,1 1-1,-1 1 0,0-3 20,4 39-130,-3-17 133,11 43-1,-11-58 31,2 0 0,-1-1 0,1 1 0,0 0 0,0-1 0,1 0 0,0 0 0,0 0-1,0 0 1,7 6 0,-8-9-5,0-1 0,1 1 0,-1-1 0,1 0 0,-1 0 0,1 0 0,0-1 0,0 1 0,0-1 0,0 0 0,0 0 0,0 0 0,0-1 0,1 1-1,7-1 1,2-1 30,0 0 0,0-1-1,19-5 1,-18 4 8,0-2-1,0 0 1,0-1 0,-1 0 0,24-16 0,-28 16-30,-1 0 0,0-1 1,-1-1-1,0 0 0,0 0 0,0 0 1,-1-1-1,10-17 0,20-43-87,-34 62 27,0-1-1,0 0 1,-1 1-1,0-1 1,0-1-1,-1 1 1,1-10-1,-2 17 12,0 1 0,0-1 0,0 1 0,0 0 0,0-1 0,0 1 0,0-1 0,0 1 0,0 0 0,0-1 0,0 1 0,0-1 0,0 1 0,0 0 0,0-1 0,-1 1 0,1-1 0,0 1 0,0 0 0,0-1 0,-1 1 0,1 0 0,0-1 0,-1 1 0,1 0 0,0 0 0,0-1 0,-1 1 0,1 0 0,-1 0 0,1-1 0,0 1 0,-1 0 0,1 0 0,0 0 0,-1 0 0,-1 0-4,1 0 0,0 0 0,0 0 0,-1 1 0,1-1 0,0 1 0,0-1 0,0 1 0,-1 0 0,1-1 0,-1 2 0,-5 3-22,1 0 1,-10 11 0,-1 5 10,1 0-1,1 1 0,1 1 0,1 0 1,1 0-1,-10 31 0,20-50 44,1 1 1,-1-1-1,1 1 0,0-1 0,1 1 1,-1 0-1,1 0 0,0-1 1,0 1-1,0 0 0,1 0 0,1 7 1,-1-10 6,0 0 1,0 1-1,0-1 1,1 0-1,-1 1 1,1-1 0,-1 0-1,1 0 1,0 0-1,0 0 1,-1 0-1,1-1 1,1 1-1,-1-1 1,0 1 0,0-1-1,1 0 1,-1 0-1,0 0 1,1 0-1,-1 0 1,1 0-1,4 0 1,2 0 19,-1 0-1,1-1 1,-1 0 0,1 0 0,-1-1 0,1 0-1,-1-1 1,1 0 0,-1 0 0,0-1-1,0 0 1,0 0 0,0-1 0,12-8-1,-8 5-25,0-2-1,0 0 0,-1 0 0,0-1 0,0-1 1,-1 0-1,15-21 0,-15 15-13,-2-1 0,0 0 1,0-1-1,-2 1 0,5-24 0,-9 36-20,-1-1-1,2 1 1,-1 0-1,1 0 1,0 0-1,0 1 1,0-1-1,9-9 1,-12 15 18,0 0 1,0 0 0,0-1-1,1 1 1,-1 0 0,0 0 0,0 0-1,1 0 1,-1-1 0,0 1 0,1 0-1,-1 0 1,0 0 0,1 0-1,-1 0 1,0 0 0,0 0 0,1 0-1,-1 0 1,0 0 0,1 0-1,-1 0 1,0 0 0,1 0 0,-1 0-1,0 0 1,0 0 0,1 1-1,-1-1 1,0 0 0,1 0 0,-1 0-1,1 1 1,6 11-206,1 22-166,-7-28 351,31 129-51,-31-130 122,0 0 0,0 0 0,0-1 1,1 1-1,0 0 0,0-1 0,0 0 0,0 1 0,1-1 0,3 4 0,-5-6-30,1-1 0,0 1 0,0 0 0,-1-1 0,1 0 0,0 1 0,1-1 0,-1 0 0,0 0 0,0 0 0,0 0-1,1 0 1,-1-1 0,0 1 0,1-1 0,-1 1 0,1-1 0,-1 0 0,1 0 0,-1 0 0,3-1 0,5 0 30,-1 0 0,1-1 0,-1 0 1,1 0-1,-1-1 0,14-6 0,43-20 88,-40 20-167,-2-2-1,0-1 1,24-15 0,-26 12 79,-1-1 0,0-1 0,-1-1 0,-1 0 0,25-33 0,-32 31-70,-11 20 14,-1-1 0,1 0 0,-1 1 0,0-1 0,1 0 0,-1 1 1,0-1-1,0 0 0,1 0 0,-1 1 0,0-1 0,0 0 0,0 0 1,0 0-1,0 1 0,0-1 0,0 0 0,0-1 0,0 2 0,-1 0-1,1 0 1,-1 0-1,1 0 1,0 0-1,-1 0 1,1 0-1,-1 0 1,1 0-1,0 0 0,-1 0 1,1 0-1,0 1 1,-1-1-1,1 0 1,-1 0-1,1 0 1,0 0-1,-1 1 1,1-1-1,0 0 1,0 0-1,-1 1 1,1-1-1,-1 1 1,-8 9-69,8-8 41,-98 118-379,77-95 381,2 1 0,0 0 1,-16 31-1,35-54 43,-1 0 0,1 0 0,-1 1 0,1-1 0,0 0 0,0 1 0,0-1 0,1 1 0,-1-1 0,1 1 0,0 5 0,0-6 13,1-1-1,-1 0 0,1 0 0,0 0 1,-1 1-1,1-1 0,0 0 0,0 0 1,0 0-1,1 0 0,-1-1 0,0 1 1,1 0-1,0 0 0,-1-1 0,1 1 1,0-1-1,-1 1 0,4 1 0,-3-2-1,0 0 0,1 0-1,-1 0 1,0 0 0,0 0 0,0 0-1,1-1 1,-1 1 0,0-1 0,1 1-1,-1-1 1,1 0 0,-1 0 0,0 0-1,5-1 1,-3 0 15,-1 0 0,1 0-1,-1-1 1,1 1 0,-1-1 0,0 0-1,1 0 1,-1 0 0,4-3 0,0-3 19,1 1 0,-1-1 0,0 0-1,-1-1 1,0 0 0,8-14 0,-5 2-90,0-1 0,-1-1-1,-1 1 1,-2-1 0,5-36-1,-9 47-415,-5 27-72,0 0 469,-90 298-350,59-196 539,1 0-14,25-94-72,0-1 1,-23 42 0,29-59 48,-1 0 0,0 1-1,0-1 1,0-1 0,-10 10 0,13-13-79,-1 0 1,0 0 0,1 1 0,-1-1 0,0-1 0,1 1-1,-1 0 1,0 0 0,0-1 0,0 1 0,0-1 0,0 1-1,0-1 1,0 0 0,0 0 0,0 0 0,0 0 0,0 0-1,0 0 1,0 0 0,0-1 0,0 1 0,-2-2 0,-1 0-13,1-1 1,0 0-1,0 0 1,0-1-1,0 1 0,0-1 1,1 0-1,0 0 1,0 0-1,0 0 1,0 0-1,0-1 1,-1-4-1,-5-10-48,-11-35-1,16 43 11,0 0 0,1 0 0,1 0 1,0-1-1,0 1 0,1-1 0,1 0 0,0 1 1,0-1-1,1 0 0,1 1 0,4-19 0,-4 25 30,0 1 0,0 0 0,1-1-1,0 1 1,-1 0 0,2 0 0,-1 0-1,0 1 1,1-1 0,-1 1 0,1 0-1,0 0 1,0 0 0,0 0 0,1 1-1,-1 0 1,1 0 0,-1 0 0,1 0 0,7-1-1,7-2-72,1 2 0,0 0-1,31-1 1,-23 3 80,73-7 134,-92 6-112,1 0 0,0 0-1,-1-1 1,1 0 0,-1 0-1,0-1 1,0-1 0,8-5-1,8-9 52,-1-2 0,-1 0 0,-1-1 0,-1-2 0,-1 0 0,24-39 0,32-61-98,-61 101-113,22-44 1,-20 39-224,-16 29 165,-2 5 63,-4 13-16,4-16 125,-15 54-211,-15 58 181,26-92 105,1 0 1,1 0 0,0 23 0,3-43-30,0-1 0,0 1 0,1-1 0,-1 0 0,0 1 0,1-1 0,0 0 0,0 1 0,0-1 0,0 0 1,0 0-1,1 3 0,-1-4-1,0 0 0,-1-1 0,1 1 0,0 0 0,0 0 0,0 0 1,0-1-1,0 1 0,0-1 0,0 1 0,0 0 0,0-1 0,0 0 0,0 1 0,0-1 0,0 0 1,0 1-1,0-1 0,0 0 0,0 0 0,1 0 0,-1 0 0,0 0 0,0 0 0,2-1 1,6-1 33,0-1 0,0 0 1,0-1-1,-1 0 1,0 0-1,1-1 1,14-11-1,-4 0-25,29-31 1,-28 25-24,-1-1 0,16-28 1,12-16-222,-33 54-136,-14 13 337,1 0-1,-1-1 0,0 1 0,0 0 1,1 0-1,-1 0 0,0 0 1,0 0-1,1 0 0,-1 0 0,0 0 1,1 0-1,-1 0 0,0 0 1,0 0-1,1 0 0,-1 0 0,0 0 1,0 0-1,1 0 0,-1 0 1,0 0-1,0 0 0,1 1 0,-1-1 1,0 0-1,0 0 0,1 0 1,-1 0-1,0 1 0,0-1 1,0 0-1,1 0 0,0 3-23,0-1 0,-1 1 0,1 0 0,-1-1-1,1 1 1,-1-1 0,0 1 0,0 0 0,0-1 0,-1 6 0,-2 17-29,-1 0 0,-1-1 1,-2 0-1,-9 26 0,-43 92 62,58-140-1,-151 308 183,95-214 116,50-85-193,-1-1-1,0-1 0,0 1 1,-1-1-1,0-1 1,-16 12-1,23-18-84,0-1 0,0 0 1,0 1-1,-1-1 0,1 0 1,0-1-1,0 1 0,-1 0 0,1-1 1,-1 1-1,1-1 0,-4 1 0,4-2-10,0 1-1,0 0 0,0-1 0,0 0 0,0 1 0,0-1 0,0 0 0,1 0 0,-1 0 0,0 0 0,1 0 0,-1 0 0,1-1 0,-1 1 0,1 0 0,-1-1 1,0-1-1,-3-4 10,0-1 0,0 0 0,1 0 0,0 0 0,1 0 0,0 0 0,0-1 0,1 0 0,-2-11 0,0-3-19,1-1 1,1-30 0,2 46 21,0 0 0,1-1 0,1 1 0,-1 0 1,1 0-1,0 1 0,1-1 0,0 0 0,0 1 0,0-1 1,1 1-1,1 0 0,-1 1 0,1-1 0,0 1 1,0-1-1,1 2 0,0-1 0,0 0 0,0 1 0,1 0 1,-1 1-1,1 0 0,9-5 0,11-3 64,0 0 0,38-9-1,63-12 0,-50 14-261,39-10-1136,-62 17 618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8:46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5 770 3136,'0'0'54,"0"0"0,0 0 0,0 1 0,0-1 1,0 0-1,0 0 0,0 1 0,0-1 0,0 0 0,0 0 1,0 0-1,0 1 0,0-1 0,0 0 0,0 0 0,0 0 0,-1 1 1,1-1-1,0 0 0,0 0 0,0 0 0,0 1 0,0-1 0,-1 0 1,1 0-1,0 0 0,0 0 0,0 0 0,0 1 0,-1-1 0,1 0 1,0 0-1,0 0 0,0 0 0,-1 0 0,1 0 0,0 0 0,0 0 1,-1 0-1,8 1 3401,-3 0-3151,0-1 1,0 1-1,0-1 1,0 0-1,0-1 0,0 1 1,0-1-1,0 1 0,-1-1 1,1 0-1,0-1 1,5-1-1,4-3 252,0-1 1,18-12 0,7-9-164,-2-1 1,0-1 0,36-42 0,85-115-238,-117 138 27,-8 11-74,44-75-1,-66 96-61,-1 0 1,-1-1 0,0-1-1,-2 1 1,0-1-1,-1 0 1,3-23-1,-7 38-39,0-11-69,-3 12-10,-5 5-23,-15 18 250,0 0 0,1 1 0,1 1 0,1 1 0,1 1 1,0 0-1,3 2 0,0 0 0,1 0 0,-18 51 0,22-46 81,-6 40-1,14-59-143,0 1 0,1 0 1,0 0-1,1-1 0,1 1 0,2 13 0,-2-22-46,-1 0 0,1-1 0,0 1 0,1 0 0,-1-1-1,1 1 1,0-1 0,0 1 0,0-1 0,0 0-1,0 0 1,1 1 0,-1-2 0,1 1 0,0 0 0,6 4-1,-7-6-19,1 0 0,-1 1-1,1-1 1,-1-1-1,1 1 1,0 0 0,-1 0-1,1-1 1,0 0-1,0 0 1,-1 1 0,1-2-1,0 1 1,0 0 0,-1 0-1,1-1 1,0 1-1,-1-1 1,1 0 0,0 0-1,-1 0 1,1 0-1,-1-1 1,4-2 0,5-4 1,0 0 0,-1-1 0,0 0 1,0-1-1,14-19 0,35-60 123,-18 17-711,-46 82 417,1 0 0,0 0 1,1 0-1,0 1 0,-2 11 0,-7 63 98,9-65 106,2-1-1,0 0 1,2 1-1,0-1 1,5 32-1,-5-49-20,-1 0 0,1 0-1,0 0 1,-1 0 0,1 0-1,0 0 1,0-1 0,0 1 0,0 0-1,0 0 1,1-1 0,-1 1 0,1 0-1,-1-1 1,3 3 0,-3-4-20,0 0 0,0 1 0,-1-1 0,1 0 1,0 0-1,0 1 0,0-1 0,-1 0 0,1 0 0,0 0 0,0 0 1,0 0-1,0 0 0,-1 0 0,1-1 0,0 1 0,0 0 0,0 0 1,0-1-1,-1 1 0,1 0 0,0-1 0,-1 1 0,1-1 1,0 1-1,0-1 0,-1 1 0,1-1 0,-1 1 0,1-1 0,-1 0 1,1 1-1,-1-1 0,1 0 0,-1 1 0,1-2 0,1-1 2,-1 0 0,1 0 0,-1 0 0,0 0 0,0 0 0,0 0 0,-1-1 0,1 1 0,0-5-1,-2-32-7,1 31-33,-1-6-47,-1 1 0,0 0 0,-1 0 0,0 0 0,-1 0 0,0 1 0,-11-21 0,13 31 66,1 0 0,-1 0 0,0 0 1,0 0-1,0 1 0,-1-1 0,1 1 1,-1 0-1,1-1 0,-1 1 0,0 0 1,0 1-1,1-1 0,-2 0 0,1 1 1,0 0-1,0 0 0,0 0 0,0 0 1,-1 0-1,-3 0 0,7 1-3,0 0-1,0 0 1,0 0 0,-1 0 0,1 0-1,0 0 1,0 0 0,0 0-1,0 0 1,-1 0 0,1 0 0,0 0-1,0 0 1,0 0 0,0 0-1,-1 0 1,1 0 0,0 0-1,0 0 1,0 0 0,0 1 0,0-1-1,-1 0 1,1 0 0,0 0-1,0 0 1,0 0 0,0 0 0,0 1-1,0-1 1,0 0 0,0 0-1,0 0 1,-1 0 0,1 1-1,0-1 1,0 0 0,0 0 0,0 0-1,0 0 1,0 1 0,0-1-1,5 9 150,10 10 533,-11-15-577,0-1-1,0 0 1,0 0 0,0-1 0,1 1 0,-1-1 0,1 0-1,0 0 1,-1 0 0,8 1 0,8 1 190,23 3 1,-41-7-286,42 6 158,1-3 0,-1-1 1,1-3-1,68-9 0,-111 10-196,47-10-662,-45 9 148,-1 0 0,1-1 1,0 1-1,-1-1 1,1 1-1,-1-1 1,0 0-1,0 0 0,6-6 1,-8 8 319,0-1 1,-1 1 0,1-1-1,-1 0 1,1 1 0,-1-1-1,1 0 1,-1 1 0,0-1-1,1 0 1,-1 0 0,0 1-1,1-1 1,-1 0 0,0 0-1,0 1 1,0-1 0,0 0-1,0 0 1,0 0 0,0 0-1,0 1 1,0-1 0,0 0-1,0 0 1,0 0 0,-1 1-1,1-1 1,0 0 0,-1-1-1,-4-7-2569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8:46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85 8960,'-5'0'4064,"47"-12"-3520,-2 4 1728,4 8-1345,33-8-159,-1 4-480,19-9 64,-10 6-224,14-6-32,-9 10-64,5-9-3487,-14 7 1887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8:49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205 653 3136,'10'-19'2789,"-6"11"763,-3 6-3258,0-1-1,-1 0 1,0 0 0,1 1-1,-1-1 1,0 0 0,0 0 0,-1 1-1,1-1 1,-1-3 0,-2-15 832,4 19-1065,-1 1-1,0-1 0,0 1 1,0-1-1,-1 1 0,1-1 1,0 0-1,-1 1 0,1-1 1,-1 1-1,1 0 1,-1-1-1,0 1 0,1-1 1,-1 1-1,0 0 0,0 0 1,0-1-1,0 1 0,0 0 1,0 0-1,0 0 1,-1 0-1,1 0 0,0 0 1,-1 1-1,1-1 0,0 0 1,-1 1-1,1-1 0,-1 1 1,1-1-1,-1 1 0,1-1 1,-4 1-1,1 0 12,-1 0-1,1 0 0,-1 1 1,1-1-1,0 1 0,-1 0 1,1 0-1,-1 1 0,1-1 1,0 1-1,-6 3 0,0 2-2,1-1 0,0 1-1,0 1 1,0 0 0,1 0-1,0 1 1,1 0-1,0 0 1,0 1 0,1-1-1,-9 21 1,11-22-9,1-1 0,0 1 0,0 0 0,1 1 0,0-1 0,1 0 1,0 1-1,0-1 0,1 1 0,0-1 0,0 1 0,1-1 0,0 1 0,0-1 1,1 0-1,5 15 0,-5-18-6,1 0 0,-1 0 1,1 0-1,0-1 0,0 1 1,1-1-1,0 1 1,-1-1-1,1 0 0,0-1 1,1 1-1,-1-1 0,1 0 1,0 0-1,-1 0 0,1 0 1,1-1-1,-1 0 0,0 0 1,0-1-1,1 1 0,-1-1 1,9 1-1,-5-2 5,1 0 0,-1 0 0,0-1-1,0 0 1,0 0 0,0-1 0,0 0 0,0-1 0,0 0-1,0-1 1,-1 1 0,0-2 0,14-8 0,11-12 13,-1-2 1,-1-2-1,-2 0 1,29-39-1,18-38 175,-66 91 93,-5 0 48,-4 13-343,-1 0-1,1 0 0,-1 0 1,1 1-1,0-1 0,0 0 1,-1 1-1,1-1 1,2-2-1,-2 4-47,-1 0 1,0-1-1,0 1 1,1 0-1,-1 0 1,0 0-1,1 0 0,-1 0 1,0 0-1,1 0 1,-1 0-1,0 0 0,1 0 1,-1 0-1,0 0 1,1 0-1,-1 0 1,0 0-1,0 0 0,1 0 1,-1 0-1,0 0 1,1 1-1,-1-1 1,0 0-1,0 0 0,1 0 1,-1 0-1,0 1 1,0-1-1,1 0 0,-1 0 1,0 1-1,0-1 1,0 0-1,1 0 1,-1 1-1,0-1 0,0 0 1,0 1-1,0-1 1,11 20-258,-6-11 228,19 31 40,39 49 0,-49-73 26,0 0-1,1-1 1,0 0 0,1-1 0,25 16 0,-21-16-32,-13-9 35,1 0 0,-1 0-1,1-1 1,0 0 0,13 5 0,-18-8-13,0-1 0,0 1 1,0-1-1,0 0 0,0 0 0,0 0 1,0 0-1,0 0 0,0-1 1,0 1-1,0-1 0,0 0 0,0 0 1,0 0-1,-1 0 0,1-1 1,0 1-1,-1-1 0,1 1 0,-1-1 1,3-2-1,5-5 23,0-1-1,-1 0 1,0 0-1,-1-1 1,0 0-1,11-20 1,-1-3-2,13-39 0,-25 56 0,0-1 0,4-20-1,-8 31-87,-1 0 0,0 0-1,-1 0 1,0 0-1,0 0 1,-1 0 0,1 0-1,-3-8 1,3 14 35,0 1 0,0-1 0,-1 1 0,1-1 0,0 1 0,0-1 0,0 1 0,-1-1 0,1 1 0,0-1 0,-1 1 0,1-1 0,0 1 0,-1 0 0,1-1 0,-1 1 0,1 0 0,-1-1 0,1 1 0,0 0 0,-1-1 0,1 1 0,-1 0 0,0 0 0,1 0 0,-1-1 0,1 1 0,-1 0 0,1 0 0,-1 0 0,1 0 0,-1 0 0,1 0 0,-1 0 0,0 0 0,1 0 0,-2 1 0,1-1 1,-1 1-1,0-1 1,0 1-1,1 0 1,-1 0-1,1 0 1,-1-1-1,0 2 1,-1 0-1,-3 5 27,0 1-1,0 0 1,1 0-1,0 1 1,0-1 0,1 1-1,-5 14 1,0-1 126,-1 2-48,1 0 1,1 0 0,1 1 0,1 0 0,-4 36-1,10-53-31,0 0 1,0 1-1,1-1 0,0 0 0,0 1 0,4 12 0,-4-19-44,-1 0 0,1 1 0,0-1 0,0 0 0,0 1 0,0-1 0,0 0 0,1 0 0,-1 0 0,0 0 0,1 0 0,0 0 0,-1-1 0,1 1 0,0 0 0,0-1 0,0 0 0,0 1 0,0-1 0,1 0-1,-1 0 1,0 0 0,0 0 0,1 0 0,-1-1 0,3 1 0,2-1 13,-1 0 1,1 0-1,-1-1 0,1 0 0,-1 0 0,9-3 0,40-17-2,-33 13-2,14-6-5,162-70-8,-173 71-7,-1-1 0,0-1 1,-1-1-1,0 0 0,31-33 1,-45 39 26,0-1 1,-1-1 0,-1 1-1,0-1 1,6-15 0,-8 18-58,-5 8 7,0 1-1,0 0 1,1 0 0,-1 0-1,0 0 1,0-1 0,0 1 0,0 0-1,0 0 1,0-1 0,0 1-1,0 0 1,0 0 0,1 0 0,-1-1-1,0 1 1,0 0 0,0 0-1,0-1 1,0 1 0,0 0-1,0 0 1,-1-1 0,1 1 0,0 0-1,0 0 1,0 0 0,0-1-1,0 1 1,-7 1-150,-11 10 32,3 3 103,0 0 1,1 0-1,-22 30 1,19-23-12,-1 2 3,-24 37 1,38-54 80,1 0 1,-1 1-1,1-1 0,1 1 0,-1 0 0,1 0 0,0 0 0,0 0 1,1 0-1,0 0 0,0 13 0,1-19-26,0 1 0,0-1-1,0 0 1,1 0 0,-1 0 0,0 0 0,1 0-1,-1 1 1,1-1 0,-1 0 0,1 0 0,-1 0-1,1 0 1,-1 0 0,1 0 0,0-1 0,0 1-1,0 0 1,-1 0 0,1 0 0,0-1 0,0 1-1,0 0 1,0-1 0,0 1 0,0-1 0,0 1-1,1-1 1,-1 0 0,0 1 0,0-1 0,0 0 0,0 0-1,0 0 1,1 0 0,-1 0 0,0 0 0,0 0-1,0 0 1,2-1 0,2 0 54,1 0 1,0 0-1,-1-1 1,1 0-1,-1 0 1,8-5-1,-2 1-34,-1-1 0,0 0 0,-1-1-1,1 0 1,-1-1 0,-1 0 0,13-17 0,2-7-21,18-36 1,-21 30-70,6-9-327,-20 43 172,-5 10-85,-4 13 38,-1-2 224,1 0 0,0 0 0,0 24 0,3-30 43,0-1 1,1 1-1,0 0 0,0 0 0,1-1 1,6 19-1,-7-25 16,0-1-1,1 1 1,-1-1 0,1 1 0,0-1 0,-1 0-1,1 0 1,0 1 0,4 2 0,-5-4-31,0 0 0,1-1 1,-1 1-1,0 0 0,1 0 1,-1 0-1,1-1 0,-1 1 1,1-1-1,-1 1 0,1-1 1,-1 0-1,1 0 0,0 1 1,-1-1-1,1 0 1,-1-1-1,1 1 0,1 0 1,4-2 37,-1 0 1,1-1 0,-1 1 0,0-1-1,0-1 1,9-5 0,35-31 152,-36 28-147,223-219 79,-211 205-112,-1-1 1,-1-2 0,-1-1-1,-2 0 1,21-40-1,-17 15-197,31-97-1,-53 143 55,0 0-1,-1-1 1,0 1 0,1-18 0,-3 27 128,0 0 0,0 0 0,0 0 1,0 0-1,0 1 0,0-1 0,0 0 1,0 0-1,-1 0 0,1 0 1,0 0-1,0 0 0,0 0 0,0 0 1,0 0-1,0 0 0,0 0 1,0 1-1,0-1 0,0 0 0,0 0 1,0 0-1,0 0 0,0 0 0,0 0 1,0 0-1,0 0 0,-1 0 1,1 0-1,0 0 0,0 0 0,0 0 1,0 0-1,0 0 0,0 0 0,0 0 1,0 0-1,0 0 0,0 0 1,0 0-1,-1 0 0,1 0 0,0 0 1,0 0-1,0 0 0,0 0 0,0 0 1,0 0-1,0 0 0,0 0 1,0 0-1,0 0 0,0 0 0,-1 0 1,1 0-1,0 0 0,0 0 1,0 0-1,0-1 0,0 1 0,0 0 1,0 0-1,0 0 0,0 0 0,0 0 1,0 0-1,0 0 0,0 0 1,-6 8-82,-5 13 12,2 0 0,-8 27-1,1-6 17,-52 158 68,61-172 4,1 1 0,1 0 0,1 1 0,2-1 0,1 33 0,2-55 2,6 78 158,-6-74-79,1-1 0,1 1 0,0-1 0,0 0 0,9 18 0,-10-25-71,0 0 0,0 0 0,0 0 0,0 0-1,1 0 1,-1 0 0,1 0 0,0-1 0,0 0 0,0 1 0,0-1-1,1 0 1,-1 0 0,0-1 0,7 3 0,-7-3-7,-1-1 0,1 1 0,0-1 0,0 1 0,-1-1 0,1 0 0,0 0-1,0 0 1,-1-1 0,1 1 0,0-1 0,0 1 0,-1-1 0,1 0 0,0 0 0,-1 0 0,1-1 0,-1 1 0,0-1 0,1 1 0,-1-1 0,3-2 0,18-17 13,0 0-1,-1-2 1,21-28 0,-9 10 115,7-8-63,-21 24-73,6-9-159,-24 31 136,0 0-1,-1 1 1,0-1-1,1 0 0,-1 0 1,0 0-1,0 0 1,-1 0-1,1 0 0,0-6 1,-1 9-1,0-1 1,0 0 0,-1 0-1,1 0 1,0 0-1,0 0 1,-1 0-1,1 1 1,-1-1-1,1 0 1,0 0 0,-1 0-1,0 1 1,1-1-1,-1 0 1,1 1-1,-1-1 1,0 0 0,1 1-1,-1-1 1,0 1-1,0-1 1,1 1-1,-1-1 1,0 1-1,0 0 1,0-1 0,0 1-1,0 0 1,0 0-1,1 0 1,-1 0-1,0 0 1,0 0 0,0 0-1,0 0 1,-1 0-1,-2 0 5,0 0 0,0 1 0,0-1 0,1 1 0,-1 0 0,0 0 0,1 0 0,-4 2 0,0 1 11,0 1 0,1 0 1,0-1-1,0 2 0,0-1 1,0 1-1,1 0 0,0 0 0,1 0 1,-1 1-1,1 0 0,0-1 1,1 2-1,-1-1 0,2 0 0,-5 13 1,6-15 16,0 1 1,0-1-1,0 0 1,1 0-1,-1 0 1,1 1-1,0-1 1,1 0-1,0 0 1,-1 0-1,1 1 1,1-1-1,-1 0 1,1 0-1,0-1 1,0 1-1,0 0 1,1-1-1,0 1 1,0-1-1,0 0 1,0 1-1,1-2 1,-1 1-1,1 0 1,5 3-1,-2-3 26,0 0 0,0 0 0,1-1 0,-1 1 0,1-2 0,0 1 0,0-1 0,0 0 0,0-1 0,15 1 0,1-1 34,0-2-1,33-4 1,-41 3-274,0-1 0,-1 0 0,1-2 0,0 0 0,14-6 0,-20 6-756,0 0-1,-1-1 1,1 0-1,-1 0 1,-1-1-1,1 0 1,-1-1-1,8-9 1,-14 15 534,0 1 0,-1-1 0,1 0 1,-1 0-1,0 0 0,0 0 0,1 0 0,-1 0 1,0 0-1,-1 0 0,1 0 0,0 0 1,0-1-1,-1 1 0,0 0 0,1-1 0,-1 1 1,0 0-1,0-4 0,-5-14-3012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8:49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49 8736,'-53'-8'4448,"66"8"-1728,6 0-1601,26-4 161,8 4-768,20-8-384,3 3-128,17-3 128,-1 4-64,6-4-1504,-9 5 768,-12 3-5919,-14 3 3647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8:52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0 811 3136,'2'0'244,"0"1"1,0-1 0,0 1-1,0-1 1,0 0-1,0 1 1,0-1 0,0 0-1,0 0 1,0 0-1,0-1 1,-1 1 0,1 0-1,0-1 1,0 1-1,0-1 1,2-1-1,3-1 328,0 0-1,0 0 0,7-6 1,0-2-111,-1 0 1,0-1 0,-1-1 0,12-15-1,4-4-17,84-77 244,-86 83-578,-7 7 10,0-1-1,19-26 1,-13 7 93,27-56 1,-33 53 9,-3 0 1,13-52-1,-4 14 237,-10 21-166,-14 56-310,-1 3 8,0-1 0,0 1-1,0 0 1,1 0 0,-1-1 0,0 1 0,0 0 0,0 0-1,0-1 1,0 1 0,0 0 0,0-1 0,0 1 0,0 0-1,0 0 1,0-1 0,0 1 0,0 0 0,0-1 0,0 1-1,0 0 1,0 0 0,0-1 0,0 1 0,0 0 0,0 0-1,0-1 1,-1 1 0,1 0 0,0 0 0,0-1 0,0 1-1,-1 0 1,-5 21 179,-32 159 1121,9-39-814,2 3-47,25-126-207,1 1 1,1 0-1,0 0 0,1 0 0,6 28 0,-7-46-177,0 0-1,0 0 0,1 0 0,-1 0 1,0 0-1,1 0 0,-1 0 1,1 0-1,-1 0 0,1 0 0,-1-1 1,1 1-1,0 0 0,0 1 0,0-2-26,-1 0-1,0 0 0,1 0 0,-1 0 1,0 0-1,1 1 0,-1-1 0,0 0 1,1 0-1,-1 0 0,0 0 0,1 0 0,-1 0 1,0 0-1,1 0 0,-1 0 0,0-1 1,1 1-1,-1 0 0,0 0 0,1 0 1,-1 0-1,0 0 0,1-1 0,-1 1 0,1 0 1,2-3 75,0 0 0,0 0 0,-1-1 0,1 1 1,2-6-1,2 0-18,92-111 211,-82 100-435,20-20 0,-32 30 10,-5 8-46,-3 7-35,-23 70 415,23-67-144,1 0 1,1 0-1,-1 0 0,1 1 1,1-1-1,-1 0 0,1 1 1,1-1-1,0 1 0,2 10 1,-3-18-35,1-1 1,-1 1-1,0 0 1,0-1-1,1 1 1,-1 0-1,0-1 1,1 1-1,-1-1 1,1 1-1,-1-1 1,1 1-1,-1-1 1,1 1-1,-1-1 1,1 0-1,0 1 1,-1-1-1,1 0 1,-1 1-1,1-1 1,0 0-1,-1 0 1,1 0-1,0 1 1,-1-1-1,1 0 1,0 0-1,-1 0 1,1 0-1,0 0 1,-1 0-1,1 0 1,0-1-1,-1 1 1,1 0-1,1-1 1,2 0 84,0-1 1,1 0-1,-1 0 1,7-5 0,70-58 356,-38 29-410,-18 14-80,11-10-10,-33 30 8,-1 0 1,0 0-1,1 1 0,0 0 0,-1-1 0,1 1 0,0 0 1,0 0-1,-1 0 0,1 1 0,6-2 0,-9 3 20,1-1-1,-1 0 1,0 1-1,1-1 1,-1 0-1,0 1 1,1-1-1,-1 0 1,0 1-1,1-1 1,-1 1-1,0-1 1,0 0-1,0 1 1,1-1-1,-1 1 1,0-1-1,0 1 0,0-1 1,0 1-1,0-1 1,0 1-1,0-1 1,0 1-1,0-1 1,0 1-1,0 17-59,0-16 5,0 3 91,0-1 0,0 1-1,1-1 1,0 1-1,-1-1 1,2 0 0,-1 1-1,0-1 1,1 0 0,0 0-1,0 0 1,0 0 0,0 0-1,1-1 1,0 1-1,-1 0 1,1-1 0,1 0-1,-1 0 1,4 3 0,-6-5 6,1-1 1,-1 1 0,1-1-1,-1 0 1,1 1 0,-1-1 0,0 0-1,1 0 1,-1 0 0,1 0-1,-1 0 1,1 0 0,-1-1 0,1 1-1,-1 0 1,0-1 0,1 1-1,-1-1 1,2 0 0,27-16 164,-26 14-136,6-4-34,-1 0-1,0-1 1,0 0-1,0-1 1,7-10-1,33-51-295,-49 70 255,1-1 0,-1 1 0,0-1 0,1 1 0,-1 0 0,1-1 0,-1 1 0,1-1 0,-1 1 0,0 0 0,1-1 0,-1 1 0,1 0 0,0 0 0,-1-1 0,1 1 0,-1 0 0,1 0 0,-1 0 0,1 0 0,0 0 0,-1 0 1,1 0-1,-1 0 0,1 0 0,-1 0 0,1 0 0,0 0 0,-1 0 0,1 0 0,-1 0 0,1 1 0,-1-1 0,1 0 0,-1 0 0,1 1 0,22 16-147,-10-7 233,-7-6-57,1-1 0,-1 0 1,1-1-1,0 0 0,-1 0 1,1 0-1,0-1 0,0 0 1,0 0-1,0-1 0,0 0 0,12-1 1,-5-1 36,0 0-1,0-1 1,-1 0 0,1-1 0,18-8-1,-19 5 5,-1 0 0,0-1 0,0 0 0,16-15 0,-19 15 6,-9 8-64,0 0 1,1 0-1,-1 0 0,0 0 0,0 0 0,0 0 0,0 0 1,0 0-1,1 0 0,-1-1 0,0 1 0,0 0 0,0 0 1,0 0-1,0 0 0,0 0 0,0-1 0,0 1 0,0 0 0,0 0 1,1 0-1,-1 0 0,0 0 0,0-1 0,0 1 0,0 0 1,0 0-1,0 0 0,0 0 0,0-1 0,0 1 0,0 0 1,0 0-1,-1 0 0,1 0 0,0-1 0,0 1 0,0 0 0,0 0 1,0 0-1,0 0 0,0-1 0,0 1 0,0 0 0,0 0 1,-1 0-1,1 0 0,0 0 0,0 0 0,0 0 0,0-1 1,0 1-1,-1 0 0,1 0 0,0 0 0,0 0 0,0 0 0,0 0 1,0 0-1,-1 0 0,1 0 0,0 0 0,0 0 0,0 0 1,0 0-1,-1 0 0,1 0 0,0 0 0,0 0 0,-16 0-187,6 4 124,1 1-1,0 0 1,0 0-1,0 0 1,1 1 0,-13 12-1,16-15 52,-5 6-6,0 0-1,0 0 1,-11 16 0,18-22 26,0 1 0,1 0 1,-1 0-1,1 1 0,0-1 1,0 0-1,0 1 0,1 0 1,-1-1-1,1 1 0,0 0 1,0 8-1,1-11 10,0-1 1,0 1-1,0 0 1,1 0-1,-1-1 0,1 1 1,-1 0-1,1-1 1,0 1-1,0 0 0,-1-1 1,1 1-1,0-1 1,1 1-1,-1-1 0,0 0 1,0 1-1,0-1 0,1 0 1,-1 0-1,1 0 1,-1 0-1,1 0 0,-1 0 1,1 0-1,2 0 1,0 0 29,-1 0 1,0 0 0,0 0 0,0-1-1,1 1 1,-1-1 0,0 0 0,0 0-1,1 0 1,-1 0 0,0-1-1,1 1 1,4-2 0,0-1 22,0-1 1,-1 0-1,0 0 0,1 0 1,-2 0-1,1-1 1,0-1-1,-1 1 0,7-9 1,-9 10-69,0-1 0,-1 1 0,0-1-1,0 0 1,0 0 0,-1 0 0,1 0 0,-1 0 0,0 0 0,-1-1 0,1 1 0,-1-1 0,0 1 0,0-9 0,-1 12-5,0-1 1,0 1 0,-1 0 0,1-1 0,-1 1 0,1 0 0,-1 0-1,1 0 1,-1-1 0,0 1 0,0 0 0,0 0 0,-1 0-1,1 0 1,0 1 0,-1-1 0,1 0 0,-3-2 0,1 2-24,0 0 1,0 0 0,0 0 0,0 1-1,0-1 1,-1 1 0,1 0-1,0-1 1,-1 1 0,-6 0 0,3 0 12,0 0 0,0 1 0,0 0 0,-1 0 0,1 1 0,0 0 0,0 0 0,0 0 0,0 1 0,-13 5 0,20-6 17,-1-1 0,1 0 0,-1 0 0,1 0 0,-1 1 0,1-1 0,-1 0 0,1 0 0,0 1 0,-1-1 0,1 0 0,-1 1 0,1-1 0,0 0 0,-1 1 0,1-1 0,0 1 0,0-1 0,-1 0 0,1 1 0,0-1 0,0 1 0,0-1 0,-1 1 0,1-1 0,0 1 1,0-1-1,0 1 0,0-1 0,0 1 0,0-1 0,0 1 0,0-1 0,0 1 0,0-1 0,1 1 0,-1-1 0,0 1 0,0-1 0,0 1 0,0-1 0,1 1 0,-1-1 0,0 0 0,1 1 0,-1-1 0,0 1 0,1-1 0,-1 0 0,0 1 0,1-1 0,-1 0 0,1 1 0,-1-1 0,0 0 0,2 0 0,1 3 35,1 0 0,0-1-1,1 1 1,7 2-1,5 0 5,0-1 0,-1-1 0,1-1-1,32 0 1,-22-1 33,90 3 101,-68-6-2953,-44 1 1920,-1 1 1,1-1-1,0 0 1,0 0-1,4-1 1,-8 1 578,0 1 0,0 0 1,-1 0-1,1-1 1,0 1-1,-1 0 0,1-1 1,-1 1-1,1-1 0,0 1 1,-1-1-1,1 1 0,-1-1 1,1 1-1,-1-1 0,0 1 1,1-1-1,-1 0 0,1 1 1,-1-1-1,0 0 0,0 1 1,1-1-1,-1 0 0,0 1 1,0-1-1,0 0 0,0 0 1,0 1-1,0-1 0,0 0 1,0 0-1,0 1 0,0-1 1,0 0-1,-1 0 0,-3-12-3619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8:53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19 123 6048,'-18'-8'2752,"26"21"-2400,2-9 2016,3 4-1376,14-5 992,9 2-1120,31-16 64,9-3-545,29-14-159,-7 5-128,5-17-1055,-13 8 511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8:57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19 862 3552,'-15'3'1147,"15"-3"-1104,0 0 1,0 0-1,0 0 1,0 0-1,0 0 1,0 0 0,0 0-1,0 0 1,0 0-1,0 0 1,0 1-1,0-1 1,0 0 0,0 0-1,0 0 1,0 0-1,0 0 1,0 0 0,0 0-1,0 0 1,0 0-1,0 1 1,0-1-1,0 0 1,0 0 0,0 0-1,0 0 1,0 0-1,0 0 1,0 0 0,0 0-1,0 0 1,0 1-1,0-1 1,0 0-1,0 0 1,0 0 0,-1 0-1,1 0 1,0 0-1,0 0 1,0 0-1,0 0 1,0 0 0,0 0-1,0 0 1,0 0-1,0 0 1,0 0 0,-1 0-1,1 0 1,0 0-1,0 0 1,0 0-1,0 0 1,0 0 0,0 0-1,0 0 1,0 0-1,-1 0 1,1 0-1,0 0 1,0 0 0,0 0-1,6 3 2143,1-2-1796,0-1 1,0 1-1,0-1 1,0-1-1,0 1 0,0-1 1,0 0-1,0-1 1,0 0-1,-1 0 1,1 0-1,0-1 0,-1 0 1,0 0-1,0-1 1,0 1-1,0-1 0,10-9 1,2-5-122,0-1 1,-1 0-1,26-39 1,-34 43-97,-8 13-162,0 0 0,0 0 0,0 0 0,0 0 0,1 0 0,-1 1-1,0-1 1,1 0 0,-1 1 0,4-3 0,-5 4-19,0 0-1,0 0 1,0 0-1,1 0 1,-1 0-1,0 0 1,0 1-1,0-1 1,0 0-1,1 0 1,-1 0-1,0 0 1,0 0-1,0 0 0,0 0 1,0 0-1,1 1 1,-1-1-1,0 0 1,0 0-1,0 0 1,0 0-1,0 0 1,0 1-1,0-1 1,1 0-1,-1 0 1,0 0-1,0 1 1,0-1-1,0 0 1,0 0-1,0 0 1,0 0-1,0 1 1,0-1-1,0 0 1,0 0-1,0 0 1,0 1-1,0-1 1,-2 15 27,1 0 0,-2 0 0,0 0 1,-5 15-1,-3 10 66,-91 458 1675,98-465-1377,2-22-196,1-1 0,-5 16 0,1-16 281,5-10-452,0 0-1,0 0 1,0 0-1,-1 0 0,1 0 1,0 0-1,0 0 1,0 0-1,0 0 0,0 0 1,0 0-1,0 0 1,0 0-1,-1 1 0,1-1 1,0 0-1,0 0 1,0 0-1,0 0 0,0 0 1,0 0-1,0 0 1,-1 0-1,1 0 0,0-1 1,0 1-1,0 0 1,0 0-1,0 0 0,0 0 1,0 0-1,0 0 1,-1 0-1,1 0 0,0 0 1,0 0-1,0 0 1,0 0-1,0-1 0,-1 1 28,1-1-1,-1 0 0,1 0 0,0 0 0,-1 0 0,1 0 1,0 0-1,0 0 0,0 0 0,0 0 0,0 0 0,0 0 0,0-2 1,14-83 234,43-142 0,-33 151-296,4 1-1,59-114 1,-84 184-7,1 1 1,-1-1 0,1 1-1,-1 0 1,1 0 0,1 1-1,-1-1 1,1 1 0,0 0-1,0 0 1,0 1 0,0-1-1,6-2 1,-7 5 5,-1 0 1,0 0-1,0 0 0,0 0 0,1 0 0,-1 1 0,0-1 1,1 1-1,-1 0 0,1 0 0,-1 0 0,0 1 1,1-1-1,-1 1 0,0-1 0,1 1 0,-1 1 1,0-1-1,0 0 0,0 1 0,0-1 0,0 1 1,0 0-1,0 0 0,4 4 0,-2-1 16,0 0-1,0 0 0,0 1 0,-1-1 0,0 1 1,0 0-1,0 0 0,-1 1 0,3 7 0,-5-10 9,1 0 0,-1 0 0,0 0-1,0 1 1,-1-1 0,0 0 0,1 1-1,-1-1 1,-1 0 0,1 1 0,-1-1-1,1 0 1,-1 1 0,0-1 0,-1 0 0,-2 7-1,-4 3 55,-1-1 0,0 0 0,-1 0 0,0 0 0,-1-2 0,0 1 0,-20 14 0,24-21-2,1 0-1,-1-1 0,-12 7 1,17-10-31,-1 0 1,1 0 0,0-1-1,-1 1 1,1 0 0,-1-1 0,1 0-1,-1 1 1,1-1 0,-1 0-1,0-1 1,1 1 0,-4-1 0,-4-1 86,5 1-80,-1-1 0,0 0 0,-10-4 0,15 5-34,-1 0 0,0 0 1,1 0-1,0-1 1,-1 1-1,1 0 1,0 0-1,-1-1 0,1 1 1,0-1-1,0 1 1,0-1-1,0 0 1,1 1-1,-1-1 1,-1-2-1,-2-8-140,-2-4-118,8 13 185,6 5 83,-6-2-29,0 1 0,1-1 0,-1 1 1,1-1-1,-1 0 0,1 0 0,-1 0 0,1 0 1,2-1-1,4 0 5,78 0 115,0-5 1,164-31-1,-225 31-56,0 0 0,-1-2-1,0-1 1,-1-1 0,36-20-1,3-11-109,-33 21 5,33-18-1,-58 36 46,0-1-1,0 1 0,0 1 0,1-1 0,-1 1 1,0-1-1,1 1 0,-1 1 0,1-1 1,-1 1-1,8 1 0,-8-1 16,-1 1-1,0 0 1,1 0-1,-1 1 1,0-1-1,0 1 1,0 0-1,0 0 1,0 1-1,0-1 1,-1 1-1,1 0 1,-1-1-1,6 7 1,12 17 7,-19-24 128,-9-3 139,-18-9 14,4 4-166,11 2-172,1 2 0,-1-1 0,0 1 0,0 0 1,0 1-1,0 1 0,-12 0 0,15 0 28,1 1 0,-1 0 0,1 0 0,-1 0 1,1 1-1,0 0 0,0 1 0,0-1 0,0 1 0,0 0 0,0 1 0,-6 4 0,5-2-32,-1 0-1,1 0 0,0 0 1,0 1-1,1 1 0,0-1 1,-9 15-1,13-17 72,-1 0 0,1 0 1,0 0-1,0 0 0,0 0 0,1 1 0,-1 6 0,2-10 5,0 1-1,0-1 1,0 1-1,0-1 1,0 1-1,1-1 0,-1 0 1,1 1-1,0-1 1,-1 0-1,1 1 1,0-1-1,1 0 0,-1 0 1,0 0-1,1 0 1,-1 0-1,4 4 1,-4-5 9,0-1 1,0 1-1,1 0 0,-1 0 1,0-1-1,0 1 1,1-1-1,-1 1 1,0-1-1,1 0 1,-1 1-1,1-1 1,-1 0-1,0 0 1,1 0-1,-1 0 1,0 0-1,1 0 1,-1 0-1,1-1 0,-1 1 1,2-1-1,3-1 43,-1 0 0,1 0 0,8-5 0,6-6 79,-1-1 0,34-31-1,-51 43-143,23-22-178,-1-1 0,40-54 1,-61 76-112,-3 9 155,-2 10 18,1-13 35,0 3 66,1 0 0,0 0 1,0 0-1,0 0 0,1 0 1,-1 0-1,2 0 0,-1 0 1,0 0-1,1-1 0,0 1 1,1 0-1,-1-1 0,1 0 1,0 1-1,1-1 1,-1 0-1,9 8 0,-9-9 40,1 0 0,1-1 0,-1 1 0,0-1 1,1 0-1,0 0 0,-1 0 0,1-1 0,0 0 0,1 0 0,-1 0 0,0 0 0,0-1 0,1 0 0,-1 0 0,1-1 0,-1 1 0,1-1 0,-1 0 1,11-2-1,-2-1 6,-1 0 1,-1-1-1,1 0 1,0-1-1,-1 0 1,0-1 0,0 0-1,-1-1 1,0-1-1,0 1 1,0-2-1,12-13 1,-13 12-18,-8 8-21,1 0 0,-1-1 0,0 1 0,1-1 0,-1 1 0,-1-1 0,1 0 0,0 0 0,-1 0 0,1 0 0,0-4 0,-1 5-14,-1 1 0,0 0 0,1-1 0,-1 1 0,1 0 0,-1-1 0,1 1 0,0 0-1,0 0 1,0 0 0,-1 0 0,1 0 0,0 0 0,0 0 0,0 0 0,1 0 0,-1 0 0,0 0-1,0 1 1,0-1 0,1 1 0,-1-1 0,0 0 0,0 1 0,1 0 0,-1-1 0,2 1 0,21-5-58,-19 4 69,1-1-1,-1 1 1,1 1-1,0-1 1,-1 1-1,10 0 1,-5 1-99,-6-1 108,-1 1 0,1-1 0,-1 0 0,0 1 0,1 0 0,-1 0 0,0 0 0,0 0 0,0 0 1,0 1-1,0-1 0,0 1 0,0 0 0,5 4 0,-5-3-75,0 1 0,0 0 0,0-1 0,0 1 0,0 0 0,-1 0 0,3 7 0,-4-8 64,0 1 1,-1-1-1,1 0 1,-1 1-1,0-1 0,1 1 1,-2-1-1,1 1 1,0-1-1,-2 5 0,-1 7 41,2-10-37,0 0 1,0 0-1,0 0 1,1 1-1,0-1 1,0 0-1,0 6 0,1-10 9,-1 1-1,1-1 1,0 1 0,-1-1-1,1 1 1,0-1-1,0 1 1,0-1-1,0 1 1,0-1-1,0 0 1,0 0-1,1 0 1,-1 0-1,0 1 1,1-2 0,-1 1-1,1 0 1,-1 0-1,1 0 1,-1-1-1,1 1 1,-1-1-1,1 1 1,0-1-1,2 1 1,5 0 49,-1-1-1,1 0 1,0 0 0,0-1 0,0 0-1,0 0 1,-1-1 0,10-3 0,-7 2-40,9-2 34,-1-1 1,0-2-1,0 1 0,-1-2 1,0 0-1,0-2 0,30-23 1,-37 24-56,-1 0 1,0 0-1,-1-1 1,0-1-1,14-23 0,27-65 52,-45 88-37,75-193 138,-37 104-207,-25 62-33,19-60 0,-37 97 63,4-16-182,-4 17 196,0 1 1,0 0-1,0 0 1,1 0 0,-1-1-1,0 1 1,0 0 0,0 0-1,0-1 1,0 1 0,0 0-1,0 0 1,0-1 0,0 1-1,0 0 1,0 0 0,-1 0-1,1-1 1,0 1-1,0 0 1,0 0 0,0-1-1,0 1 1,0 0 0,0 0-1,0 0 1,-1 0 0,1-1-1,0 1 1,0 0 0,0 0-1,0 0 1,-1 0 0,1 0-1,0-1 1,0 1-1,0 0 1,-1 0 0,1 0-1,0 0 1,0 0 0,-1 0-1,1 0 1,0 0 0,0 0-1,0 0 1,-1 0 0,1 0-1,0 0 1,0 0 0,-1 0-1,1 0 1,0 0-1,0 0 1,-1 0 0,1 0-1,0 0 1,0 0 0,0 1-1,-1-1 1,1 0 0,-3 3-16,-1-1 0,1 1 0,0 0 0,1 1 0,-1-1 0,0 0 0,1 1 0,-3 6 0,-1-2-36,-3 8 17,1-1-1,0 1 0,-9 27 0,-10 52 2,24-85 49,-47 231 147,36-164-79,10-55-43,-2 39 0,6-51 41,0 1-1,1 0 0,0-1 1,0 1-1,7 19 1,-8-29-42,1 1 0,-1 0 0,1 0 0,0 0 0,0 0 0,-1-1 0,1 1 0,1 0 0,-1-1 0,0 1 0,0 0 0,1-1 0,-1 0 0,0 1 0,1-1 0,0 0 0,-1 0 1,1 0-1,0 0 0,-1 0 0,1 0 0,0 0 0,0-1 0,0 1 0,0-1 0,0 1 0,0-1 0,0 0 0,0 1 0,2-1 0,1-1 20,0 0-1,-1 0 1,1 0 0,-1-1-1,1 1 1,-1-1-1,1 0 1,-1 0-1,0 0 1,0-1 0,7-5-1,22-20-41,0-1 0,-3-2 0,41-50 0,-58 64-303,-13 16 112,-1 1 32,-6 9 98,-2 4 10,-1 1 1,2 0-1,0 0 1,-9 21-1,14-27 65,1 1-1,-1-1 0,1 0 1,1 1-1,0-1 0,0 1 1,0-1-1,1 1 1,2 15-1,-2-23-4,0 0 0,1 0 0,-1 1-1,0-1 1,1 0 0,-1 0 0,1 0 0,0 0 0,-1 0 0,1 0-1,0 0 1,0 0 0,-1 0 0,1 0 0,0 0 0,0 0 0,0 0-1,0-1 1,0 1 0,0 0 0,0-1 0,0 1 0,1-1 0,-1 1-1,0-1 1,0 0 0,0 1 0,1-1 0,-1 0 0,0 0 0,0 0-1,1 0 1,-1 0 0,2 0 0,6-1 109,0 0 0,-1 0 1,17-6-1,-17 5-42,80-23-27,123-54 0,-194 71-42,24-16 0,-26 14 47,24-11 1,-31 18-174,0-1 0,0 0-1,-1 0 1,12-9 0,-34 30 49,-42 43-172,57-60 237,-36 36-10,33-33 11,0 1 1,0-1-1,0 1 0,1 0 0,0 0 0,0 0 0,0 0 0,0 0 0,-1 6 0,3-9 10,-1 1-1,1-1 0,0 1 1,0-1-1,0 1 0,0-1 1,0 1-1,0-1 1,1 1-1,-1-1 0,0 0 1,1 1-1,-1-1 0,1 1 1,-1-1-1,1 0 0,0 0 1,0 1-1,0-1 1,-1 0-1,1 0 0,0 0 1,0 0-1,0 0 0,1 0 1,-1 0-1,0 0 0,0 0 1,1 0-1,-1-1 1,0 1-1,1-1 0,-1 1 1,0-1-1,3 1 0,1 0 33,0 0 0,-1 0-1,1 0 1,0-1-1,-1 0 1,1 0 0,0 0-1,-1-1 1,1 1-1,4-3 1,3-1-9,0-1-1,0-1 1,-1 0 0,18-12 0,-3 1-26,124-81-145,-122 77 154,0-2 0,-2-1-1,27-31 1,-8-1 31,65-103-1,19-78 69,-119 217-273,-2-1 0,0-1 0,-1 1 0,6-37 1,-20 70 9,-2-1 1,-16 17 0,12-13 87,-17 21 24,2 1-1,2 2 1,2 0-1,1 2 1,-19 48 0,-39 145-43,60-166 136,15-47-105,-8 40 0,13-50 106,0-1 0,0 0 0,1 1 0,1-1 0,-1 0 0,4 13 0,-3-20-44,-1 0 0,1-1 0,0 1 1,1-1-1,-1 0 0,0 1 0,1-1 1,-1 0-1,1 0 0,-1 0 0,1 0 1,0 0-1,0 0 0,0 0 0,0-1 1,1 1-1,-1-1 0,0 1 0,0-1 1,1 0-1,-1 0 0,1 0 0,-1 0 1,1-1-1,4 2 0,6-1 53,-1 1 0,1-2 1,-1 0-1,15-1 0,-21 1-64,8-1 18,1-1-1,-1 0 1,1-1 0,-1-1 0,0 0-1,18-8 1,-25 9-6,0-1-1,0 1 0,-1-1 1,1-1-1,-1 1 1,0-1-1,0 0 0,-1-1 1,0 1-1,0-1 0,0 0 1,0-1-1,6-10 1,-8 10 13,0 1 0,-1 0 0,3-10 0,-5 15-52,1 0 0,-1-1 0,0 1 0,1 0 1,-1-1-1,0 1 0,0-1 0,0 1 1,0 0-1,0-1 0,-1 1 0,1 0 0,0-1 1,-1 1-1,1 0 0,-1-1 0,1 1 1,-1 0-1,1-1 0,-1 1 0,0 0 0,0 0 1,-1-1-1,2 2 13,-1-1 0,1 1 0,-1 0 1,0 0-1,1-1 0,-1 1 0,0 0 0,1 0 0,-1 0 1,0 0-1,1 0 0,-1 0 0,0 0 0,1 0 0,-1 1 1,0-1-1,1 0 0,-1 0 0,0 0 0,1 1 0,-1-1 1,1 0-1,-1 1 0,0-1 0,1 0 0,-1 1 0,1-1 1,-1 2-1,-18 15-15,16-14 19,-2 3-22,0-1 1,1 1-1,0 0 0,-1 0 0,2 0 0,-1 0 0,1 1 0,0-1 1,1 1-1,-1 0 0,-1 8 0,3-10 39,1-1-1,-1 1 1,1 0 0,-1 0 0,1-1 0,1 1-1,-1 0 1,1 0 0,0-1 0,0 1-1,0 0 1,0-1 0,1 1 0,0-1-1,0 0 1,0 0 0,4 6 0,-2-5 54,0 1 1,1 0 0,8 7 0,-11-11-50,0-1 1,-1 0-1,1 0 1,0 0-1,0 1 1,0-2-1,0 1 1,0 0-1,0 0 1,0-1-1,0 1 1,1-1-1,-1 1 1,0-1-1,0 0 1,3 0-1,2-2 26,0 0 0,-1 0 1,0 0-1,1-1 0,-1 1 0,0-2 0,0 1 0,-1-1 0,1 1 0,6-7 0,9-5 25,29-18 34,123-86-46,-108 70-368,-65 49 306,0 0 1,0-1 0,1 1 0,-1 0-1,0-1 1,1 1 0,-1 0 0,0 0-1,0-1 1,1 1 0,-1 0 0,0 0-1,1 0 1,-1 0 0,0-1 0,1 1 0,-1 0-1,0 0 1,1 0 0,-1 0 0,1 0-1,-1 0 1,0 0 0,1 0 0,-1 0-1,0 0 1,1 0 0,-1 0 0,1 0-1,-1 0 1,0 0 0,1 1 0,-1-1 0,0 0-1,1 0 1,-1 1 0,1 0-4,-1 0 0,0 0 0,1 0 0,-1 0 0,0 0 1,0 0-1,0 0 0,0 0 0,0 0 0,0 0 0,0 0 0,0 2 1,-1 3-2,-1-1-1,1 1 1,-1-1 0,-4 10 0,-3-2 5,-2 0-1,0 0 0,0-1 1,-1-1-1,0 0 1,-24 16-1,26-19 38,-1-2 1,-1 1-1,1-1 1,-1-1-1,0 0 1,-24 6-1,-2-11 13,91 12 1573,-6-10-1287,0-1 0,92-12-1,-135 10-475,29-5-311,-31 5-55,0 0 0,0 0 0,1 1 0,-1-1 0,0-1 0,0 1 0,0 0 0,0 0-1,0-1 1,0 1 0,2-4 0,-4 5 367,0 0-1,0 0 1,1-1-1,-1 1 1,0 0-1,0-1 1,1 1-1,-1-1 1,0 1-1,0 0 1,0-1 0,0 1-1,1 0 1,-1-1-1,0 1 1,0-1-1,0 1 1,0-1-1,0 1 1,0 0-1,0-1 1,0 1 0,0-1-1,-1 1 1,1 0-1,0-1 1,0 1-1,0-1 1,0 1-1,-1-1 1,-10-8-4043,10 8 3958,-16-8-3507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8:58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19 100 6048,'-18'-20'2752,"18"9"-2400,0 2 448,10 3-512,-5-11-160,8 9-128,0-4-640,1 4 352,-9 0-3840,-2 8 2272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4:58:12.7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213 62 3392,'-1'-1'147,"1"1"-1,-1-1 1,1 1 0,0-1-1,-1 1 1,1-1 0,0 1-1,-1-1 1,1 1 0,0-1-1,0 0 1,0 1 0,-1-1 0,1 1-1,0-1 1,0 0 0,0 1-1,0-1 1,0 0 0,0 1-1,0-1 1,0 0 0,0 1-1,1-1 1,-1 1 0,0-1-1,1 0 1,8-21 2642,-6 16-2064,-1-4 228,0 3 26,-2 14 1910,-5 64-2109,1-22-643,-4 21 384,-29 118 0,30-156-437,2-13-58,-1 0 1,-1-1 0,-1 0-1,0-1 1,-1 1 0,-13 18-1,9-14 52,1 1 0,-14 38 0,10-20-40,6-10 219,9-26-195,-1 1 1,1-1-1,-1 0 1,0 0-1,0 0 0,-5 7 1,6-8 138,-3 1-88,73-15 1114,7-11-750,-51 13-369,45-9 0,-26 11-134,1 2-1,0 1 0,0 3 1,47 6-1,-60-4 390,-30-2-521,-1 0 1,1 0-1,-1 0 0,1 0 1,-1 0-1,1 0 0,-1 0 1,0-1-1,1 1 0,-1-1 1,1 1-1,-1-1 0,0 1 0,1-1 1,1-1-1,1-2-1405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8:58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27 165 7712,'-26'-17'3520,"39"14"-3072,10 0 1728,4-2-1280,26-7 991,10 0-1119,42-8 320,-2 4-640,26-4-128,-2 8-192,-11-4-160,-11 7 0,-7-2-1184,-12 7 672,-1-1-5759,-14 5 3487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8:59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124 616 3488,'1'-2'343,"0"0"0,0 0 0,0 0 0,1 0 1,-1 0-1,1 0 0,1-1 0,-2 2-65,0 0 0,-1 0 0,1 1 0,0-1 0,0 0 0,-1 0 0,1 0 0,-1 0 0,1 0 0,-1 0 0,1 0 0,-1 0 1,1 0-1,-1 0 0,0 0 0,1-2 0,-1 2-155,0 0 0,0 0 1,0 1-1,0-1 0,0 0 0,0 0 1,-1 1-1,1-1 0,0 0 1,0 1-1,0-1 0,-1 0 1,1 0-1,0 1 0,-1-1 0,1 0 1,-1 1-1,1-1 0,-1 1 1,1-1-1,-1 1 0,1-1 0,-1 1 1,1-1-1,-1 1 0,0-1 1,1 1-1,-1 0 0,0-1 1,1 1-1,-1 0 0,0-1 0,0 1 1,1 0-1,-1 0 0,0 0 1,0 0-1,0 0 0,-2 0 7,-1 0-1,1 0 1,0 1 0,0 0-1,0-1 1,0 1-1,-4 2 1,-2 0-42,-1 1 0,1 0 1,0 1-1,0 0 0,1 0 1,-1 1-1,1 0 0,-13 13 0,20-18-84,1-1-1,-1 1 1,1 0-1,-1-1 0,1 1 1,-1 0-1,1-1 0,0 1 1,-1 0-1,1 0 0,0 0 1,0-1-1,-1 1 1,1 0-1,0 0 0,0 0 1,0 0-1,0 0 0,0-1 1,0 1-1,0 0 1,0 0-1,0 0 0,1 0 1,-1 0-1,0-1 0,1 1 1,-1 0-1,0 0 0,1-1 1,-1 1-1,1 0 1,-1 0-1,1-1 0,-1 1 1,1-1-1,1 2 0,1 1 89,0-1-1,0 0 1,0 0-1,0 0 1,1 0-1,6 3 0,-2-3 0,-1-1 0,0 1-1,1-1 1,-1 0 0,1-1-1,0 0 1,-1 0 0,1 0-1,10-3 1,-11 2-5,-1 0 0,0-1 1,-1 0-1,1 0 0,0 0 0,0 0 0,-1-1 0,1 0 0,-1 0 1,0-1-1,0 1 0,5-6 0,-9 8-87,0 0 1,0 0-1,0 0 1,0-1-1,-1 1 0,1 0 1,0 0-1,-1 0 1,1-1-1,-1 1 0,1 0 1,-1-1-1,0 1 0,0 0 1,1-1-1,-1 1 1,0 0-1,0-1 0,0 1 1,-1 0-1,1-1 1,0 1-1,0 0 0,-1-1 1,1 1-1,-1 0 0,1 0 1,-1-1-1,1 1 1,-1 0-1,0 0 0,0 0 1,1 0-1,-1 0 1,0 0-1,0 0 0,0 0 1,0 0-1,-2-1 0,-1-1-40,0 0-1,0 0 0,0 0 0,-1 1 0,1-1 1,-1 1-1,0 1 0,0-1 0,-5-1 0,-5 2-169,6 1-132,25-7 812,0 0 0,17-12 1,-3-1-172,-1-2 0,-1-2 1,0 0-1,33-41 0,86-122 159,-85 105-16,28-24-484,-90 106 40,0 0 0,0 0-1,0 0 1,0 0 0,0-1 0,0 1-1,0 0 1,1 0 0,-1 0 0,0 0-1,0 0 1,0 0 0,0 0-1,0 0 1,0 0 0,1 0 0,-1 0-1,0 0 1,0 0 0,0 0-1,0 0 1,0 0 0,1 0 0,-1 0-1,0 0 1,0 0 0,0 0-1,0 0 1,0 1 0,0-1 0,0 0-1,1 0 1,-1 0 0,0 0 0,0 0-1,0 0 1,0 0 0,0 0-1,0 0 1,0 1 0,0-1 0,0 0-1,0 0 1,1 0 0,-1 0-1,0 0 1,0 0 0,0 1 0,0-1-1,0 0 1,0 0 0,0 0-1,0 0 1,0 0 0,0 0 0,0 1-1,0-1 1,0 0 0,0 0 0,0 0-1,0 0 1,0 0 0,-1 0-1,1 1 1,0-1 0,0 0 0,0 0-1,-1 13-87,-5 59 44,-1 13-109,5-78 166,-8 62 174,-33 118 1,-18-34-18,34-88-68,-1 5-34,-78 174 73,60-160 109,39-72-128,-1 0 0,0-1 0,-1 0 0,-16 15 1,23-24-92,-1 1 0,0-1 0,0 0-1,0 0 1,0 0 0,0 0 0,-1-1 0,1 1 0,0-1 0,-1 0 0,-4 1 0,6-2-21,0 0 0,1 0 0,-1 0 1,0 0-1,0 0 0,0 0 0,0-1 0,1 1 0,-1-1 0,0 1 0,0-1 0,1 0 0,-1 0 0,0 0 0,1 1 0,-1-2 0,1 1 0,-1 0 0,1 0 0,0 0 0,-1-1 0,1 1 0,0 0 1,-1-3-1,-1 0 0,1 0 0,0-1 0,0 1 0,0-1 0,0 1 0,1-1 0,-1 0 0,1 0 0,1 0 0,-1 0 0,1 0 0,0 0 0,0 0 0,1-5 0,0-1 5,1-1 1,0 1 0,1 0 0,0 0-1,5-12 1,-3 12 7,1 0 1,0 0-1,1 0 1,0 1-1,1 0 1,0 1-1,0 0 0,1 0 1,0 1-1,12-9 1,13-6 20,61-32 1,-81 48-46,22-12 0,2 3 1,0 0 0,1 3-1,45-10 1,23 5-5745,-71 16 719,4 4 1605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9:02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6 467 2496,'-5'12'9717,"11"-16"-6486,14-14-1897,-10 6-502,15-23 0,-16 21-325,16-19-1,114-109 417,-112 116-828,14-12 195,1 1 0,68-47 0,-108 83-292,-1 0-1,1 0 1,0 0-1,0 0 1,0 0-1,0 1 1,-1-1-1,1 0 1,0 1-1,0-1 1,0 1 0,0 0-1,1 0 1,-1 0-1,0 0 1,0 0-1,0 0 1,2 1-1,-2 0 5,0 0 0,0 0-1,0 0 1,0 0 0,-1 0 0,1 1-1,0-1 1,-1 0 0,0 1-1,1 0 1,-1-1 0,0 1 0,1 0-1,-1-1 1,0 1 0,0 0 0,0 2-1,1 3 6,1-1 0,-2 1 0,1-1-1,-1 1 1,0 0 0,-1-1 0,1 1-1,-1 0 1,-1 0 0,1-1 0,-1 1 0,-3 11-1,-3 8 238,-19 44-1,25-66-220,-6 11 109,-16 25 1,2-3 204,21-37-324,0 0 0,0 0-1,0 0 1,0 0 0,0 0 0,0 0-1,0 0 1,0 1 0,0-1-1,-1 0 1,1 0 0,0 0-1,0 0 1,0 0 0,0 0 0,0 0-1,0 1 1,0-1 0,0 0-1,0 0 1,0 0 0,0 0-1,0 0 1,0 0 0,0 1 0,0-1-1,0 0 1,0 0 0,0 0-1,0 0 1,0 0 0,0 0-1,0 0 1,0 1 0,1-1 0,-1 0-1,0 0 1,0 0 0,0 0-1,0 0 1,0 0 0,0 0 0,0 0-1,0 0 1,0 1 0,1-1-1,-1 0 1,0 0 0,0 0-1,8-3 252,13-9-128,41-39-136,101-108-1,-126 120-217,-31 33 162,1 0 0,0 0-1,9-7 1,-14 12 44,0 0 1,0 0-1,0 0 0,0 0 1,0 1-1,0-1 1,0 0-1,4 0 0,-5 1 9,0 0-1,0 0 0,-1 0 1,1 0-1,0 0 0,0 0 1,0 1-1,-1-1 0,1 0 1,0 0-1,-1 1 1,1-1-1,0 0 0,0 1 1,-1-1-1,1 1 0,-1-1 1,1 1-1,0-1 0,-1 1 1,1-1-1,-1 1 0,1 0 1,0 0-1,1 4 7,1 0 1,-1 0-1,0 1 0,0-1 1,-1 0-1,1 1 0,-1-1 0,-1 1 1,1 0-1,-1-1 0,0 9 1,-1 6-11,-7 36 1,-18 48 448,25-93-241,2-6 30,2-7 132,26-44-355,3 2 1,1 1 0,3 2-1,61-56 1,-92 92-25,33-26-52,-34 29 35,-1 0-1,1 0 0,-1 0 0,1 0 0,0 1 1,0 0-1,-1-1 0,1 1 0,7 0 0,-10 1 23,0 0 1,1 0-1,-1 0 0,1 0 0,-1 1 0,1-1 0,-1 1 0,0-1 1,1 1-1,-1-1 0,0 1 0,0 0 0,1 0 0,-1-1 0,0 1 0,0 0 1,0 0-1,0 0 0,0 0 0,0 0 0,0 1 0,0-1 0,0 0 1,-1 0-1,1 1 0,0-1 0,-1 0 0,1 1 0,-1-1 0,1 2 1,1 5-18,0 0 0,-1 0 0,2 16 0,-3-1 59,-1 1-1,-1-1 1,-2 1-1,0-1 1,-11 35-1,0 1-85,15-57 86,-1 1 0,1-1 0,-1 0 0,1 1 0,0-1 0,0 0 0,0 1 0,0-1 0,1 0 0,-1 1 0,1-1 0,-1 0 0,1 1 0,0-1 1,1 4-1,-1-5-17,1 1 1,-1-1-1,0 0 1,0 0-1,1 1 1,-1-1-1,0 0 1,1 0-1,-1 0 1,1-1-1,0 1 1,-1 0-1,1-1 1,0 1 0,-1-1-1,1 1 1,0-1-1,-1 0 1,1 0-1,0 1 1,3-2-1,24 0 6,-1-2-1,1-1 1,-1-1-1,0-1 1,0-2-1,-1-1 1,0-1 0,40-20-1,2-9 29,119-85 0,-167 111-52,-17 11-8,0 0 0,0 0 1,0-1-1,0 1 1,-1-1-1,1 0 0,-1 0 1,0 0-1,0 0 0,0-1 1,4-5-1,-7 9 10,0 0 0,0-1 0,0 1 0,0 0 0,0 0 0,0 0 0,0 0 0,0 0 0,0 0 0,0 0 0,0-1 0,0 1 0,0 0 0,0 0 0,0 0 0,0 0 0,0 0 0,0 0 0,0 0 0,-1 0 0,1-1 0,0 1 0,0 0 0,0 0 0,0 0 0,0 0 0,0 0 0,0 0 0,0 0 0,0 0 0,0 0 0,-1 0 0,1 0 0,0 0 0,0 0 0,0 0 0,0 0 0,0-1 0,0 1-1,0 0 1,0 0 0,-1 0 0,1 0 0,0 0 0,0 0 0,0 0 0,0 0 0,0 1 0,0-1 0,0 0 0,-1 0 0,1 0 0,0 0 0,0 0 0,0 0 0,0 0 0,0 0 0,0 0 0,0 0 0,-1 0 0,-8 3-45,-10 9-31,0 0 0,0 1 1,-32 31-1,44-38 47,-36 35-27,-68 84-1,103-115 93,-12 20 1,18-27-14,1-1-1,-1 1 1,1-1-1,0 1 1,0 0 0,0-1-1,0 1 1,1 0-1,-1 0 1,1 0-1,-1 0 1,1 0 0,0 5-1,1-7-8,-1-1 0,0 1 0,1 0 0,-1 0-1,0-1 1,1 1 0,-1 0 0,1-1 0,-1 1 0,1-1-1,0 1 1,-1 0 0,1-1 0,-1 1 0,1-1 0,0 1-1,0-1 1,-1 0 0,1 1 0,0-1 0,0 0 0,-1 0-1,1 1 1,0-1 0,0 0 0,0 0 0,-1 0 0,1 0-1,0 0 1,0 0 0,0 0 0,-1 0 0,2 0-1,4-1 35,1 0 0,-1 0 0,8-4 0,-11 4-24,13-4 30,0-2-1,-1 0 1,0-1-1,0 0 0,0-1 1,-1-1-1,22-20 1,4-8-109,36-45 1,-56 56-248,-20 35 34,-5 12 132,3-10 29,1-2 78,0-1 1,1 1 0,-1-1 0,2 1 0,1 10 0,-2-14 32,1 0-1,0 0 1,0 0 0,0 0-1,0 0 1,1-1 0,-1 1 0,1 0-1,0-1 1,0 0 0,5 6 0,-3-4 30,0-1 1,1-1-1,-1 1 0,1-1 1,0 0-1,0 0 1,0 0-1,0 0 1,0-1-1,0 0 1,1 0-1,-1-1 1,1 1-1,0-1 1,-1 0-1,1-1 1,0 1-1,0-1 1,-1 0-1,1-1 0,0 0 1,0 1-1,-1-2 1,1 1-1,-1-1 1,1 0-1,-1 0 1,0 0-1,1-1 1,-1 1-1,0-1 1,-1-1-1,6-3 1,0-2-18,0 0-1,0-1 1,-1 0 0,-1 0 0,0 0 0,0-2 0,-1 1 0,0 0 0,5-16 0,49-129-148,-53 143-40,-8 13 169,0 0-1,0 0 1,0 0 0,0 0-1,0-1 1,0 1-1,0 0 1,0 0-1,0 0 1,1 0-1,-1-1 1,0 1-1,0 0 1,0 0-1,0 0 1,0 0 0,0 0-1,1 0 1,-1-1-1,0 1 1,0 0-1,0 0 1,0 0-1,1 0 1,-1 0-1,0 0 1,0 0-1,0 0 1,1 0 0,-1 0-1,0 0 1,0 0-1,0 0 1,0 0-1,1 0 1,-1 0-1,0 0 1,0 0-1,0 0 1,1 0-1,-1 0 1,0 0 0,0 0-1,0 0 1,0 1-1,0-1 1,1 0-1,-1 0 1,0 0-1,0 0 1,0 0-1,0 0 1,0 1-1,0-1 1,1 0 0,-1 0-1,0 0 1,0 0-1,0 1 1,0-1-1,0 0 1,0 0-1,0 0 1,0 0-1,0 1 1,0-1-1,0 0 1,0 0 0,2 20-89,-1-1 0,-3 32 0,1-30 57,1-11-31,-1 22 114,-11 64 0,7-72-20,4-14 40,-1 0 1,-1 0-1,0 0 1,0-1-1,-5 10 1,8-18-62,0-1 1,0 1 0,-1-1 0,1 1 0,0-1 0,-1 1 0,1-1 0,0 0 0,-1 1 0,1-1 0,-1 0 0,1 1 0,0-1 0,-1 0-1,1 1 1,-1-1 0,1 0 0,-1 0 0,1 1 0,-1-1 0,1 0 0,-1 0 0,1 0 0,-1 0 0,0 0 0,1 0 0,-1 0-1,0 0 1,-1 0 3,1-1 0,0 1 0,-1-1-1,1 0 1,0 1 0,-1-1 0,1 0 0,0 0-1,0 0 1,0 0 0,-1-1 0,-5-5-56,1-1 0,-9-14 0,12 17-54,-15-22-476,18 27 565,0 0 1,0 0 0,0 0 0,0 0 0,0 0 0,0 1 0,0-1 0,-1 0 0,1 0 0,0 0-1,0 0 1,0 0 0,0 0 0,0 0 0,0 1 0,0-1 0,0 0 0,0 0 0,0 0-1,0 0 1,0 0 0,0 0 0,-1 0 0,1 0 0,0 0 0,0 0 0,0 0 0,0 0-1,0 1 1,0-1 0,0 0 0,-1 0 0,1 0 0,0 0 0,0 0 0,0 0 0,0 0-1,0 0 1,0 0 0,0 0 0,-1 0 0,1 0 0,0 0 0,0 0 0,0 0 0,0-1-1,0 1 1,0 0 0,0 0 0,-1 0 0,1 0 0,0 0 0,0 0 0,0 0 0,0 0-1,0 0 1,0 0 0,0-1 0,0 3-2,-1-1 1,2 0-1,-1 1 0,0-1 0,0 0 0,0 1 0,0-1 1,1 0-1,0 3 0,1-1 19,1 1 0,-1-1 0,1 1-1,0-1 1,0 0 0,0 0 0,0 0 0,1 0 0,-1-1 0,1 1-1,0-1 1,0 0 0,-1 0 0,1 0 0,0-1 0,1 1 0,7 0-1,-4 0 32,1 0 0,0-1 0,0 0 0,-1-1 0,1 0 0,0-1 0,17-2 0,-10-2 58,1 0 1,-2 0 0,1-2-1,-1 0 1,0 0-1,21-15 1,-12 4-97,-1 0 1,37-37-1,-28 19 35,44-64-1,-59 74-53,-11 17-88,0 0 0,0 0 0,10-9-1,-16 18 100,0 0-1,0-1 0,0 1 0,0 0 1,1 0-1,-1 0 0,0 0 1,0-1-1,0 1 0,1 0 1,-1 0-1,0 0 0,0 0 1,0 0-1,1 0 0,-1 0 1,0 0-1,0 0 0,1 0 0,-1 0 1,0 0-1,0 0 0,1 0 1,-1 0-1,0 0 0,0 0 1,0 0-1,1 0 0,-1 0 1,0 0-1,0 0 0,1 0 0,-1 0 1,0 1-1,0-1 0,0 0 1,0 0-1,1 0 0,-1 0 1,0 1-1,0-1 0,0 0 1,1 0-1,5 15-76,1 21 88,-5-12 7,0 0 0,-2 0 0,-1 1 0,-1-1 0,-1 0 0,-8 32 0,10-51 16,-1 0 0,0 0 1,0 0-1,0 0 0,-1-1 1,0 1-1,0-1 0,0 0 0,0 1 1,0-2-1,-1 1 0,0 0 1,0-1-1,0 1 0,0-1 1,0 0-1,-1-1 0,0 1 1,1-1-1,-1 0 0,0 0 1,0 0-1,0-1 0,0 1 1,0-1-1,0-1 0,-1 1 1,1-1-1,0 0 0,-10-1 1,-4 0 38,6 1-69,0-1-1,0-1 1,1 0-1,-21-6 0,12 4-26,12 3-85,9 1 115,0 0 1,0 0-1,0 0 0,0 0 0,0 0 1,0 0-1,0 0 0,0 0 0,0 0 1,0 0-1,0 0 0,0 0 1,0 0-1,0 0 0,0 0 0,0 0 1,0 0-1,0 0 0,0 1 0,0-1 1,0 0-1,0 0 0,0 0 0,0 0 1,0 0-1,0 0 0,0 0 1,0 0-1,-1 0 0,1 0 0,0 0 1,14 4 79,0-1 1,-1 0-1,1-1 0,22 0 1,-9 0 163,11 1 207,8 2 405,75-3 1,-108-3-952,0 0 1,-1-1-1,1 0 0,-1-1 1,1 0-1,-1-1 0,0-1 1,-1 0-1,1 0 0,18-13 1,-2-6-5052,-15 15 2523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9:04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0 192 3392,'1'3'7585,"3"-7"-4098,2-2-3113,-1 0 1,0 0 0,0 0 0,6-11 0,10-12 76,-20 28-445,63-64 1120,-55 57-985,0 0-1,0 1 0,1 0 0,0 1 0,17-8 0,-26 13-145,1 1 0,-1-1 0,0 1 0,1-1 1,-1 1-1,1-1 0,-1 1 0,1 0 0,-1 0 0,1 0 0,-1 0 0,1 0 0,-1 0 0,1 0 0,-1 0 0,0 0 0,1 1 1,-1-1-1,1 1 0,-1-1 0,3 2 0,-3-1-4,1 1 0,-1-1 1,1 1-1,-1-1 0,0 1 1,0-1-1,0 1 0,0 0 1,0 0-1,0-1 0,0 1 1,-1 0-1,1 0 0,0 3 1,0 3 20,0 1 0,0 0 0,-1 0 0,0 0 0,0 0-1,-2 9 1,-2 1 128,-1 1 0,0-1-1,-1-1 1,-1 1-1,-1-1 1,-1-1-1,0 1 1,-1-1-1,-1-1 1,0 0-1,-26 26 1,27-31-101,-12 12 159,21-22-164,1-1 0,0 1-1,-1-1 1,1 1-1,-1-1 1,1 1 0,-1-1-1,1 1 1,-1-1 0,1 0-1,-1 1 1,1-1-1,-1 0 1,1 0 0,-1 1-1,0-1 1,1 0-1,-1 0 1,0 0 0,1 0-1,-1 0 1,1 1 0,-1-1-1,0 0 1,1-1-1,-1 1 1,-1 0 0,2 0-24,0-1 1,0 1 0,0 0-1,0-1 1,0 1-1,0 0 1,0-1 0,0 1-1,0-1 1,0 1 0,0 0-1,0-1 1,0 1-1,0 0 1,0-1 0,0 1-1,0 0 1,0-1 0,0 1-1,0-1 1,1 1-1,-1 0 1,0-1 0,0 1-1,0 0 1,1 0 0,-1-1-1,0 1 1,0 0-1,1 0 1,-1-1 0,0 1-1,1 0 1,-1 0 0,0 0-1,1-1 1,-1 1-1,0 0 1,1 0 0,-1 0-1,1 0 1,1-2 33,25-22 71,-16 13-167,20-14 0,30-18 239,114-85-182,-156 112 29,-13 9-43,1 1 1,-1 1-1,1-1 1,1 1-1,-1 1 1,1-1-1,0 1 1,9-3-1,-16 6 2,1 1 0,-1 0 0,0-1-1,1 1 1,-1 0 0,0 0-1,1 0 1,-1 0 0,0 0 0,0 0-1,1 1 1,-1-1 0,0 0 0,1 1-1,-1-1 1,0 1 0,0-1 0,0 1-1,1-1 1,0 2 0,0-1 6,-1 1 0,0-1 0,0 1 0,0-1 0,0 1 0,0 0 0,0-1 0,0 1 0,0 0 0,0 0 0,-1 0 0,1 2 0,1 5 14,-1 1 1,-1-1-1,1 1 0,-2 12 1,0-19-17,-1 11 49,-1 1 0,0 0 1,-1-1-1,-1 1 0,-1-1 0,0 0 1,0-1-1,-13 19 0,15-26 82,0 0 0,0-1 0,0 1 0,-1-1 0,-8 8 0,33-39 805,-14 19-903,-1 0 1,0 0-1,8-15 0,3-5-108,41-60-139,33-46-62,-83 127 204,-4 8 37,-2 17-13,-1-5-52,2 5 111,-2 0 0,0 0 0,-1 0 0,-6 30 0,0 17 150,-1 26 658,7-78-545,1-13-253,-1 1 0,1-1 0,0 1 1,0-1-1,0 1 0,0-1 0,0 1 0,0 0 0,0-1 1,1 1-1,-1-1 0,0 1 0,1-1 0,0 3 1,0-3 82,18-5 219,65-9 379,-59 8-625,47-4 0,3 1-68,-69 6-344,-2 1-1448,4 18-9913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19:05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 3328,'-3'0'19753,"-5"0"-21832,6 0 2123,-1 0 1,1 1-1,0-1 0,-1 1 1,1 0-1,0 0 0,0 0 0,0 0 1,0 0-1,0 0 0,0 0 1,0 1-1,0-1 0,-3 4 1,-24 28 382,18-19-255,11-14-164,0 0 0,-1 0 0,1 0 0,0 0 1,0 0-1,0 0 0,0 1 0,0-1 0,-1 0 0,1 0 0,0 0 1,0 0-1,0 0 0,0 1 0,0-1 0,0 0 0,0 0 0,0 0 0,-1 0 1,1 0-1,0 1 0,0-1 0,0 0 0,0 0 0,0 0 0,0 1 0,0-1 1,0 0-1,0 0 0,0 0 0,0 0 0,0 1 0,0-1 0,0 0 0,0 0 1,1 0-1,-1 0 0,0 1 0,0-1 0,0 0 0,0 0 0,0 0 0,0 0 1,0 1-1,0-1 0,1 0 0,-1 0 0,11 0 571,15-6 399,-23 5-919,-1 0 1,0 0 0,1-1 0,-1 1 0,0 0 0,0-1-1,0 0 1,3-3 0,-4 5-44,-1-1 0,1 1 0,-1-1-1,1 1 1,-1-1 0,1 1 0,-1-1 0,0 0-1,1 1 1,-1-1 0,0 0 0,1 1 0,-1-1 0,0 0-1,0 0 1,0 1 0,0-1 0,0 0 0,0 1-1,0-1 1,0 0 0,0 0 0,0 1 0,0-1-1,0 0 1,0 0 0,-1 0 0,0 0-34,0 0 0,0 0 1,0 0-1,-1 1 0,1-1 0,0 1 0,0-1 1,0 1-1,-1-1 0,1 1 0,0 0 1,-1 0-1,1-1 0,0 1 0,0 0 0,-1 0 1,1 0-1,0 1 0,-2-1 0,0 0-170,2 0 146,-5-2-2060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21:12.9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411 208 2144,'-3'-4'5241,"-2"6"-3827,-5 6-1397,-8 16 334,8-10-9,0-2-1,-1 0 1,-14 13-1,-161 135 1318,155-132-1416,13-10 1,-28 19-1,45-36-234,1-1-1,-1 1 1,0-1-1,1 1 1,-1-1-1,0 1 1,1-1-1,-1 0 1,0 1-1,0-1 1,1 0-1,-1 0 1,0 0-1,0 1 1,0-1-1,1 0 1,-1 0-1,0 0 1,0 0-1,0 0 1,1 0-1,-1-1 1,0 1-1,0 0 1,0 0-1,1-1 1,-1 1-1,-1-1 1,1 0 15,0 0 1,0-1-1,0 1 1,0 0 0,0-1-1,0 1 1,0-1-1,1 1 1,-1-1 0,0 1-1,1-1 1,-1 1-1,1-3 1,-2-4 63,1-1-1,1 1 1,-1 0 0,2-14 0,1 8-108,1 0 0,1 1 1,0-1-1,0 1 0,1 0 1,1 0-1,8-13 0,-2 6-7,1 0 0,1 1-1,22-23 1,-27 33 31,-1 1 1,2 0-1,-1 1 0,1 0 0,0 0 1,0 1-1,1 0 0,0 1 1,22-7-1,-28 10 7,0 1 0,0 0-1,1 0 1,-1 1 0,1 0 0,-1 0 0,0 0-1,1 0 1,-1 1 0,9 2 0,-10-2 38,0 0 0,-1 1 0,1 0 1,0 0-1,-1 0 0,1 0 0,-1 1 1,0-1-1,0 1 0,0 0 0,0 0 0,0 0 1,-1 0-1,1 0 0,2 6 0,-1-3 24,-1 1-1,1-1 1,-1 1-1,-1-1 1,0 1-1,0 0 1,0 0-1,0 0 1,-1 0 0,0 0-1,-1 0 1,0 1-1,0-1 1,-2 14-1,-24 100 193,12-64-140,-5 32 203,-51 137-1,56-190-144,-9 25 434,9-40 234,10-17-22,5-13-375,3-2-400,1 1 0,10-19 0,1-1-51,115-210 18,23 10-437,-151 226 346,0 0-1,0 1 0,1-1 1,-1 1-1,1 0 0,7-5 0,-11 8 58,1 0-1,-1-1 0,1 1 0,-1 0 0,1 0 0,-1-1 1,1 1-1,-1 0 0,1 0 0,-1 0 0,1 0 1,0 0-1,-1 0 0,1 0 0,-1 0 0,1 0 0,-1 0 1,1 0-1,-1 0 0,1 0 0,-1 0 0,1 1 0,-1-1 1,1 0-1,0 1 0,0 0 15,-1 0 0,1 0 0,0 0 0,-1 0 0,1 0 0,-1 0 0,1 0 0,-1 0 0,0 0 0,1 1-1,-1-1 1,0 0 0,0 0 0,0 0 0,0 1 0,0-1 0,0 1 0,-1 24 42,-9 46 1,3-31 40,-20 96-81,2-19 223,13-67-119,12-49 408,3-9-334,9-20-93,19-64-51,40-102-32,10 4-197,-66 153 110,-12 27-42,1 0 0,0 0 0,0 0 0,1 0 0,10-14 0,-15 22 117,1 1 1,-1 0-1,0-1 0,0 1 1,1 0-1,-1-1 0,0 1 1,0 0-1,1 0 1,-1-1-1,0 1 0,1 0 1,-1 0-1,0 0 0,1-1 1,-1 1-1,1 0 1,-1 0-1,0 0 0,1 0 1,0 0-1,3 5-79,-3 14-9,-1-19 91,-1 38 65,-10 51 0,4-39-87,-12 68 223,18-107-185,-7 69-114,5 116 0,3-176 169,-1-13-9,1 1 0,1-1 0,1 12-1,-2-18-31,0 0 1,0 1-1,1-1 0,-1 0 0,1 1 0,-1-1 0,1 0 0,-1 0 0,1 0 0,0 1 0,0-1 0,0 0 0,-1 0 0,1 0 0,0 0 0,0 0 0,0 0 0,0-1 0,1 1 0,-1 0 1,0 0-1,0-1 0,0 1 0,3 0 0,-3-1 16,1 0 0,0 0 0,0 0 0,0 0 0,-1 0 0,1 0 0,0-1 0,0 1 0,0 0 0,-1-1 0,1 0 0,0 1 0,-1-1 0,1 0 0,2-1 0,23-18 35,-26 19-69,18-16-54,0 0 0,28-37 0,27-47 176,-31 41 107,-35 49-266,-1 0 0,0-1-1,-1 1 1,0-1 0,6-22-1,-16 45-396,-7 17 236,-7 28 1,13-33 76,0 1 0,-1 45 0,5-61 138,2 0 1,-1 1-1,1-1 0,1 0 0,-1 1 0,1-1 0,1 0 0,0 0 0,0 0 1,0-1-1,9 15 0,-11-21-12,0 1 0,0-1 0,-1 0 0,1 0 0,0 1 0,0-1 0,0 0 0,1 0 0,-1 0 0,0 0 0,0 0 1,0-1-1,1 1 0,-1 0 0,1 0 0,-1-1 0,0 1 0,1-1 0,-1 1 0,1-1 0,-1 0 0,1 0 0,-1 1 0,1-1 0,-1 0 0,1 0 0,0-1 1,-1 1-1,1 0 0,-1 0 0,1-1 0,-1 1 0,0-1 0,1 1 0,-1-1 0,1 0 0,-1 1 0,3-3 0,1-1 36,-1 1 0,1-2 0,-1 1 0,1 0 0,-1-1-1,0 0 1,-1 0 0,4-6 0,-3 3-41,0 1 0,-1-1-1,0 0 1,-1 1 0,0-1 0,0-1-1,-1 1 1,1 0 0,-2 0 0,1-1-1,-1 1 1,-1 0 0,-2-17 0,0 13-5,0 0 0,0 0 1,-1 0-1,-1 0 0,0 1 1,0-1-1,-1 1 0,-10-13 1,14 21-29,0 0 1,-1 1 0,1-1 0,-1 1-1,1 0 1,-1 0 0,0 0-1,0 0 1,0 0 0,0 0-1,0 1 1,0 0 0,-1-1 0,1 1-1,0 1 1,-1-1 0,1 0-1,-1 1 1,1-1 0,-1 1-1,-3 0 1,2 1 0,0-1 0,0 1-1,0 0 1,0 0 0,0 1-1,0-1 1,1 1 0,-1 0 0,1 1-1,-1-1 1,1 1 0,0 0-1,-7 5 1,6-4 33,4-3-18,0 0-1,0 0 1,-1 0-1,1 0 0,0 0 1,0 0-1,0 0 1,1 0-1,-1 1 1,0-1-1,0 0 0,1 1 1,-1-1-1,0 0 1,1 1-1,-1-1 0,1 0 1,0 1-1,0-1 1,-1 2-1,2-2 19,-1-1 1,0 0-1,1 0 1,-1 0-1,0 0 1,1 1-1,-1-1 0,1 0 1,-1 0-1,0 0 1,1 0-1,-1 0 0,1 0 1,-1 0-1,0 0 1,1 0-1,-1 0 0,1 0 1,-1-1-1,0 1 1,1 0-1,-1 0-3,20-4 69,-11 2-68,0 1-1,-1-2 0,1 1 1,13-7-1,147-66-11,-156 70 2,1 0 1,24-5-1,-33 9-27,0 0 1,-1 0-1,1 1 1,0 0-1,0 0 1,-1 0-1,1 1 0,0-1 1,0 1-1,-1 0 1,8 3-1,-10-3 24,0 0 0,-1 0 0,1 1-1,-1-1 1,1 1 0,-1-1 0,1 1 0,-1-1 0,0 1-1,0 0 1,0-1 0,0 1 0,0 0 0,0 0 0,0 0-1,0 2 1,6 32-65,-4 1 138,-1 0 0,-2 1 1,-1 0-1,-11 62 0,5-77 274,6-21 128,5-13-180,31-81-39,-29 76-276,1 0 0,0 0 0,0 1 0,2 0 0,0 1 0,1 0 0,16-19 0,-25 32 7,0 0 0,0 0 0,0 0 0,0 0 0,0 0 0,0 0-1,0 0 1,0 1 0,0-1 0,0 0 0,0 1 0,0-1 0,1 1-1,-1 0 1,0-1 0,2 1 0,-3 0 13,1 0 1,-1 0-1,1 0 1,-1 0-1,1 0 1,-1 1-1,1-1 1,-1 0-1,1 0 1,-1 1-1,1-1 0,-1 0 1,1 1-1,-1-1 1,1 0-1,-1 1 1,0-1-1,1 1 1,-1-1-1,0 1 1,1-1-1,-1 1 0,0-1 1,1 1-1,0 3 0,0-1-1,0 1 1,0 0-1,-1-1 1,1 1-1,-1 0 1,0-1-1,0 7 1,-3 35 41,2-26-14,0 0-1,-1-1 1,-6 24-1,2-16 73,5-17 11,-1 0 0,-6 16 0,39-88 296,-14 33-445,2 1 0,1 1-1,23-27 1,-29 39 16,1 1 0,1 1 1,0 0-1,27-18 0,-41 31 12,-1 0 1,1 0-1,-1 0 1,1 0-1,-1 0 1,1 1-1,-1-1 0,1 1 1,0-1-1,0 1 1,-1-1-1,1 1 1,0 0-1,-1 0 0,1 0 1,0 0-1,0 0 1,-1 0-1,1 0 1,0 1-1,0-1 0,-1 1 1,3 0-1,-1 1 11,-1 0-1,1 0 1,0 1-1,-1-1 1,1 1-1,-1-1 1,0 1-1,1 0 1,-2 0-1,4 5 1,2 7-7,-1-1 1,0 1 0,-1-1 0,-1 1 0,4 24-1,-5-21 16,2 1-1,0-1 0,9 23 1,-10-33 5,0 0 1,1-1-1,0 1 0,0-1 1,0 0-1,1 0 1,0-1-1,14 12 0,-18-16 9,1 0 0,0 0 0,0 0 0,0 0 0,0-1 0,0 1 0,0-1 0,1 0 0,-1 0 0,1 0 0,-1 0 0,0 0 0,1-1 0,-1 0 0,1 1 0,-1-1 0,1-1 0,-1 1 0,1 0 0,-1-1 0,1 0 0,-1 0 0,0 0 0,1 0 0,3-2 0,-2 0 14,0-1 0,0 0-1,0 0 1,-1 0 0,1 0-1,-1-1 1,5-6 0,0-2 1,12-21-1,-13 18-3,-1 0 0,0-1 0,-2 1 0,0-1 0,0-1 0,-2 1 0,3-34 0,-5 37-43,0 10 0,0-1 0,0 0 0,-1 0 0,0 0 0,0 0 0,0 0-1,-1 0 1,0 0 0,0 0 0,-2-7 0,3 11 8,0 1 0,0 0-1,0 0 1,0 0 0,-1 0-1,1-1 1,0 1 0,0 0 0,0 0-1,0 0 1,0 0 0,0 0 0,-1 0-1,1-1 1,0 1 0,0 0 0,0 0-1,0 0 1,-1 0 0,1 0 0,0 0-1,0 0 1,0 0 0,-1 0 0,1 0-1,0 0 1,0 0 0,0 0 0,-1 0-1,1 0 1,0 0 0,0 0 0,0 0-1,0 0 1,-1 0 0,-8 6-98,-8 11 12,5 4 39,0 0 0,2 0 0,0 1 0,1 0 0,1 1 0,2 0 0,-7 34 0,12-47 63,0 1-1,0-1 0,1 1 0,0-1 0,1 0 1,0 1-1,1-1 0,0 0 0,0 0 0,1 0 1,0 0-1,8 15 0,-10-24-3,3 5 26,-1 1-1,2-1 1,-1 0 0,1 0-1,5 6 1,-8-11-18,-1 0 0,0 0-1,1 0 1,-1 0 0,0-1 0,1 1 0,-1 0-1,1-1 1,-1 1 0,1-1 0,0 1 0,-1-1-1,1 1 1,-1-1 0,1 0 0,0 0-1,-1 0 1,1 0 0,0 0 0,-1 0 0,1-1-1,0 1 1,-1-1 0,1 1 0,-1-1 0,1 1-1,-1-1 1,2-1 0,12-6 96,22-19 0,-4 3-76,119-89-55,-27 21-186,-124 91 198,0 0 1,1 0-1,-1 1 0,1-1 0,-1 0 0,1 1 0,-1-1 0,1 1 0,-1-1 0,1 1 0,-1 0 0,1 0 0,0 0 0,-1 0 0,1 0 0,-1 0 1,1 0-1,0 0 0,-1 1 0,1-1 0,-1 0 0,1 1 0,-1-1 0,3 2 0,-3-1 3,1 1-1,0-1 0,-1 0 1,1 1-1,-1 0 1,0-1-1,1 1 1,-1 0-1,0-1 1,0 1-1,0 0 1,0 0-1,0 0 1,-1 0-1,1 0 0,-1 0 1,1 4-1,1 15 32,-1 1-1,-2-1 1,0 1-1,-8 40 1,8-58-30,0 0 1,0-1 0,-1 1 0,1 0-1,-1-1 1,0 1 0,-3 4 0,-5 9 127,43-51 656,31-50-916,-42 50-19,27-43 90,-32 60-154,-8 13-44,-8 4 262,-1 0-1,0 0 0,1 1 0,-1-1 0,0 0 0,0 0 1,1 0-1,-1 1 0,0-1 0,0 0 0,0 0 0,1 1 1,-1-1-1,0 0 0,0 0 0,0 1 0,0-1 0,1 0 1,-1 1-1,0-1 0,0 0 0,0 1 0,0-1 0,0 0 1,0 1-1,0-1 0,0 0 0,0 1 0,0-1 0,0 0 1,0 1-1,0 15 4,-4 111-203,2-110 262,1 1-1,2-1 1,2 26 0,-2-41-53,-1 1 0,1 0 0,0-1 0,0 1 0,0-1 0,0 1 0,1-1 0,1 3 0,-2-4 14,-1 0 1,1 0-1,0 0 0,-1 0 0,1-1 0,0 1 1,0 0-1,-1 0 0,1-1 0,0 1 1,0-1-1,0 1 0,0-1 0,0 1 0,0-1 1,0 1-1,0-1 0,0 0 0,0 0 1,0 1-1,0-1 0,0 0 0,0 0 0,2 0 1,3-2-25,0 0 1,0-1 0,0 1 0,-1-1-1,1 0 1,-1-1 0,0 1 0,0-1-1,0 0 1,0 0 0,7-9-1,5-8 77,22-34-1,-27 38 9,75-125 30,-27 44-136,-18 27 121,24-33 42,-42 69-201,-2-1 0,-2-2 0,-1 0-1,-2-1 1,-1 0 0,18-75 0,-27 90 102,-4 17-86,-1 1 1,0 0-1,-1-1 1,0 0-1,1-6 1,-2 13 39,0 0 1,0 0 0,0 0 0,0 0-1,-1 0 1,1 0 0,0 0 0,0 0 0,0 0-1,0 0 1,0 0 0,0 0 0,0 0-1,0 0 1,0 0 0,0 0 0,0 0-1,0 0 1,0 0 0,0 0 0,0 0-1,0 0 1,0 0 0,0 0 0,0 0-1,0 0 1,0 0 0,-1 0 0,1 0-1,0 0 1,0 0 0,0 0 0,0 0 0,0 0-1,0 0 1,0 0 0,0 0 0,0-1-1,0 1 1,0 0 0,0 0 0,0 0-1,0 0 1,0 0 0,0 0 0,0 0-1,0 0 1,0 0 0,0 0 0,0 0-1,0 0 1,0 0 0,0 0 0,0 0-1,0 0 1,0 0 0,0 0 0,0 0 0,0 0-1,0-1 1,-4 8-112,-4 8 78,-93 188-61,23-55-59,69-128 141,1-1 0,0 1-1,-9 41 1,-3 66 128,17-95-92,2-1 0,1 0 0,2 0 0,9 51 0,-11-77 4,2 1-1,-1 0 1,1-1-1,0 0 1,0 1-1,0-1 1,1 0-1,-1 0 1,1 0-1,1 0 1,-1 0-1,1-1 1,6 7-1,-7-9 6,-1 0 0,1 0-1,-1-1 1,1 1 0,0-1-1,0 1 1,0-1 0,0 0-1,0 0 1,0 0 0,0-1-1,1 1 1,-1-1 0,0 0-1,0 0 1,0 0 0,1 0-1,-1 0 1,0-1 0,0 1-1,0-1 1,0 0 0,0 0-1,0 0 1,4-2 0,4-3-10,0 0-1,0-1 1,0-1 0,-1 1 0,0-2 0,-1 1-1,0-1 1,0-1 0,-1 1 0,0-2 0,9-15 0,5-12-10,33-82 0,-41 89-6,-8 19-28,0-1-1,6-21 1,-12 32-383,-1 10 209,-7 41 68,5-19 97,-10 40 0,7-40 72,-4 43-1,9-53 0,-1 26-124,2-42 107,0 0 1,1 0-1,0-1 0,-1 1 1,1 0-1,1 0 0,-1 0 1,0-1-1,3 5 0,-3-7-6,-1-1 0,0 1-1,1 0 1,-1-1 0,1 1-1,0 0 1,-1-1 0,1 1-1,-1-1 1,1 1 0,0-1-1,-1 0 1,1 1 0,0-1-1,-1 1 1,1-1 0,0 0-1,0 0 1,0 0 0,-1 1-1,1-1 1,0 0 0,0 0-1,-1 0 1,1 0 0,0 0-1,0 0 1,0 0 0,-1-1-1,1 1 1,0 0 0,0 0-1,-1-1 1,1 1 0,0 0-1,0-1 1,-1 1 0,1 0-1,0-1 1,-1 1 0,1-1-1,-1 0 1,2 0 0,3-3 28,-1-1 1,1 0-1,7-10 1,-11 14-49,16-24 48,-1-1-1,-2 0 1,13-34-1,2-1 85,-9 16-161,-12 26-49,1 0 0,14-23 1,-14 22-47,-8 16 25,-4 12 61,-11 41-39,1 0 1,-7 67 0,18-99 99,0 0 0,0 0 0,2 0 1,0 0-1,5 33 0,-5-48 8,1-1 0,-1 1 1,0 0-1,1 0 0,0-1 0,-1 1 0,1 0 1,0-1-1,0 1 0,0-1 0,0 1 0,0-1 1,0 1-1,1-1 0,-1 0 0,0 0 0,1 0 1,-1 1-1,1-1 0,2 1 0,-2-1 27,0-1-1,0 0 1,0 1-1,1-1 1,-1 0-1,0 0 0,0 0 1,1 0-1,-1 0 1,0-1-1,0 1 1,0-1-1,0 1 1,1-1-1,-1 0 1,0 0-1,2-1 1,8-5-20,1 0 1,-1-1-1,0-1 1,-1 0 0,0 0-1,10-12 1,58-72-62,-41 45 1,57-70-23,-92 114-13,1-1 0,0 1 0,0 0-1,0 0 1,1 0 0,6-4 0,-10 8 61,0-1 0,0 1 0,0-1 0,-1 1 0,1-1 0,0 1 0,0 0 1,0-1-1,0 1 0,0 0 0,0 0 0,0 0 0,0 0 0,0 0 0,0 0 0,0 0 0,0 0 1,0 0-1,0 0 0,0 1 0,0-1 0,0 0 0,0 0 0,0 1 0,0-1 0,-1 1 1,1-1-1,0 1 0,0 0 0,0-1 0,-1 1 0,1-1 0,0 1 0,0 0 0,-1 0 0,1 0 1,-1-1-1,1 1 0,-1 0 0,1 0 0,-1 0 0,0 0 0,1 0 0,-1 1 0,4 10-10,-1 1 0,-1-1 0,0 0-1,-1 1 1,0-1 0,-1 1 0,-2 12-1,2 5-50,-2 12 187,-9 52 0,9-86-114,2-4 221,6-8 41,-1 0-245,1 0 0,-1 0-1,-1-1 1,1 1-1,-1-1 1,1 0 0,2-7-1,25-41-77,-24 38 100,-1 2-32,7-12-85,1 0 0,19-24 0,-5 21-184,-29 28 252,0 0 0,1 0-1,-1 0 1,0 0-1,0 0 1,1 0 0,-1 0-1,0 0 1,1 0-1,-1 1 1,0-1 0,0 0-1,1 0 1,-1 0-1,0 0 1,0 0 0,1 0-1,-1 1 1,0-1-1,0 0 1,1 0 0,-1 0-1,0 0 1,0 1-1,0-1 1,1 0 0,-1 0-1,0 1 1,0-1-1,0 0 1,0 0 0,0 1-1,0-1 1,0 0-1,1 0 1,-1 1 0,0-1-1,0 1 1,4 12-54,0 28 217,-1 0 0,-4 44 1,0-21-19,1-64-124,0 0 0,0 0 1,1 0-1,-1 0 0,0 0 0,0 0 1,1 0-1,-1 0 0,0 0 1,1 0-1,-1 0 0,0 0 0,0 0 1,0-1-1,1 1 0,-1 0 1,0 0-1,0 0 0,1 0 0,-1-1 1,0 1-1,0 0 0,0 0 1,0 0-1,1-1 0,-1 1 0,0 0 1,0 0-1,0-1 0,0 1 1,0 0-1,0 0 0,0-1 1,13-16 50,7-14-35,44-65-59,-49 76-23,1 0 1,30-27-1,-29 30-17,-7 7 25,0 1 0,1 0 0,0 0 0,0 1 1,1 1-1,14-8 0,-26 15 38,1 0 0,0-1 0,-1 1 0,1 0 0,-1 0-1,1 0 1,0 0 0,-1 0 0,1-1 0,-1 1 0,1 0 0,0 0 0,-1 0 0,1 1 0,0-1 0,-1 0-1,1 0 1,-1 0 0,1 0 0,0 1 0,-1-1 0,1 0 0,-1 0 0,1 1 0,0 0 0,0 0 0,0 0 0,-1-1 0,1 2 0,-1-1 1,1 0-1,-1 0 0,1 0 0,-1 0 1,1 0-1,-1 0 0,0 0 0,0 0 0,1 2 1,-1 6 3,0-1 1,0 1 0,-2 10 0,1-8 14,-6 42-39,4-37 68,0 0 1,2 0 0,0 0-1,2 26 1,-1-37-33,1-1-1,0 1 1,0-1 0,1 1 0,-1-1-1,1 0 1,0 0 0,0 0 0,0 0-1,1 0 1,-1 0 0,1-1 0,0 1-1,0-1 1,0 0 0,1 1 0,-1-2-1,1 1 1,-1 0 0,1-1 0,5 3-1,-5-3 13,1 0 1,0 0-1,0 0 0,1-1 0,-1 0 0,0 0 0,0 0 0,8-1 0,44-3 176,-38 1-260,-7 1 90,1-2-1,15-4 0,-13 3 7,-11 2-60,1 1-1,-1-1 0,0 0 0,0 0 1,0 0-1,0 0 0,0-1 0,6-5 1,-9 7-244,1 0 0,-1-1 1,0 1-1,0-1 0,1 1 1,-1-1-1,0 0 0,0 0 1,0-2-1,0 3-106,-1 0 0,0 0 0,1-1 0,-1 1 0,0 0 0,0 0 0,0 0 0,0-1 0,0 1 0,-1 0 0,1 0 0,0 0 0,0 0 0,-1-1 0,1 1 0,-1-1 0,-4-7-2293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21:13.3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1 145 7712,'0'-5'3520,"13"2"-3072,10-1 1376,9-1-1088,47-6 352,13-1-672,19-8-96,-8 7-192,5-7 415,-13 5-319,8-5-3327,-12 4 1663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21:18.6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1139 3072,'3'2'5804,"-3"-2"-5711,8-6 1678,4-9-1023,1-4-84,-3 4-239,0-1 1,14-29 0,3-19-293,40-82 685,-57 128-741,1 0 0,0 1 0,1 1 0,1 0 0,30-27 0,-43 43-77,9-8-1,0 0 0,14-8 0,-21 15 11,-1 0 0,1 0 0,0 0 0,0 0 0,0 0 0,-1 0 0,1 0 1,0 1-1,0-1 0,0 1 0,0-1 0,0 1 0,1 0 0,-1 0 0,0 0 1,0 0-1,0 0 0,0 0 0,0 1 0,0-1 0,0 1 0,3 0 1,-4 1 13,1-1 1,-1 1 0,0-1 0,0 1 0,1-1 0,-1 1 0,0-1-1,0 1 1,-1 0 0,1 0 0,0 0 0,-1 0 0,1-1 0,-1 1 0,1 0-1,-1 3 1,3 32 161,-5-11-72,-1-1 1,-1 1-1,-7 25 1,1-9 83,4-14-90,2-14 35,1 1 1,1 0 0,-2 16-1,4-31-127,0 0 0,0 0 0,0 1 0,0-1 0,0 0 0,0 0 0,0 0 0,0 0 0,0 0 0,0 0 0,0 1-1,0-1 1,0 0 0,0 0 0,0 0 0,0 0 0,0 0 0,0 0 0,1 1 0,-1-1 0,0 0 0,0 0 0,0 0 0,0 0 0,0 0 0,0 0 0,0 0 0,0 1-1,0-1 1,0 0 0,1 0 0,-1 0 0,0 0 0,0 0 0,0 0 0,0 0 0,0 0 0,0 0 0,1 0 0,4-3 282,6-11-70,-10 13-123,19-24-11,109-127 194,-102 123-317,2 2 1,1 0-1,34-21 0,-50 38-59,1 0 0,0 2 0,27-12 0,-41 19 84,-1 1 0,1 0-1,0-1 1,0 1 0,0 0-1,0 0 1,0-1 0,0 1 0,-1 0-1,1 0 1,0 0 0,0 0-1,0 1 1,0-1 0,0 0 0,0 0-1,0 0 1,-1 1 0,1-1-1,0 0 1,0 1 0,0-1 0,-1 1-1,1-1 1,0 1 0,0-1-1,-1 1 1,1-1 0,0 1 0,-1 0-1,1-1 1,-1 1 0,1 0-1,-1 0 1,1 0 0,-1-1 0,0 1-1,1 1 1,0 2 9,1 0 0,-1 1-1,-1-1 1,1 0 0,-1 1 0,1 6 0,-12 133 337,2-42-140,8-97-189,1 2 22,-1-1 1,1 1-1,0-1 1,1 1-1,-1-1 1,4 13-1,-4-19-18,0 0 0,0 1 0,0-1 0,0 0 0,0 1 0,0-1 0,0 0 0,1 1 0,-1-1-1,0 0 1,0 1 0,0-1 0,1 0 0,-1 0 0,0 1 0,0-1 0,1 0 0,-1 0 0,0 1 0,0-1 0,1 0 0,-1 0 0,0 0 0,1 1-1,-1-1 1,0 0 0,1 0 0,-1 0 0,0 0 0,1 0 0,-1 0 0,0 0 0,1 0 0,-1 0 0,0 0 0,1 0 0,-1 0 0,0 0 0,1 0-1,-1 0 1,1 0 0,-1 0 0,0-1 0,1 1 0,9-10 342,-8 8-275,10-15-17,-1-2 1,-1 1-1,0-1 0,10-31 0,10-19 168,-19 49-290,0-1-1,0 2 1,2-1 0,1 2-1,0 0 1,1 0 0,22-19-1,-36 37 43,-1-1-1,0 1 0,1 0 1,-1-1-1,1 1 1,-1 0-1,0-1 0,1 1 1,-1 0-1,1 0 0,-1-1 1,1 1-1,-1 0 1,1 0-1,-1 0 0,1 0 1,-1 0-1,1-1 0,-1 1 1,1 0-1,-1 0 0,1 0 1,0 1-1,-1-1 9,1 0 0,-1 1-1,0-1 1,1 1-1,-1-1 1,0 0 0,0 1-1,1-1 1,-1 1 0,0-1-1,0 1 1,0-1 0,0 1-1,0-1 1,0 1 0,0-1-1,0 0 1,0 1 0,0 0-1,-5 31-17,4-26-37,-6 36-16,1 1-1,1 58 1,5-93 96,0 0 0,0 0 0,1 1 0,0-1 0,1 0 0,0 0 0,0 0 0,1 0 0,0 0 0,0-1 0,7 12 0,-9-18 1,0 0 1,0 0-1,1 0 1,-1 0-1,0 0 1,0 0-1,1 0 1,-1-1-1,1 1 1,-1 0-1,1-1 1,-1 1 0,1-1-1,-1 1 1,1-1-1,-1 0 1,1 0-1,-1 0 1,1 0-1,-1 0 1,1 0-1,0 0 1,-1 0-1,1-1 1,-1 1-1,1 0 1,1-2-1,4 0 11,0-1 0,-1 0 0,1-1 0,10-6 0,0-4 27,-1 0 0,0-1-1,-1-1 1,16-22 0,4-3 31,-25 29-41,123-129-18,-115 120-105,-15 17 26,0 1 0,-1 0 0,1 0 0,0-1 0,0 2 0,1-1 0,-1 0 0,8-4 0,-11 8 34,0 1 1,0-1-1,0 0 1,0 0-1,0 0 1,0 0-1,0 0 1,0 0-1,0 0 1,-1 0-1,1 2 1,-1 0-39,-7 47-211,2-21 283,-2 57-1,12 4-31,-3-78 86,1 0 0,1-1 0,-1 1 0,2-1 0,6 16 0,-10-26-63,0 0 0,1-1-1,-1 1 1,0-1-1,0 1 1,1-1 0,-1 1-1,0-1 1,1 1 0,-1-1-1,0 1 1,1-1-1,-1 0 1,1 1 0,-1-1-1,1 1 1,-1-1 0,1 0-1,-1 1 1,1-1-1,-1 0 1,1 0 0,-1 0-1,1 1 1,-1-1 0,1 0-1,0 0 1,-1 0-1,1 0 1,-1 0 0,1 0-1,0 0 1,-1 0 0,1 0-1,-1 0 1,1 0-1,-1-1 1,1 1 0,0 0-1,-1 0 1,1 0 0,-1-1-1,1 1 1,-1 0-1,1-1 1,-1 1 0,1 0-1,0-2 1,2 0 46,0-1 0,-1 0 1,1 0-1,0-1 0,3-5 0,8-17 79,18-50-1,-6 13-6,-3 8-149,-11 26 54,16-31 0,-22 46-164,0 3-361,-5 11 473,-1 1 1,0 0-1,1-1 1,-1 1 0,0 0-1,0-1 1,1 1-1,-1 0 1,0-1-1,0 1 1,0 0-1,0-1 1,0 1-1,0 0 1,0-1 0,0 1-1,0 0 1,0 0-1,-1 1 1,3 21-63,0 1 0,12 44 0,-9-51 97,8 23 0,-11-35 20,-1 0 1,2-1 0,-1 1-1,0-1 1,1 1 0,0-1-1,0 0 1,0 0 0,6 5-1,-8-8-17,1 0 0,0-1 0,-1 1 0,1 0 0,0-1 0,-1 1 0,1-1 0,0 0-1,0 1 1,-1-1 0,1 0 0,0 0 0,0 0 0,0 0 0,-1 0 0,1-1 0,0 1 0,0-1-1,-1 1 1,1-1 0,2 0 0,1-2 14,0 1 0,1-1-1,-1 0 1,0 0 0,6-5-1,23-24 237,49-58-1,-83 90-269,80-82 213,-22 24-719,-58 57 496,0 1 1,0 0 0,1 0 0,-1 0 0,0 0 0,0-1-1,0 1 1,0 0 0,0 0 0,1 0 0,-1 0 0,0 0-1,0-1 1,0 1 0,0 0 0,1 0 0,-1 0 0,0 0-1,0 0 1,0 0 0,1 0 0,-1 0 0,0 0-1,0 0 1,1 0 0,-1 0 0,0 0 0,0 0 0,0 0-1,1 0 1,-1 0 0,0 0 0,0 0 0,0 0 0,1 0-1,-1 0 1,0 0 0,0 0 0,0 1 0,1-1-1,-1 0 1,0 0 0,0 0 0,0 0 0,0 0 0,0 1-1,1-1 1,-1 0 0,0 0 0,0 0 0,0 1 0,0-1-1,0 0 1,0 0 0,0 0 0,0 1 0,0-1-1,0 0 1,0 0 0,0 0 0,0 1 0,0-1 0,0 0-1,0 0 1,0 0 0,0 1 0,0-1 0,1 7 11,0 0 0,0-1 0,-1 1-1,0 0 1,0 0 0,0-1 0,-3 13 0,0 3-49,1-3 115,0 0 1,-2-1 0,0 1-1,-1-1 1,0 0 0,-2 0-1,-9 18 1,15-34-50,-12 18 154,12-20-159,0 1 0,0 0 0,1 0 0,-1-1 0,0 1 0,0-1 1,0 1-1,0-1 0,0 1 0,0-1 0,0 1 0,0-1 0,0 0 0,0 0 0,0 1 0,0-1 0,0 0 0,0 0 0,0 0 0,-1 0 0,0-1 0,-2 0 11,0 0 0,0-1 0,0 1 0,0-1 0,0 0 0,1 0 0,-1-1 0,1 1 0,-1-1 0,1 0 0,0 0 0,0 0 0,0 0-1,-2-4 1,-2-2-117,1-1 0,0 1 0,-9-22 0,15 32 85,0-1 1,0 0 0,0 0 0,1 0 0,-1 0-1,0 0 1,0 0 0,0 0 0,0 0 0,1 0-1,-1 0 1,0 0 0,0 0 0,0 0 0,0 0-1,1 0 1,-1 0 0,0 0 0,0 0-1,0 0 1,0 0 0,1 0 0,-1 0 0,0 0-1,0 0 1,0 0 0,0 0 0,0-1 0,1 1-1,-1 0 1,0 0 0,0 0 0,0 0 0,0 0-1,0 0 1,0-1 0,0 1 0,1 0 0,-1 0-1,0 0 1,0 0 0,0-1 0,0 1-1,0 0 1,0 0 0,0 0 0,0 0 0,0-1-1,0 1 1,0 0 0,0 0 0,0 0 0,0 0-1,0-1 1,0 1 0,0 0 0,0 0 0,0 0-1,0 0 1,0-1 0,-1 1 0,19 10-50,-13-7 54,108 49-75,-74-36 191,-34-14-92,1 1-1,0-1 0,0-1 1,0 1-1,0-1 0,1 0 1,-1 0-1,0-1 0,0 1 1,1-2-1,-1 1 0,0-1 1,0 0-1,0 0 0,9-3 1,-12 3-15,0 0 1,0 0 0,0 0-1,0-1 1,-1 1 0,1-1-1,0 0 1,-1 0 0,1 0-1,-1 0 1,0 0 0,0 0-1,0-1 1,0 1 0,2-4-1,35-56 79,-22 35-14,26-33 0,-11 20 82,53-85 1,76-195-176,-120 233 21,-33 70-230,9-30 1,-44 143-196,-10 46 626,26-88-200,3 1 0,2 0 0,2 0 0,5 78 0,1-110-7,8 73-148,-9-75-3243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21:19.0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68 5728,'-28'-35'2592,"28"27"992,4 5-2048,6-2-896,7 1 352,11 4-576,17-5 32,3 5-256,15-3 32,-3 3-129,-2-5 97,-4 10-128,-10-5-2495,-7 0 1343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21:20.9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1 931 3136,'0'8'6810,"2"-9"-6680,0 0 0,-1 0 0,1 0 0,0 0 0,0 0 0,0-1 0,-1 1 0,1-1 0,-1 1 0,3-3 0,3-3 152,85-91 1329,-11 12-1174,-47 54-344,-9 8 145,-1 0-1,27-37 1,-26 22-130,-2 0 0,33-81 1,71-239 643,-123 335-1007,-5 15-15,0 9 263,1 0-1,0 0 1,0 0-1,-1 0 0,1 0 1,0 0-1,-1 0 1,1 0-1,0 0 0,0 0 1,-1 0-1,1 0 1,0 0-1,0 0 0,-1 0 1,1 0-1,0 0 0,0 0 1,-1 1-1,1-1 1,0 0-1,0 0 0,-1 0 1,1 0-1,0 0 1,0 1-1,0-1 0,-1 0 1,1 0-1,0 0 1,0 1-1,-4 4 53,0-1 1,1 1 0,-1 1-1,1-1 1,1 0-1,-1 1 1,1-1 0,-2 9-1,-6 10 244,2-6-115,2 0 0,0 1 1,1-1-1,-4 34 1,0-5-98,-18 120 259,2 1 426,24-55 124,2-62-428,-1-50-260,8-7 714,-5 4-882,-1 1 0,1-1 1,-1 0-1,1 1 0,-1-1 0,0 0 1,0-1-1,0 1 0,3-5 0,10-9-7,49-50 232,-43 42-435,-12 14 145,0-1 14,-9 11 1,0 0 0,1 0 0,-1 0 1,0-1-1,0 1 0,0 0 0,0 0 0,0 0 0,1 0 0,-1 0 0,0-1 0,0 1 0,0 0 0,1 0 0,-1 0 0,0 0 0,0 0 0,1 0 1,-1 0-1,0 0 0,0 0 0,0 0 0,1 0 0,-1 0 0,0 0 0,0 0 0,1 0 0,-1 0 0,0 0 0,0 0 0,1 0 0,36 34-61,-27-23 61,2-1 0,20 15-1,-28-22 48,1 0-1,0-1 1,0 1-1,0-1 1,0 0-1,0-1 1,0 1-1,0-1 1,1 0-1,-1-1 1,9 1-1,1-2 52,0 0-1,1-1 0,-1-1 1,0 0-1,0-1 0,-1-1 1,1 0-1,-1-1 0,0-1 1,0 0-1,21-15 0,-30 18-40,0 0 0,0-1 0,0 0 0,-1 1 0,5-7 0,-7 8-40,-1 1 1,1 0 0,-1-1-1,1 1 1,-1-1 0,0 1 0,0-1-1,0 1 1,0-1 0,-1 0-1,1 1 1,-1-1 0,1 0-1,-1-4 1,0 6-6,-1 0 0,1 0 0,0 0 0,0 1 0,-1-1 0,1 0-1,-1 0 1,1 0 0,-1 1 0,1-1 0,-1 0 0,0 0 0,1 1 0,-1-1 0,0 1 0,1-1 0,-1 0 0,0 1 0,0-1 0,1 1-1,-1 0 1,0-1 0,0 1 0,0 0 0,0-1 0,0 1 0,0 0 0,-1 0 0,-1-1-24,0 1 0,-1 0 0,1 0 0,-1 0 0,1 0-1,0 1 1,-7 1 0,-3 1 25,1 1-1,0 0 0,0 1 1,0 1-1,0 0 0,1 0 0,0 1 1,-16 14-1,25-19 39,0 0-1,1 0 1,-1 0-1,1 0 1,0 0-1,-1 1 1,1-1-1,0 0 1,0 1 0,1-1-1,-1 1 1,0-1-1,1 1 1,0-1-1,-1 1 1,1-1-1,0 1 1,0 0-1,1-1 1,-1 1 0,0-1-1,1 1 1,1 2-1,0 1 35,0 0 0,0 0 0,1 0 0,0 0 0,0-1 0,1 1 0,0-1-1,4 5 1,3 1 5,0-2 0,0 1-1,1-1 1,0-1 0,1 0 0,-1-1-1,2 0 1,-1-1 0,1 0-1,0-1 1,0-1 0,0 0 0,16 2-1,-21-5-45,-1-1 0,1 1 0,-1-2 0,1 1-1,-1-1 1,0 0 0,1-1 0,-1 1 0,0-2-1,12-4 1,-8 2-1012,21-13 1,11-12-4510,-20 14 2596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4:58:13.5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170 0 2816,'-1'10'9176,"-3"15"-7361,0 0-1436,-80 403 3104,56-311-2868,11-41-174,8-29-208,2 0 0,-2 55-1,3-39 264,7-63-369,1 0 0,-1 0-1,1 0 1,-1 0-1,1 0 1,-1 0 0,1 0-1,-1 0 1,0-1-1,1 1 1,-1-1 0,3 0-1,23-8 410,0-2-232,63-24 187,-75 31-467,0 0-1,1 0 0,0 2 0,16-1 1,-15 2-63,1 2 0,-1 0 0,26 5 0,51 18-163,-92-24 82,-1 1 38,-1-1 0,0 0 0,1 0 0,-1 1 0,1-1 0,-1 0 0,1 0 0,-1 0 1,1 0-1,0 0 0,-1 0 0,1 0 0,-1 0 0,1 0 0,-1 0 0,1 0 0,-1 0 0,1 0 0,-1-1 0,1 1 0,-1 0 0,1-1 0,2 1-1113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21:25.1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269 519 2720,'0'0'5488,"-6"0"-3760,-10-7-888,-57-19 905,65 24-1703,0 0 0,0 0 0,-1 1 1,1 0-1,0 1 0,0 0 0,-12 1 0,16-1-59,0 1-1,0 1 1,-1-1-1,1 0 1,0 1-1,0 0 0,0 0 1,0 0-1,1 0 1,-1 1-1,1-1 1,-1 1-1,1 0 1,0 0-1,0 1 0,0-1 1,0 0-1,1 1 1,-1 0-1,1-1 1,0 1-1,0 0 1,-2 7-1,0 2 131,1 0 0,0 1 0,1-1 0,0 1 0,1-1 0,1 1 0,0 0 0,1-1 0,0 1 0,5 18 0,-5-26-33,1 1 1,0 0 0,0-1 0,1 1 0,-1-1 0,1 0-1,1 0 1,-1 0 0,1 0 0,0-1 0,6 6 0,-8-8-32,1-1 0,0 1 1,-1-1-1,1 0 0,0 0 1,1 0-1,-1-1 1,0 1-1,0-1 0,1 0 1,-1 1-1,1-2 0,-1 1 1,1 0-1,-1-1 0,1 1 1,-1-1-1,1 0 0,0 0 1,-1-1-1,1 1 0,-1-1 1,5 0-1,30-12 212,-1-1 0,57-31 0,-54 26-174,20-11 62,71-47 0,-104 61-85,-22 14-59,0-1 1,0 0-1,0 0 0,-1 0 1,1-1-1,-1 0 0,0 0 1,7-8-1,-25 27-728,7-8 615,-1 1-1,1 0 0,-6 9 1,10-12 114,1 0 0,-1 0 0,1 1 0,0-1 1,0 1-1,1-1 0,-1 1 0,1 0 0,1 0 0,-1 0 0,1 0 1,0-1-1,0 1 0,1 0 0,0 0 0,0 0 0,0-1 0,0 1 1,1 0-1,0-1 0,1 1 0,2 5 0,-1-4 49,1 0 0,-1-1 0,1 1 0,0-1-1,1 0 1,-1-1 0,1 1 0,0-1 0,1 0 0,-1-1-1,1 1 1,0-1 0,0-1 0,0 1 0,15 4-1,-20-8-12,0 1-1,1-1 0,-1 1 0,1-1 0,-1 0 0,0 0 0,1 0 0,-1 0 0,1 0 0,-1 0 0,0-1 0,1 1 0,-1-1 0,0 0 0,1 1 0,2-3 0,-2 2 10,0-1-1,-1-1 1,1 1-1,0 0 1,0-1-1,-1 1 1,0-1-1,1 0 1,-1 1-1,2-5 1,1-3 84,0 0 0,-1 0 0,0-1 0,0 0 0,4-22 0,-7 27-142,-1-1-1,1 1 0,-1-1 0,0 1 0,-1-1 0,0 1 1,0 0-1,0-1 0,-1 1 0,0 0 0,0 0 1,0 0-1,-1 0 0,-5-9 0,6 12-22,0 1 1,1 0-1,-1 1 0,0-1 1,0 0-1,0 0 0,0 1 1,0-1-1,0 1 0,0 0 0,-1 0 1,1-1-1,-1 2 0,1-1 1,0 0-1,-1 0 0,-3 0 1,2 0-46,0 1 0,0 0 1,0-1-1,-1 1 1,1 0-1,0 1 1,0-1-1,0 1 1,0 0-1,-4 1 0,2 1-26,14-4 425,-1-1-200,96-21 387,-47 9-606,85-10-1,-106 21-6,38 2 0,-61 2 80,-1-1-1,0 2 1,0 0-1,0 0 1,0 1-1,0 0 1,15 7-1,-24-8 42,1-1 0,-1 1 0,1 0 0,-1 0 0,0 0 0,0 0 0,0 1 0,0-1 0,0 0 0,0 1 0,-1-1 0,1 1 0,-1 0 0,0 0-1,1-1 1,-1 1 0,-1 0 0,1 0 0,0 0 0,-1 0 0,1 0 0,-1 0 0,0 0 0,0 0 0,-1 5 0,0 6 72,-1 1 0,-1 0 0,-8 24 0,11-38-100,-16 41 1166,22-54-998,0 0 0,1 1 0,0 0-1,14-17 1,-3 7-273,25-23 0,-36 39 94,-1 0 0,0 0 0,14-7 1,-17 10-34,0 1 0,0-1 0,1 1 0,-1 0 0,0 0 0,0 0 0,1 0 0,-1 1 0,0-1 0,1 1 0,5 0 0,-8 0 39,0 1 1,0-1-1,0 1 1,0-1-1,0 1 1,0-1-1,0 1 1,0-1-1,0 1 0,0 0 1,0 0-1,-1-1 1,1 1-1,0 0 1,0 0-1,-1 0 1,1 0-1,0 2 0,9 21-56,-5-12 19,7 15-28,-5-10 162,1 0 1,18 30-1,-24-46-66,-1 1 0,0-1-1,0 1 1,1-1 0,-1 0 0,1 1 0,-1-1-1,1 0 1,0 0 0,-1 0 0,1 0 0,0 0-1,0 0 1,0-1 0,0 1 0,0-1 0,0 1-1,0-1 1,0 0 0,-1 1 0,1-1 0,0 0-1,0-1 1,0 1 0,0 0 0,0 0 0,0-1-1,0 1 1,0-1 0,0 0 0,0 1 0,0-1-1,-1 0 1,3-1 0,6-4 54,-1-1 0,1 1-1,-1-2 1,12-11 0,-17 15-74,77-68 190,-36 33-118,61-67 0,-102 102-114,-3 2 9,0 0 1,0 1 0,1-1 0,-1 1-1,1-1 1,-1 1 0,1 0 0,0-1 0,-1 1-1,1 0 1,0 0 0,0 0 0,2 0-1,-3 1 30,-1 0 0,0 0 1,1 0-1,-1 0 0,0 0 0,1 0 0,-1 0 0,0 0 0,0 0 0,1 0 0,-1 0 0,0 0 0,0 1 0,1-1 0,-1 0 0,0 0 0,0 0 0,1 0 0,-1 1 0,0-1 1,0 0-1,0 0 0,1 1 0,-1-1 0,0 0 0,0 0 0,0 1 0,0-1 0,0 0 0,0 0 0,1 1 0,-1-1 0,0 0 0,0 1 0,0-1 0,0 0 0,0 0 0,0 1 1,0 0-1,1 15-39,-2 28 50,-1 0 0,-2 0 1,-3 0-1,-16 61 0,22-98 50,-2-1-1,1 1 0,-1-1 0,0 0 0,0 1 1,-1-1-1,0-1 0,-4 7 0,6-10-28,1-1 0,-1 1-1,1-1 1,-1 1 0,0-1 0,1 0-1,-1 1 1,0-1 0,0 0 0,0 0-1,0 0 1,0-1 0,0 1-1,0 0 1,0-1 0,0 1 0,0-1-1,0 0 1,-1 0 0,1 0-1,0 0 1,0 0 0,0 0 0,0-1-1,-1 1 1,1 0 0,0-1 0,0 0-1,0 0 1,-2 0 0,-3-4 7,0 1 0,0-1 1,0 0-1,1 0 0,0-1 0,-11-12 1,5 3-78,0 0 0,-10-19 0,-4-16-452,104 89-165,-37-20 639,86 27 1,-115-43 33,1 0 0,-1-1 0,0-1 0,0 1 0,1-2 0,13 0 0,-18-1 22,0 0 0,0-1 0,0 0 0,0 0 0,0 0 0,-1-1 0,1 0 0,-1-1 1,1 0-1,8-6 0,1-3 74,-1-1 1,22-25 0,26-35 221,-55 63-349,-1 1 0,-1-2 1,0 1-1,0-1 0,-1 0 1,-1-1-1,8-24 0,-13 35 6,1 0-1,-1-1 1,1 1-1,-1 0 1,0 0-1,0 0 1,0 0-1,0 0 1,-1 0-1,1 0 1,-1 0-1,1 0 1,-1 0-1,1 0 1,-2-3-1,1 4-9,0 0 1,1 1-1,-1-1 1,0 0-1,1 0 0,-1 1 1,0-1-1,0 0 1,1 1-1,-1-1 1,0 1-1,0-1 0,0 1 1,0 0-1,0-1 1,0 1-1,0 0 1,0 0-1,0-1 0,0 1 1,0 0-1,0 0 1,0 0-1,0 0 0,0 0 1,0 1-1,0-1 1,0 0-1,0 0 1,0 1-1,0-1 0,1 0 1,-1 1-1,0-1 1,-1 2-1,-5 1-29,1 1-1,-1 0 1,1 0 0,0 0-1,0 1 1,1 0-1,0 0 1,-1 0 0,2 1-1,-1 0 1,-5 9 0,5-6 20,0 1-1,1-1 1,0 1 0,0 0 0,1 0 0,1 0 0,-3 19-1,3-18 71,2 0 0,-1 0-1,2 0 1,-1 0 0,1 0-1,1 0 1,0 0 0,1 0-1,0-1 1,0 1 0,1-1-1,1 0 1,-1 0 0,2 0-1,-1-1 1,12 15 0,-14-21-15,0-1-1,-1 1 1,1-1 0,0 1 0,0-1 0,1 0 0,-1 0-1,0-1 1,1 1 0,-1-1 0,1 1 0,-1-1-1,1 0 1,0 0 0,-1-1 0,1 1 0,0-1 0,0 0-1,-1 0 1,1 0 0,0 0 0,0-1 0,-1 0 0,1 1-1,0-1 1,3-2 0,9-3 33,-1-1 0,0 0-1,0-1 1,19-15 0,-33 23-55,156-121 390,-87 64-393,-61 50-13,3-2 102,16-16 0,-26 23-87,0 0 0,0 0 0,-1 0 0,1 0 0,0-1 0,-1 1 0,1 0 0,-1-1 1,0 1-1,0-1 0,0 0 0,0 1 0,0-1 0,0-5 0,-1 7-12,0-1 1,0 0-1,0 1 1,0-1-1,0 0 1,-1 1-1,1-1 1,-1 1-1,1-1 1,-1 1-1,1-1 1,-1 1-1,0-1 1,0 1-1,0-1 1,0 1-1,0 0 1,0 0-1,0-1 1,0 1-1,0 0 1,-2-1-1,-5-6 192,7 6-488,5 2 110,13 5 23,21 13-14,-35-16 175,0 0 0,-1 0-1,0 0 1,1 0-1,-1 1 1,0-1-1,0 1 1,0-1 0,0 1-1,-1 0 1,1 0-1,-1 0 1,0 0-1,1 0 1,-1 0 0,-1 0-1,1 0 1,0 5-1,0 4-19,0 1 0,-1-1 0,-3 20 0,1-7-46,1-12 113,-1 7 16,2 0 0,1 22 0,-1-37-31,1-1 1,-1 1-1,1-1 1,0 0-1,1 1 0,-1-1 1,1 0-1,-1 0 1,1 1-1,1-1 0,-1-1 1,0 1-1,1 0 1,0-1-1,3 5 0,-5-8-5,0 1 0,-1-1 0,1 1 0,0-1 0,0 1 0,0-1-1,-1 0 1,1 1 0,0-1 0,0 0 0,0 0 0,0 1 0,-1-1-1,1 0 1,0 0 0,0 0 0,0 0 0,0 0 0,0 0 0,0-1-1,-1 1 1,1 0 0,0 0 0,0 0 0,0-1 0,0 1 0,-1-1-1,1 1 1,0 0 0,0-1 0,-1 1 0,1-1 0,0 0 0,3-3 33,0 0 1,0 0 0,0 0 0,3-7-1,-2 5-7,48-68 241,-32 42-270,1 2 0,2 0 0,49-48 0,-57 66 27,-12 9-54,0 0 0,0-1 0,0 1 1,0-1-1,0 0 0,5-7 1,-9 9-436,-2 5 303,-5 8 88,-6 14-18,8-18 48,1 2 0,0-1 0,1 0 0,-4 12 0,1 3 126,1 0 0,1 1 0,2-1 1,0 1-1,1 0 0,4 37 0,-3-60-56,0 1 0,1 0 1,-1 0-1,0 0 0,1-1 0,0 1 0,-1 0 0,1-1 0,0 1 0,0 0 0,0-1 0,0 1 0,2 2 0,-3-4-16,1 1 0,0-1-1,0 1 1,-1-1 0,1 0-1,0 1 1,0-1 0,0 0-1,0 0 1,-1 0 0,1 1-1,0-1 1,0 0 0,0 0-1,0 0 1,-1 0-1,1-1 1,0 1 0,0 0-1,0 0 1,0 0 0,-1-1-1,1 1 1,0 0 0,0-1-1,0 1 1,-1-1 0,1 1-1,1-1 1,5-6 16,1 1 0,-1-1 0,0 0-1,-1 0 1,1-1 0,-2 0 0,8-12 0,-1 3 29,15-22 52,44-46 0,37-32-280,-103 111 113,-5 5 28,1 1 0,-1-1 0,0 0 0,1 1 0,-1-1 0,1 1 0,-1-1 0,1 0 0,-1 1 0,1-1 0,0 1 0,-1 0 0,1-1 0,0 1 0,-1 0 0,1-1 0,0 1-1,-1 0 1,1-1 0,0 1 0,0 0 0,-1 0 0,1 0 0,0 0 0,0 0 0,-1 0 0,1 0 0,0 0 0,0 0 0,-1 0 0,1 1 0,0-1 0,0 0 0,-1 0 0,1 1 0,0-1 0,-1 0 0,1 1 0,0-1 0,0 1 0,30 23-29,6 0 28,-28-16 83,2-1 1,-1-1 0,1 0 0,0 0 0,21 7 0,-26-12-32,-1-1 0,0 1 1,0-1-1,0 0 0,0 0 1,0-1-1,0 1 0,0-1 1,0-1-1,0 1 0,0 0 0,-1-1 1,1 0-1,7-4 0,-4 1 1,-1 1 0,0-1 0,0 0-1,0-1 1,0 1 0,-1-1 0,8-10-1,-12 14-35,0-1 0,0 1 0,0 0 0,-1-1 0,1 0 0,-1 1 0,1-1-1,-1 0 1,0 0 0,0 0 0,0 0 0,-1 0 0,1 0 0,-1 0 0,1 0 0,-1 0-1,0 0 1,0 0 0,-1 0 0,1 0 0,0 0 0,-1 0 0,-1-4 0,2 7-9,-1-1 1,1 0 0,0 1-1,-1-1 1,1 0 0,-1 1 0,1-1-1,-1 1 1,0-1 0,1 1-1,-1-1 1,1 1 0,-1 0-1,0-1 1,1 1 0,-1 0-1,0-1 1,0 1 0,1 0 0,-1 0-1,0-1 1,0 1 0,1 0-1,-1 0 1,0 0 0,0 0-1,1 0 1,-1 0 0,-1 1 0,-1-1-23,0 1 0,1-1 1,-1 1-1,0 0 0,1 0 1,-1 0-1,-4 3 1,-5 4-39,0 1 1,0 0 0,1 1-1,0 0 1,1 0 0,-13 19-1,18-23 80,1 0-1,0 0 1,0 1-1,1-1 1,0 1-1,0 0 1,0 0 0,1 0-1,0 0 1,1 1-1,0-1 1,0 0-1,0 1 1,1-1-1,0 8 1,1-11 33,-1-1 0,1 1 0,0-1 0,0 1-1,0-1 1,0 0 0,1 0 0,-1 0 0,1 1 0,2 1 0,-3-3-19,0 0 1,1-1-1,-1 0 1,0 1 0,1-1-1,-1 0 1,1 0-1,-1 0 1,1 0 0,0 0-1,-1 0 1,1 0-1,0 0 1,0-1-1,0 1 1,0-1 0,-1 1-1,1-1 1,4 0-1,8-1 42,-1-1-1,1-1 1,-1 0-1,24-9 1,-8 3-46,58-17-66,77-22-5,11-8 245,-150 48-163,-20 7-11,0 0-1,0-1 1,0 1-1,0-1 1,0-1-1,0 1 1,-1 0-1,5-4 1,-62 32-514,41-19 452,0-1 0,0 1 1,1 1-1,0 0 0,1 0 0,0 1 1,-10 12-1,15-16 44,1 0-1,0 0 1,0 1-1,0 0 1,1 0-1,0-1 1,0 2-1,1-1 1,0 0-1,0 1 1,0-1 0,1 1-1,-1-1 1,2 1-1,-1 0 1,1 7-1,1-5 52,0 0 0,0 0 0,1 0 0,0 0 0,1 0 0,4 9 0,-6-15-36,0 0 0,1 0 0,-1-1 0,1 1-1,0-1 1,0 1 0,0-1 0,0 0 0,0 0 0,0 0 0,0 0-1,1 0 1,-1 0 0,1-1 0,-1 1 0,1-1 0,0 0 0,-1 0 0,1 0-1,0 0 1,0 0 0,4 0 0,-4-1-13,0 0 1,0 0 0,0-1-1,1 1 1,-1-1-1,0 0 1,0 0-1,-1 0 1,1-1-1,0 1 1,0 0-1,-1-1 1,1 0-1,0 0 1,-1 0-1,4-4 1,5-5 38,20-24 1,-27 29-13,20-25 36,-1-2 0,-2-1 1,-1 0-1,-2-2 1,18-47-1,-16 25-50,-3-1 0,16-102 0,-26 121-60,5-39-7,-11 68-27,0-1 1,-1-1-1,-1 1 0,-1-14 0,1 23 48,0 1 0,1-1 0,-1 0 0,0 0 0,0 1 0,-3-5 0,4 7 25,0 0 0,0-1 0,-1 1 0,1-1 0,0 1 0,-1-1 0,1 1 0,0 0 0,-1-1 0,1 1 1,0 0-1,-1-1 0,1 1 0,-1 0 0,1 0 0,-1-1 0,1 1 0,-1 0 0,1 0 0,-1 0 0,1 0 0,-1 0 0,1-1 0,-1 1 0,1 0 0,-1 0 0,1 0 0,-1 0 0,1 0 0,-1 1 0,1-1 0,-1 0 0,1 0 0,-1 0 1,1 0-1,-1 1 0,1-1 0,-1 0 0,1 0 0,0 1 0,-1-1 0,1 0 0,-1 1 0,0 0 0,-2 2-32,-1 1-1,1 0 1,0 0-1,0 1 1,1-1-1,-1 1 1,1-1 0,-3 8-1,-12 41-63,15-44 91,-14 51 81,3 0-1,-7 85 0,17-100 35,2 0-1,2 0 1,2-1-1,9 47 1,-8-64-44,-3-18-8,0 0 0,1 0 0,0 0 0,0 0 0,1 0 0,0-1 0,0 1 0,8 12 0,-10-20-128,0 1 0,1-1 1,-1 1-1,0-1 0,1 1 1,-1-1-1,1 0 0,-1 0 1,1 0-1,0 1 0,0-2 1,-1 1-1,1 0 1,0 0-1,0-1 0,0 1 1,0-1-1,0 1 0,0-1 1,0 0-1,0 0 0,0 0 1,0 0-1,0 0 0,0 0 1,3-1-1,3-1-1305,0-1-1,0 1 1,0-2 0,14-6 0,13-7-2331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22:06.0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0 869 2144,'0'0'699,"10"-5"4607,-4-2-4478,0 0-1,-1-1 1,0 0 0,7-15-1,8-12-165,-8 19-372,0 1 0,0 0 0,21-18 0,50-36 257,-55 46-319,-2-1 0,0-2 0,26-34 0,-46 53-189,1-3 35,1 1-1,0 0 1,0 0-1,1 1 1,0 0 0,20-13-1,-29 21-74,1-1-1,0 1 1,-1 0 0,1-1-1,0 1 1,0-1 0,-1 1-1,1 0 1,0 0 0,0-1-1,-1 1 1,1 0 0,0 0-1,0 0 1,0 0-1,-1 0 1,1 0 0,0 0-1,0 0 1,0 0 0,-1 1-1,1-1 1,0 0 0,0 0-1,0 1 1,-1-1-1,1 0 1,0 1 0,-1-1-1,1 1 1,0-1 0,-1 1-1,1-1 1,-1 1 0,1-1-1,-1 1 1,1 0 0,-1-1-1,1 1 1,-1 0-1,1 0 1,-1-1 0,0 1-1,0 0 1,1 0 0,-1-1-1,0 1 1,0 1 0,2 5-17,-2 1 1,1-1 0,-1 0 0,-1 11 0,1-7 121,-2 19 189,-1-1-1,-8 40 1,1-16 77,4-19 313,7-34-652,-1 0-1,0 0 1,0 0 0,1 1 0,-1-1 0,0 0-1,0 0 1,1 0 0,-1 0 0,0 0 0,1 0-1,-1 0 1,0 0 0,0 0 0,1 0 0,-1 1 0,0-1-1,1-1 1,-1 1 0,0 0 0,1 0 0,-1 0-1,0 0 1,0 0 0,1 0 0,-1 0 0,0 0-1,1-1 1,9-2 260,5-4-230,-2 0 0,1-1 1,-1-1-1,18-15 0,5-3 193,57-35-329,-83 55 64,0 1 1,1 0-1,0 1 0,0 0 1,20-5-1,-31 10 7,0 0 1,1-1-1,-1 1 0,0 0 1,0 0-1,1 0 0,-1 0 1,0 0-1,0 0 0,1-1 1,-1 1-1,0 0 0,1 0 0,-1 0 1,0 0-1,1 0 0,-1 0 1,0 0-1,0 0 0,1 0 1,-1 0-1,0 0 0,1 1 1,-1-1-1,0 0 0,0 0 1,1 0-1,-1 0 0,0 0 0,0 0 1,1 1-1,-1-1 0,0 0 1,0 0-1,1 0 0,-1 1 1,0-1-1,0 0 0,0 0 1,0 1-1,1-1 0,-1 0 1,0 0-1,0 1 0,0-1 0,0 0 1,0 1-1,0-1 0,0 0 1,0 0-1,0 1 0,0-1 1,0 0-1,0 1 0,0-1 1,0 0-1,0 1 0,0-1 1,0 0-1,0 1 0,-9 19-125,7-16 120,-27 43 95,22-36 28,-1 1-1,1 0 1,1 0-1,0 0 1,1 1-1,-6 22 0,10-34-95,1 0-1,0 0 1,0 0-1,0-1 1,-1 1-1,1 0 0,0 0 1,0 0-1,0 0 1,0 0-1,0-1 1,0 1-1,1 0 1,-1 0-1,0 0 0,0-1 1,1 1-1,-1 1 1,1-2 13,0 1 0,0-1 0,0 0 0,0 0 0,0 0 0,0 0 0,0 0 0,0 0 0,0 0 0,-1 0 1,1 0-1,0 0 0,0 0 0,0 0 0,0-1 0,0 1 0,1-1 0,49-15 220,78-36-1,-91 33-213,-1-3-1,53-39 1,-81 54-56,1 2-227,-10 5 236,0 0 1,1 0 0,-1 0 0,0 0 0,0 0 0,0 0 0,0 0 0,0 0 0,0 0 0,0 1 0,0-1 0,1 0 0,-1 0 0,0 0 0,0 0 0,0 0 0,0 0 0,0 0 0,0 0 0,0 0 0,0 0 0,0 0 0,0 1 0,0-1 0,1 0 0,-1 0 0,0 0-1,0 0 1,0 0 0,0 0 0,0 0 0,0 1 0,0-1 0,0 0 0,0 0 0,0 0 0,0 0 0,0 0 0,0 0 0,0 0 0,0 1 0,0-1 0,-1 0 0,-6 20-232,-10 12 168,11-23 85,2-1 0,-1 1 0,-3 12 0,7-17 21,0 0-1,0 0 0,1 1 0,-1-1 1,1 0-1,0 1 0,0-1 1,0 0-1,1 1 0,1 7 0,-1-10 5,0 0-1,0 0 1,0 0-1,0 0 1,0 0-1,1 0 1,-1 0-1,1 0 1,-1 0-1,1 0 1,0-1-1,-1 1 1,1 0-1,0-1 1,0 0-1,0 1 1,0-1-1,0 0 1,0 0-1,1 0 1,-1-1-1,0 1 1,1 0-1,-1-1 1,0 0-1,1 1 1,-1-1-1,0 0 1,1 0-1,-1 0 1,0-1-1,1 1 1,-1 0-1,0-1 1,1 0-1,-1 1 1,4-3-1,10-5-16,1-2-1,-2 0 1,1-1 0,-2 0 0,1-1-1,-1-1 1,-1 0 0,-1-1 0,13-18-1,-24 32-24,-1 0-1,0 0 0,0 0 1,0 0-1,0 0 0,1 0 1,-1 0-1,0 0 1,0-1-1,0 1 0,0 0 1,0 0-1,0 0 0,1 0 1,-1 0-1,0-1 0,0 1 1,0 0-1,0 0 1,0 0-1,0 0 0,0 0 1,0-1-1,0 1 0,0 0 1,0 0-1,0 0 0,0-1 1,0 1-1,0 0 0,0 0 1,0 0-1,0 0 1,0-1-1,0 1 0,0 0 1,0 0-1,0 0 0,0 0 1,0-1-1,0 1 0,0 0 1,0 0-1,0 0 0,-1 0 1,1 0-1,0-1 1,0 2-13,-1-1 0,1 0 0,0 0 0,-1 0 0,1 1 0,0-1 0,-1 0 0,1 0 0,0 1 0,-1-1 0,1 0 0,0 1 0,0-1 0,-1 1 0,1-1 0,0 0 0,0 1 0,0-1 0,0 0 0,-1 1 0,1 0 0,-6 16-130,4-11 143,0 0-1,0-1 0,0 1 0,-1 10 1,2-4 79,0 1 0,1 0-1,0 0 1,4 21 0,-4-31-37,1-1 0,-1 1 0,1 0 0,0 0 0,0 0-1,0-1 1,0 1 0,1 0 0,-1-1 0,1 1 0,0-1 0,-1 0-1,1 1 1,0-1 0,0 0 0,1 0 0,-1 0 0,0-1 0,1 1-1,-1 0 1,1-1 0,-1 0 0,1 1 0,0-1 0,5 1 0,-5-1 22,1-1 0,-1 0 0,1 0 1,0 0-1,-1 0 0,1 0 0,-1-1 1,0 0-1,1 0 0,5-2 0,35-17 215,-24 10-319,128-57 258,-105 50-296,70-20 0,-89 30 94,-3 0-51,7-2-48,-22 8 84,-5 0-9,-1 1 0,1 0 0,-1 0 0,0 0 0,1-1 0,-1 1 0,1 0 0,-1 0 0,1 0 0,-1 0 1,1 0-1,-1 0 0,1 0 0,-1 0 0,0 0 0,1 0 0,-1 0 0,1 0 0,-1 1 0,1-1 0,-1 0 0,1 0 1,0 1-1,-6 11-286,1-9 285,0 0-1,1 0 1,-1-1 0,0 0 0,0 0-1,0 0 1,-1 0 0,1 0 0,0-1 0,-6 1-1,-18 7 28,-54 32 77,70-35-89,5-2-4,1 0 0,-1 0 0,1 1 0,0-1 0,0 2 1,1-1-1,-1 0 0,1 1 0,0 0 0,1 0 0,0 1 0,-5 8 1,7-12 10,1 0 1,-1 1 0,1-1 0,0 1-1,0-1 1,1 0 0,-1 1 0,1-1-1,0 1 1,-1 0 0,2-1 0,-1 1-1,0-1 1,1 1 0,-1-1 0,1 1-1,0-1 1,0 0 0,1 1 0,-1-1-1,1 0 1,-1 0 0,1 0 0,0 0-1,0 0 1,0 0 0,6 5 0,-5-4 26,2-1 0,-1 1 0,0-1 0,0 0 0,1 0 0,0 0 0,0 0 0,0-1 0,0 0 0,0 0 0,0 0 0,0-1 0,9 2 0,-7-2-2,0-1 1,1 0-1,-1-1 1,0 1-1,-1-2 0,1 1 1,0 0-1,0-1 1,9-4-1,6-5 1,0-1-1,-1-1 1,0-1-1,35-30 1,-13 9-24,2 3 1,69-39 0,-107 67-33,32-16 61,-1-2 0,55-41 1,-61 36-31,-1-1 0,-2-2 1,49-62-1,65-144-254,-143 236 244,11-20-87,0 0 0,-1-1 0,13-42 1,-23 62 62,0 0 1,1 0 0,-1 0-1,0 0 1,0 0-1,0 0 1,0 0 0,0 0-1,0 0 1,0 0 0,0 0-1,0 1 1,0-1 0,-1 0-1,1 0 1,0 0 0,-1 0-1,1 0 1,-1-1 0,1 2 5,-1 0 1,0-1-1,1 1 1,-1-1-1,1 1 1,-1 0 0,0-1-1,1 1 1,-1 0-1,1 0 1,-1 0 0,0-1-1,1 1 1,-1 0-1,0 0 1,1 0 0,-1 0-1,0 0 1,-1 0-1,-2 1-18,0 0 0,0 0 0,1 0 0,-1 1 0,0-1 0,1 1 0,-6 3 0,-2 3-13,1 0 0,0 0 0,1 1 1,0 0-1,0 1 0,-10 15 0,-41 70 46,55-86-1,-16 27 3,-112 202 95,127-225-101,0 0 1,0 1 0,2 0-1,0 0 1,0 0-1,1 0 1,-2 29-1,5-34 54,1-1 1,-1 1-1,1-1 0,1 0 1,0 1-1,0-1 0,0 0 1,1 0-1,0 0 0,1 0 0,0-1 1,0 1-1,1-1 0,10 13 1,-12-17-21,0 1 0,0-1 0,1-1 0,-1 1 0,1 0 0,0-1 0,0 0 0,0 0 0,0 0 0,0 0 0,0 0 0,0-1 0,1 0 0,-1 0 0,0 0 0,1-1 0,-1 1 0,1-1 0,-1 0 0,1 0 0,-1-1 0,0 1 0,8-3 0,2 0 33,0-2 1,-1 1-1,1-2 1,-1 0-1,-1 0 0,15-10 1,-16 9-31,1 0 0,-1-2 1,0 1-1,-1-1 0,0-1 1,0 1-1,12-19 0,-13 16-88,21-37 71,-28 45-65,1-1 1,-1 1-1,-1-1 0,1 0 0,-1 0 0,1 0 0,-1 0 0,0-9 1,-1 13 41,0 1 0,0 0 0,0-1 0,0 1 0,0-1 0,0 1 0,0-1 0,0 1 0,0-1 0,0 1 1,-1-1-1,1 1 0,0-1 0,0 1 0,0 0 0,-1-1 0,1 1 0,0-1 0,-1 1 0,1 0 0,0-1 0,-1 1 1,1 0-1,0-1 0,-1 1 0,1 0 0,-1 0 0,1-1 0,-1 1 0,1 0 0,0 0 0,-1 0 0,1 0 0,-1 0 1,1 0-1,-1-1 0,1 1 0,-1 0 0,1 0 0,-1 0 0,1 0 0,-1 1 0,1-1 0,-1 0 0,-21 8-164,16-5 152,0 2 0,0-1 0,0 1 0,0-1 0,1 2 0,0-1 0,0 1 0,-5 6 0,2-1-22,1 1 1,0 0 0,-8 19 0,13-24 75,-1 0 0,1 0-1,1 1 1,0-1 0,0 1 0,0-1 0,1 14 0,0-18-4,0 1 0,1 0 0,-1-1 0,1 1 0,-1-1 0,1 0 1,0 1-1,1-1 0,-1 1 0,0-1 0,1 0 0,0 0 1,0 0-1,0 0 0,0 0 0,0-1 0,1 1 0,3 3 1,-5-5-17,1-1 1,0 1 0,-1 0-1,1-1 1,0 1-1,0-1 1,-1 1 0,1-1-1,0 0 1,0 0 0,0 0-1,0 0 1,-1 0-1,1 0 1,0-1 0,0 1-1,0-1 1,-1 1 0,4-2-1,4-2 37,1 0 0,11-8 0,-13 8-8,29-17 112,51-21 0,167-71-245,-246 109 106,-7 3-21,4-2 8,1 0 1,-1 0-1,0-1 0,0 1 1,10-10-1,-7 5-340,-7 6 146,-4 4-114,-54 38 388,45-32-94,0 0 1,0 1-1,0 0 0,1 0 1,1 1-1,-16 20 1,20-21 39,-1-1 0,1 1 0,1-1 0,-1 1 0,2 1 0,-1-1 0,1 0 0,1 1 0,-3 18 0,4-27 6,1 1-1,0-1 1,0 0 0,0 1-1,0-1 1,0 0-1,0 1 1,1-1 0,-1 0-1,0 1 1,1-1 0,-1 0-1,1 0 1,0 3 0,0-4-11,-1 1 1,1-1 0,0 1-1,-1-1 1,1 1 0,0-1-1,-1 1 1,1-1 0,0 1-1,-1-1 1,1 0 0,0 1-1,0-1 1,-1 0 0,1 0-1,0 0 1,0 0 0,1 1 0,3-2 33,0 1 0,0-1 0,0 0 1,0 0-1,0-1 0,6-2 1,-9 3-61,16-6 93,32-19 0,-20 9-18,5-3-138,49-36 1,-58 37 122,-11 7-120,-10 9-482,-12 18 300,3-7 265,0 0 1,1 0 0,0 1-1,0-1 1,1 1-1,0-1 1,1 1-1,0 0 1,0-1-1,1 1 1,0 0-1,0 0 1,1 0-1,0-1 1,1 1-1,0-1 1,0 1-1,6 13 1,-8-21-7,1 0 0,-1 0-1,0 0 1,1 0 0,-1 0 0,1 0 0,-1 0-1,1 0 1,-1-1 0,1 1 0,0 0 0,0 0-1,-1 0 1,1-1 0,0 1 0,0 0 0,0-1-1,0 1 1,-1-1 0,1 1 0,0-1 0,0 1 0,0-1-1,0 0 1,0 1 0,1-1 0,-1 0 0,0 0-1,0 0 1,0 0 0,0 0 0,0 0 0,0 0-1,0 0 1,0 0 0,0 0 0,0-1 0,0 1-1,0 0 1,0-1 0,0 1 0,0-1 0,0 1-1,0-1 1,1 0 0,6-5 54,-1 0 0,0 0 0,-1 0 0,10-11 1,-5 5-61,28-23 83,1 1 0,54-33 0,-3 3-249,-83 58 43,0 0 1,1 0 0,0 0-1,16-6 1,-25 12 102,0 1-1,0-1 1,0 1-1,0 0 1,0-1-1,0 1 0,0-1 1,0 1-1,0 0 1,-1-1-1,1 1 1,0-1-1,0 1 1,0-1-1,-1 1 1,1-1-1,0 1 0,-1-1 1,1 1-1,-1 0 1,-10 21 111,8-16-91,-13 26-47,-57 122 252,63-130-218,3-6 166,-1-1 0,0 1 0,-13 17 1,19-32-113,-8 9 254,10-12-290,0 0 0,-1 0-1,1 1 1,0-1 0,-1 0 0,1 0-1,0 0 1,-1 0 0,1 0-1,0 0 1,-1 0 0,1 0 0,0 0-1,-1 0 1,1 0 0,-1 0 0,1 0-1,0 0 1,-1 0 0,1 0 0,0 0-1,-1-1 1,1 1 0,0 0 0,-1 0-1,1 0 1,0-1 0,0 1 0,-1 0-1,1 0 1,0 0 0,0-1 0,-1 1-1,1 0 1,0-1 0,0 1 0,0 0-1,-1-1 1,1 1 0,0 0 0,0-1-1,0 1 1,0-1 0,-3-5 46,1-1 0,0 0 0,0 1 0,0-1 0,0-13 0,-1-38 33,6-19-293,-3 76 196,0 1-1,0-1 1,0 1 0,0-1-1,0 0 1,0 1-1,0-1 1,0 1 0,0-1-1,0 1 1,0-1-1,1 1 1,-1-1 0,0 1-1,0-1 1,1 1 0,-1-1-1,0 1 1,1 0-1,-1-1 1,0 1 0,1-1-1,-1 1 1,0 0-1,1-1 1,-1 1 0,1 0-1,-1 0 1,1-1-1,-1 1 1,1 0 0,-1 0-1,1 0 1,-1-1-1,1 1 1,-1 0 0,1 0-1,-1 0 1,1 0-1,-1 0 1,1 0 0,0 0-1,-1 0 1,1 0 0,-1 1-1,1-1 1,-1 0-1,1 0 1,0 1 0,4 0-14,1 1 0,-1 1 0,10 5 0,-9-5 21,89 46 381,46 25-207,-123-64 116,0-1 0,22 8 0,-33-14-530,-1-1 0,0-1 0,1 1 0,-1-1 0,1 0-1,0-1 1,-1 0 0,1 0 0,0 0 0,8-2 0,4-2-1371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22:19.1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120 126 2720,'10'0'10938,"-16"0"-8975,-5 0-1500,9-1-412,0 1 0,-1 0-1,1 0 1,0 0-1,0 0 1,-1 0-1,1 1 1,0-1-1,0 1 1,-1-1-1,1 1 1,0 0-1,0 0 1,0 0-1,0 0 1,-2 1-1,-4 5 52,0 0-1,1 0 1,0 1-1,-10 12 0,14-15-61,0 0 0,0 1 0,0-1 0,1 1 0,0-1 0,0 1 0,0 0 0,0 0 0,0 7 0,1-3-15,0 1 0,1-1-1,0 1 1,0-1 0,1 0 0,1 1 0,3 14-1,-3-18 6,1 0 0,0 0 0,0-1-1,0 1 1,1-1 0,0 1-1,0-1 1,1-1 0,-1 1-1,1 0 1,8 5 0,-8-6 32,0-1 0,1-1 0,-1 1-1,1-1 1,0 0 0,0 0 0,0-1 0,0 1 0,0-1 0,1-1 0,-1 1 0,0-1 0,13 0 0,-16-1-20,0 0 0,0 0 0,0 0 1,0-1-1,0 0 0,0 1 0,0-1 1,-1 0-1,1-1 0,0 1 0,0 0 1,-1-1-1,1 1 0,-1-1 0,1 0 1,-1 0-1,0 0 0,0 0 0,0 0 1,0-1-1,0 1 0,0 0 0,-1-1 1,1 0-1,-1 1 0,0-1 0,1 0 1,-1 0-1,0 0 0,-1 1 1,1-1-1,0-4 0,1-6 46,-1 1 0,0-1 0,-1 1 1,0-1-1,-1 1 0,-4-24 0,0 16-48,0 1 1,-2 0-1,-13-30 1,13 35-212,0 0 0,-1 0 1,-1 1-1,0 1 0,-21-24 1,32 37 131,-1 0 1,1 0-1,-1 0 1,1 0-1,-1 0 1,1-1-1,-1 1 1,1-1-1,0 1 1,-1-1 0,1 1-1,3-1 1,31-1 191,-20-1-10,0-1-1,-1-1 1,15-5 0,39-20 246,-29 14-89,16-4 204,-50 17-404,0 1 0,0 0 1,0 0-1,-1 0 0,1 1 0,0 0 0,8 1 0,-13-1-82,1 1-1,-1-1 0,0 1 0,1-1 1,-1 1-1,0-1 0,0 1 0,1 0 1,-1 0-1,0-1 0,0 1 1,0 0-1,0 0 0,0 0 0,0 0 1,0 0-1,-1 1 0,1-1 0,0 0 1,0 0-1,-1 0 0,1 1 0,-1-1 1,1 0-1,-1 3 0,2 3 41,0 1-1,-1 0 0,0 12 1,0-6-17,0 8 175,0 0-96,2-1 0,0 0 0,0 1 0,8 20 0,-4-21-21,1-1 0,1 0 1,1 0-1,1-1 0,12 18 0,-17-30-58,-1 0 0,1 0-1,0-1 1,0 0 0,1-1 0,0 1 0,0-1 0,0 0-1,1-1 1,0 0 0,0 0 0,0 0 0,0-1 0,0-1-1,13 4 1,-13-5-52,-1 0-1,0 0 1,1-1-1,-1 0 1,0 0-1,1-1 1,-1 0-1,0 0 1,0 0 0,8-4-1,-7 3-595,-1-2-1,0 1 1,0-1-1,0 0 1,8-7 0,4-2-1207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22:31.2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222 0 4480,'3'0'1779,"-6"0"-1105,-53 3 7947,45-1-8110,-1 0 1,1 0-1,-11 5 0,16-5-464,0 0 0,0 1 0,0-1-1,1 1 1,-1 1 0,1-1 0,0 1-1,0 0 1,0 0 0,0 1 0,1-1-1,-1 1 1,1 0 0,1 0 0,-1 0-1,-5 12 1,5-9 51,1 1-1,-1 1 1,2-1 0,-4 17-1,5-22-74,1 1-1,0-1 0,-1 0 1,1 1-1,1-1 0,-1 0 1,1 1-1,0-1 0,-1 0 1,2 0-1,-1 1 0,4 6 1,-3-6 21,1-1 0,0 0 0,0 0 0,0 0 0,0 0 0,1-1 0,-1 1 0,1-1 0,0 0 0,5 4 0,-5-6 12,-1 1 0,1-1 0,0 1 0,0-1 0,-1 0 0,1 0 0,0-1 1,0 1-1,0-1 0,0 0 0,0 0 0,0 0 0,4-1 0,-3 0-3,0 0-1,0 0 1,0 0-1,-1-1 1,1 0-1,0 0 1,-1 0-1,1 0 1,-1-1-1,0 1 1,0-1 0,5-5-1,-4 3-5,-1 0 1,1 0-1,-1-1 0,0 1 0,0-1 0,-1 0 1,0 0-1,3-7 0,-1-3-35,0 0-1,-1-1 1,-1 1 0,0-1-1,-1 0 1,-1-24-1,-1 24-225,2 22 330,3 14 265,25 45 14,-26-52-548,1 2 326,0 1 1,2-1-1,-1-1 1,2 1-1,12 17 1,-18-28-308,0-1 0,0 1 0,0-1 0,0 0 0,1 0-1,-1 0 1,1-1 0,-1 1 0,1 0 0,0-1 0,-1 0 0,1 1 0,0-1 0,0 0 0,0-1 0,0 1 0,0 0 0,0-1 0,0 0 0,0 0 0,0 0 0,0 0 0,1 0 0,-1 0 0,0-1 0,0 0 0,0 1 0,0-1 0,-1 0 0,1-1 0,0 1-1,0 0 1,3-3 0,13-11-3935,2 0 1275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21:35.5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 3072,'5'-9'12677,"-5"22"-12021,-1 6-506,2-1 1,0 1 0,6 25-1,-1 4 250,-5-33-112,6 26 0,5 6 123,-3 0 0,6 90-1,-3 42 70,-12-159-357,0-17-85,0 0-1,0-1 1,0 1 0,0-1 0,0 1 0,0 0-1,1-1 1,-1 1 0,1-1 0,0 1 0,1 3-1,-1-5 123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21:36.2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38 3552,'0'-18'2025,"0"-1"3944,10 24-1723,15 11-4012,-1 9 247,-2 1 0,30 42 0,0 0 103,-37-48-408,-1 0 0,0 1 0,-2 0 0,0 1 0,-1 0 1,13 41-1,-16-34 8,-1 0-1,-1 1 1,-2 0 0,-1 0 0,0 34 0,-4-32-42,-1 0-1,-2 0 1,-1-1 0,-1 1 0,-2-1 0,-1 0 0,-1-1 0,-2 0-1,-19 35 1,21-47 49,0-1-1,-24 28 0,33-44-335,0 1 1,-1-1-1,1 0 1,-1 0-1,0 0 1,1 1-1,-1-1 1,-3 1-1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21:46.0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8 988 2144,'-1'1'4407,"-6"6"1623,8-8-5839,0-1 0,0 0 1,0 0-1,0 0 0,0 0 0,0 0 1,-1-1-1,1 1 0,-1 0 0,1-4 0,3-14 250,6-3-7,16-29 0,-8 18-225,74-134 461,-80 146-561,6-11 287,32-40 1,-40 60-358,0 1 0,1 1 0,0 0 0,1 0 0,0 1 0,16-10 0,-26 19-51,0 0 0,-1 0 0,1 0-1,0 0 1,0 0 0,0 1 0,0-1-1,0 1 1,-1-1 0,1 1 0,0 0-1,0-1 1,0 1 0,1 0-1,-1 0 1,0 1 0,0-1 0,-1 0-1,1 1 1,0-1 0,0 1 0,0 0-1,0-1 1,0 1 0,3 2 0,-3-1 10,1 0 0,-1 0 1,0 0-1,0 1 1,0-1-1,0 1 1,-1-1-1,1 1 1,-1-1-1,1 1 1,-1 0-1,0 0 1,0 0-1,0 0 0,0 0 1,-1 0-1,1 3 1,0 10 1,0 1 0,-1-1 0,-1 0 0,-1 1 0,-6 28 0,-28 78 255,31-108-222,-4 11 210,0 1 1,-21 37-1,40-83 648,71-100-809,-55 79-127,3-8 6,17-22 105,-28 48-87,44-63-107,-62 85 122,0 0 0,0 0 0,0 0 0,0 0 0,0-1 0,0 1 0,1 0 0,-1 0 0,0 0 0,0 0 0,0 0 0,0-1 0,0 1 0,1 0 0,-1 0 0,0 0 0,0 0 0,0 0 0,0 0 0,1 0 0,-1 0 0,0 0 0,0 0 0,0 0 0,1 0 0,-1 0 0,0 0 0,0 0 0,0 0 0,0 0 0,1 0 0,-1 0 0,0 0 0,0 0 0,0 0 0,0 0 0,1 0 0,-1 0 0,0 0 0,0 1 0,0-1 0,0 0 0,1 0 0,-1 0 0,0 0 0,0 0 0,0 0 0,0 1 0,0-1 0,8 14 12,-6-9 25,0-1 0,0 1 1,-1 0-1,0 0 0,0 5 0,-1 208 54,1-207-92,0-1 0,0 0 0,1 0 0,0 0-1,4 11 1,-5-17 17,0 0 1,1-1-1,-1 1 1,1 0-1,0-1 0,0 1 1,0-1-1,0 0 0,1 0 1,-1 0-1,1 0 1,0 0-1,0 0 0,0-1 1,6 5-1,23 2 177,-28-8-164,1 0 1,-1 0 0,0 0 0,1-1-1,-1 1 1,1-1 0,-1-1 0,1 1-1,-1 0 1,0-1 0,1 0-1,-1 0 1,0 0 0,9-4 0,3-3 52,1 0 0,17-13 0,-32 19-68,12-6 52,-1-2 0,-1 0 1,0-1-1,0 0 1,-1 0-1,0-1 0,-1-1 1,11-18-1,-16 24-75,-1 0 1,0 0-1,-1-1 0,1 0 0,-1 0 0,-1 0 1,0 0-1,0 0 0,0 0 0,-1-1 1,0 1-1,-1-1 0,0 1 0,0-1 0,-1 1 1,0 0-1,-2-10 0,2 16-3,0 0 0,1 1 0,-1-1 0,0 0-1,0 0 1,0 1 0,-1-1 0,1 1 0,0-1 0,0 1 0,-1-1-1,1 1 1,-1 0 0,0 0 0,1-1 0,-1 1 0,0 1 0,1-1-1,-1 0 1,0 0 0,0 1 0,0-1 0,0 1 0,0-1 0,0 1 0,0 0-1,0 0 1,-2 0 0,0 0-3,0 0 0,0 0 0,0 1 0,0-1 0,0 1 0,0 0-1,0 0 1,0 1 0,0-1 0,1 1 0,-1 0 0,0 0 0,-3 3 0,0 0 9,0 0 1,0 0-1,1 1 1,0 0-1,0 0 1,1 0-1,-1 1 1,2 0-1,-1 0 1,1 0-1,0 1 1,-5 13-1,8-19 17,-2 4-30,1 1 0,0 0 0,0 0 1,0 1-1,1-1 0,0 0 0,1 0 1,0 15-1,0-21 22,1 10 24,1 0 0,-1 0 0,2 0 0,0-1 0,0 1 0,8 16 0,-9-21 2,1-1 0,0 0-1,0 0 1,0 0 0,0 0 0,1-1 0,0 1 0,0-1 0,0 0 0,1 0-1,-1 0 1,1-1 0,0 1 0,0-1 0,0-1 0,0 1 0,1-1 0,-1 1 0,1-2-1,0 1 1,-1 0 0,1-1 0,6 0 0,14 1 45,0-2 0,1 0-1,26-6 1,-37 4-14,-1-1-1,0-1 1,0 0-1,0-1 0,0-1 1,21-12-1,-17 7-49,-1-1 0,0-1 0,-1-1 0,0-1 0,-1 0 0,-1-1 0,0-1 0,-2 0 0,0-1 0,-1 0 0,12-23 0,41-69 146,-65 109-158,2-1 2,-1 0-1,0 1 1,0-1-1,0 0 1,0 0-1,0 0 1,-1-1-1,1 1 1,-1 0-1,1 0 1,-1 0 0,0 0-1,0 0 1,0-1-1,0 1 1,0-4-1,-1 6 4,1 0-1,0-1 0,-1 1 0,1-1 0,-1 1 1,1 0-1,0-1 0,-1 1 0,1 0 0,-1 0 0,1-1 1,-1 1-1,1 0 0,-1 0 0,1 0 0,-1-1 1,1 1-1,-1 0 0,1 0 0,-1 0 0,0 0 1,1 0-1,-1 0 0,1 0 0,-1 0 0,1 0 1,-1 1-1,0-1 0,-12 4-24,7 0 9,0 1 0,0 0 1,1 0-1,-1 1 1,1 0-1,1 0 0,-1 0 1,-4 9-1,3-6 21,-10 17-2,2 0 0,-19 46 0,29-61-26,0 0 0,1 1 0,0-1 0,1 1 0,0-1 0,1 1-1,0 0 1,2 21 0,-1-27 27,1 0-1,0-1 1,0 1-1,0 0 1,1-1 0,0 1-1,0-1 1,0 1-1,1-1 1,0 0-1,0 0 1,0 0-1,1 0 1,-1-1 0,1 0-1,0 1 1,0-1-1,1-1 1,5 5-1,-8-6 24,0-1 0,0 0-1,0 0 1,0 0 0,0-1-1,0 1 1,0 0 0,0-1-1,0 0 1,0 1 0,0-1-1,0 0 1,0 0 0,0 0-1,1 0 1,-1 0 0,0-1-1,2 0 1,0 0 13,-1 0 0,0-1 0,0 1 0,0-1 1,0 0-1,-1 0 0,1 0 0,0 0 0,-1 0 0,4-4 0,0-2 30,0 0 0,0-1 1,-1 1-1,0-1 0,0 0 0,3-11 0,7-22-32,-3-1 0,-1 0-1,9-79 1,-20 118-88,1-1-1,-1 0 1,0 0 0,-1 1-1,1-1 1,-1 0 0,-2-8-1,-6 33-687,-1 13 690,2 0 0,1 1 0,-2 45 0,8-76 52,-8 171 52,4-48-170,1-74 291,-15 78-1,17-120-87,-1 0 0,0-1 1,0 1-1,-1-1 0,-7 12 0,10-19-59,1-1-18,0 0-1,-1 0 1,1 0 0,0 0 0,-1-1 0,1 1-1,-1 0 1,1 0 0,-1-1 0,1 1 0,-1 0-1,0 0 1,1-1 0,-1 1 0,0-1 0,0 1 0,1-1-1,-1 1 1,0-1 0,0 0 0,0 1 0,0-1-1,1 0 1,-1 1 0,0-1 0,0 0 0,0 0-1,0 0 1,0 0 0,0 0 0,0 0 0,0 0 0,1 0-1,-1 0 1,0 0 0,0-1 0,0 1 0,0 0-1,0-1 1,1 1 0,-1 0 0,-1-2 0,-1 1 8,0-1 0,0 0-1,0 0 1,0 0 0,0 0 0,1-1 0,-1 1 0,1-1 0,0 0 0,0 0 0,-3-3 0,-19-41 181,10 19-333,9 19 140,0 0 0,1-1-1,0 0 1,1 1 0,0-1-1,1 0 1,-3-19 0,5 27-24,0 0 0,1 0 1,-1 1-1,1-1 1,-1 0-1,1 1 0,0-1 1,0 1-1,-1-1 1,1 1-1,0-1 0,0 1 1,1-1-1,-1 1 1,0 0-1,2-2 0,0 0 4,1 1-1,-1-1 0,1 1 0,0-1 1,0 1-1,5-2 0,50-22 63,-1-3 0,55-37 1,-33 19-19,-27 14-52,-1-2-1,-2-3 1,-1-2 0,-2-1 0,47-56 0,-77 78-1,17-25 0,-22 30 21,4-6 120,-12 13-172,-5 5-164,1 3 200,-1-1 0,0 1-1,0 0 1,1 0 0,-1 0 0,0 0 0,1 0-1,-1 0 1,1 0 0,-1 0 0,0 2 0,-1 4-18,-24 36-88,14-24 60,-13 29-1,6-6-18,8-19 82,1 0 1,1 0-1,-7 30 1,15-50 12,0 1 1,1-1 0,-1 0-1,1 1 1,0-1 0,0 0-1,0 1 1,1-1 0,-1 0 0,1 1-1,0-1 1,0 0 0,0 0-1,0 1 1,0-1 0,1 0-1,-1 0 1,1 0 0,0-1-1,3 5 1,-4-6 3,0 0 0,0-1 0,-1 1-1,1-1 1,0 1 0,0-1 0,0 1 0,0-1 0,0 1 0,-1-1-1,1 0 1,0 1 0,0-1 0,0 0 0,0 0 0,0 0 0,0 0-1,0 0 1,0 0 0,0 0 0,0 0 0,0 0 0,0 0 0,0-1-1,0 1 1,0 0 0,0-1 0,0 1 0,0 0 0,-1-1 0,2 0-1,2-1 53,-1-1-1,1 1 1,-1-1 0,0 0-1,5-6 1,1-2-26,-1 0-1,-1-1 1,0 0 0,0 0 0,-1-1 0,5-18 0,0-4 32,8-43 0,-14 53-65,-1 5-176,0 1 0,1-33 0,-7 39-218,-2 20 110,-4 24 100,5-5 89,0 0 0,2 0-1,1 29 1,2-39 104,-1 0 0,2 0 0,0 0 1,1 0-1,1 0 0,7 16 0,-10-27 19,1 0 0,-1-1 0,1 0 0,0 1 0,0-1 0,6 6 0,-8-8-21,1-1 0,0 1 0,0-1-1,0 1 1,0-1 0,0 0 0,0 0 0,0 0 0,1 0 0,-1 0 0,0 0 0,1-1 0,-1 1 0,0-1 0,5 1 0,-1-2 37,-1 1 0,0-1-1,1 0 1,-1 0 0,0-1 0,0 0 0,0 0 0,0 0 0,0 0 0,0-1 0,-1 0 0,1 0 0,6-6-1,2-3 32,0 0 1,19-25-1,63-95-40,-39 51-44,-18 28 1,38-70-1,-60 92 4,-2 0-1,-1-1 0,-1 0 1,8-38-1,-12 33-222,-2 0-1,3-70 1,-9 107 213,0 1-1,0-1 1,0 0 0,0 0 0,0 0 0,0 0 0,-1 0 0,1 0 0,0 0 0,0 0 0,0 0-1,0 0 1,0 0 0,0 0 0,0 0 0,0 0 0,0 0 0,0 0 0,0 0 0,0 0-1,0 0 1,-1 0 0,1 0 0,0 0 0,0 0 0,0 0 0,0 0 0,0 0 0,0 0 0,0 0-1,0 0 1,0 0 0,0 0 0,0 0 0,0 0 0,0 0 0,-1 0 0,1 0 0,0 0-1,0 0 1,0-1 0,0 1 0,0 0 0,0 0 0,0 0 0,0 0 0,0 0 0,0 0 0,0 0-1,0 0 1,0 0 0,0 0 0,0 0 0,0 0 0,0 0 0,0-1 0,0 1 0,0 0-1,0 0 1,0 0 0,0 0 0,0 0 0,0 0 0,0 0 0,-6 9-206,-5 14 72,-16 77 71,20-75 56,-5 35 0,1-1-70,2-23 159,-7 64 0,14-54-56,3 1 0,2-1 0,1 0 0,12 48 1,-15-87 11,1 0-1,0 1 1,1-1 0,0 0 0,0 0 0,0 0-1,1-1 1,6 11 0,-9-17-22,-1 0 1,0 1-1,1-1 0,-1 0 0,0 1 1,1-1-1,-1 0 0,0 1 1,1-1-1,-1 0 0,1 0 0,-1 0 1,1 1-1,-1-1 0,0 0 0,1 0 1,-1 0-1,1 0 0,-1 0 1,1 0-1,-1 0 0,1 0 0,-1 0 1,1 0-1,-1 0 0,1 0 1,0 0-1,15-10 144,16-22 134,-26 26-144,0-1-158,-1 1 1,0-1 0,0-1 0,-1 1 0,5-12 0,16-46 64,-7 16 107,21-28-141,-36 68-78,-2 8 58,-1 0 0,0 0 0,1 0 0,-1 0-1,0-1 1,1 1 0,-1 0 0,1 0 0,0 0 0,-1 0-1,2-1 1,2-2 25,0 0 0,-1 0-1,0 0 1,5-9 0,-6 9 9,1-1 1,1 0-1,-1 1 1,8-9-1,-9 11-27,0-1-1,-1 0 1,1 1-1,-1-1 1,0 0 0,2-4-1,-2 5-154,-3 8-197,0 1 48,-28 77 248,21-39 70,1 0 1,2 1-1,0 76 0,6-117-7,1 18 30,-1-22-29,0-1-1,1 1 0,-1 0 1,0 0-1,0 0 0,0-1 1,1 1-1,-1 0 0,0 0 1,1 0-1,-1-1 0,0 1 0,1 0 1,-1-1-1,1 1 0,-1 0 1,1-1-1,0 1 0,-1-1 1,2 2-1,-1-2 21,0 0-1,1 0 1,-1 0-1,0 0 1,0 0 0,0 0-1,1 0 1,-1 0-1,0 0 1,0 0 0,0-1-1,0 1 1,1-1-1,-1 1 1,0-1 0,0 1-1,0-1 1,0 1-1,1-2 1,19-17 2,-9 6 44,12-22 1,-2 4-115,2-1 30,28-35 195,-23 33-135,-14 17-117,23-23 0,-14 19-42,15-14 100,-35 32-46,-2 2 26,-1-1-1,1 1 0,-1 0 0,1 0 0,0-1 1,-1 1-1,1 0 0,0 1 0,0-1 1,0 0-1,2 0 0,-5 25-298,-16 42 191,10-43 161,1 0 0,-4 36-1,8-37 26,-2 53-30,5-66 17,0 1 0,0-1 0,1 0 0,0 1 0,0-1 0,4 9 0,-5-17-28,-1 0 1,0 0-1,0 0 0,1-1 0,-1 1 1,1 0-1,-1 0 0,0-1 1,1 1-1,-1 0 0,1-1 1,0 1-1,-1-1 0,1 1 0,-1 0 1,1-1-1,0 1 0,0-1 1,-1 0-1,1 1 0,0-1 1,0 0-1,-1 1 0,1-1 1,0 0-1,0 0 0,0 0 0,-1 0 1,1 1-1,0-1 0,0 0 1,0-1-1,0 1 0,-1 0 1,1 0-1,0 0 0,0 0 0,0-1 1,0 1-1,-1 0 0,1-1 1,0 1-1,-1 0 0,1-1 1,0 1-1,0-1 0,0 0 0,4-3 34,0 0 0,-1 0 0,0-1-1,0 1 1,5-8 0,8-14 36,-1-2 1,-1-1 0,19-53 0,5-11-249,-26 63 33,-7 17-104,0 0 0,8-13 0,-11 45 238,9 27 0,-4-25 30,22 57-48,-25-67 58,1 0 0,0 0 0,0-1 1,13 16-1,-19-25-34,1-1 0,0 1 1,0 0-1,0 0 0,0-1 0,-1 1 0,1 0 0,0-1 1,0 1-1,1-1 0,-1 1 0,0-1 0,0 0 0,0 1 1,0-1-1,0 0 0,0 0 0,0 0 0,0 0 0,1 0 1,-1 0-1,0 0 0,0 0 0,0 0 0,0 0 1,0-1-1,0 1 0,1-1 0,-1 1 0,0 0 0,0-1 1,0 0-1,1 0 0,3-2 42,0-1 1,0 0-1,0 0 1,6-8-1,-6 7-25,6-7 20,-1 0 0,0 0 0,0-1 1,11-21-1,-17 27-29,-1 0 1,0 0-1,0 0 0,0-1 0,-1 1 1,0-1-1,0 1 0,-1-1 0,0 0 1,0-15-1,-1 21-31,0-1 1,-1 1-1,1 0 0,-1-1 1,1 1-1,-1-1 0,0 1 1,0 0-1,0-1 0,0 1 1,0 0-1,0 0 0,-1 0 1,1 0-1,-1 0 0,1 0 1,-1 0-1,0 1 0,-3-3 1,3 3 4,0 0 1,0 0 0,-1 0 0,1 1-1,0-1 1,0 1 0,0-1 0,-1 1-1,1 0 1,0 0 0,0 0 0,-1 0-1,1 0 1,0 1 0,0-1 0,-1 1-1,1-1 1,0 1 0,0 0 0,0 0-1,0 0 1,-2 1 0,-3 2 29,1 0 0,-1 1 1,1 0-1,1 0 0,-1 0 0,1 1 0,0-1 0,0 1 1,0 0-1,1 1 0,0-1 0,0 1 0,1 0 1,0 0-1,0 0 0,0 0 0,1 1 0,-2 9 0,1 4 110,0 0-1,1 0 0,2 0 1,0 0-1,4 30 0,-3-40-44,1-1-1,0 1 0,1-1 0,0 0 1,1 0-1,5 10 0,-7-15-47,1 0 1,0-1-1,0 1 0,0 0 1,1-1-1,0 0 0,0 0 0,0 0 1,0 0-1,0-1 0,1 1 1,8 4-1,-10-7-82,0 0 0,-1 0 0,1 0 0,0-1 0,0 1 0,0-1-1,-1 0 1,1 1 0,0-1 0,0-1 0,0 1 0,0 0 0,0-1 0,0 1 0,-1-1 0,1 0 0,4-2 0,-2 1-661,1-1 0,0 0 0,-1-1 0,1 0 0,-1 1 0,7-8 0,6-4-1452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21:46.4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24 6656,'-10'-12'3008,"20"7"-2624,-2 2-352,5 3-96,11-4-32,2 4 32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21:46.8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55 8320,'-19'-15'3744,"43"15"-3232,2-5 1376,9 2-1120,25-6 831,-2 6-927,9-5-224,1 4-288,13-1-128,-9 5 0,4 0-2303,-8 5 1247,-10-10-6208,-5 2 4032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21:47.9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467 77 3072,'0'0'33,"0"0"1,0-1-1,0 1 1,0 0-1,0 0 0,0-1 1,0 1-1,0 0 1,-1 0-1,1-1 1,0 1-1,1 0 0,-1 0 1,0-1-1,0 1 1,0 0-1,0 0 1,0-1-1,0 1 0,0 0 1,0 0-1,0 0 1,0-1-1,1 1 1,-1 0-1,0 0 0,0 0 1,0-1-1,0 1 1,1 0-1,-1 0 1,0 0-1,0 0 0,0-1 1,1 1-1,-1 0 1,0 0-1,0 0 1,1 0-1,-1 0 0,0 0 1,0 0-1,1 0 1,-1 0-1,0 0 1,0 0-1,1 0 0,-1 0 1,0 0-1,1 0 1,-1 0-38,1 0 767,0 0-582,-1 0 0,0 0 0,1 0 1,-1 0-1,0 0 0,0 0 0,1 0 0,-1 0 1,0 0-1,0 0 0,1 0 0,-1 0 0,0 0 1,0 0-1,1 0 0,-1 0 0,0 0 0,0 0 1,2 2 1086,-2-2-1087,0 0 0,0 0 1,1 1-1,-1-1 0,-1 0-52,1 0 0,0 0 0,-1 0 0,1 0 0,-1-1 0,1 1 0,-1 0 0,1 0 0,-1 0 1,1-1-1,0 1 0,-1 0 0,1-1 0,0 1 0,-1 0 0,1-1 0,0 1 0,-1 0 0,1-1 0,0 1 0,0-1 0,0 1 0,-1-1 0,-2-3-1,-1 1-1,0 0 1,0 0-1,0 1 1,0-1-1,0 1 1,-1 0-1,1 0 1,0 0-1,-6-1 1,-78-25 1283,75 26-1265,0 0 0,1 0 0,-1 1 0,0 1 1,-16 1-1,12 0-75,1 1 0,-1 0 0,1 2 0,-20 6 1,30-8-52,0 0 1,1 1 0,-1 0 0,1 0-1,-1 1 1,1-1 0,0 1-1,1 0 1,-1 0 0,1 1 0,-1 0-1,1-1 1,1 1 0,-6 10-1,6-9 18,0 1 0,1-1 0,0 1 0,0 0-1,1 0 1,0 0 0,0 0 0,0 0-1,1 0 1,0 0 0,1 1 0,0-1-1,0 0 1,2 7 0,-1-5 10,0 0 1,1 0-1,0-1 0,1 1 1,0 0-1,0-1 1,1 0-1,0 0 0,0-1 1,10 11-1,-7-10 62,1 0-1,1-1 1,-1 0 0,1 0-1,1-1 1,-1 0-1,12 4 1,-13-7-33,-1 0 0,0 0 0,1-1 0,-1 0-1,1-1 1,0 0 0,0 0 0,-1-1 0,1 0 0,10-1 0,-14 0-12,-1 0 1,0 0-1,0-1 1,0 1 0,0-1-1,0 0 1,6-4-1,-8 5-54,-1 1-1,0-1 1,1 0 0,-1 0-1,0 0 1,0-1-1,0 1 1,0 0 0,0 0-1,0 0 1,0-1-1,0 1 1,-1-1 0,1 1-1,-1 0 1,1-1-1,-1 1 1,1-1-1,-1 0 1,0 1 0,1-1-1,-1 1 1,0-1-1,0-2 1,-1 2-25,1-1 0,-1 1 1,1-1-1,-1 1 0,0-1 0,0 1 0,0 0 0,0-1 1,-1 1-1,1 0 0,0 0 0,-1 0 0,0 0 0,1 0 1,-1 0-1,0 0 0,0 1 0,0-1 0,0 1 1,0-1-1,-1 1 0,1 0 0,-3-1 0,1 0-13,0 1 0,-1 1-1,1-1 1,0 0 0,0 1-1,-1 0 1,1 0 0,0 0 0,0 1-1,-1-1 1,1 1 0,0 0-1,0 1 1,-7 2 0,-6 3 40,1 1 0,0 1 0,0 1 0,1 0 0,-27 24 0,21-14 69,0 0 0,2 2-1,-19 27 1,34-43 5,0 0 0,1 0 0,0 0 0,0 0 0,0 0 0,-2 9-1,4-13-49,1 0-1,-1 0 0,1-1 0,0 1 0,0 0 1,-1 0-1,1 0 0,1 0 0,-1-1 0,0 1 0,0 0 1,1 0-1,-1 0 0,1-1 0,-1 1 0,1 0 0,0-1 1,0 1-1,-1 0 0,1-1 0,0 1 0,1-1 0,-1 0 1,0 1-1,0-1 0,1 0 0,2 3 0,4 0 145,0 1 0,1-1-1,-1 0 1,1-1 0,0 0 0,0-1-1,15 3 1,5-1-85,33 0 0,-24-3-16,0-2 1,65-10 0,-77 6-1386,35-12 1,-40 10-2910,41-21 0,-30 11 748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4:58:14.2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153 8 3712,'6'-8'5770,"-6"27"2298,-1-5-9299,-5 132 2485,-6 0-1,-32 151 0,-1-71-735,40-207-456,-11 25-1,6-18 13,10-25-18,-7 14-1068,7-15 936,0 1 1,0-1-1,-1 0 1,1 0-1,0 1 1,0-1-1,0 0 1,-1 0-1,1 0 1,0 0-1,0 1 1,-1-1-1,1 0 1,0 0-1,0 0 1,-1 0-1,1 0 1,0 0-1,-1 0 1,1 1-1,0-1 1,0 0-1,-1 0 1,1 0-1,0 0 1,-1 0-1,1 0 1,0-1-1,0 1 1,-1 0-1,1 0 1,0 0-1,-1 0 1,1 0-1,0 0 1,0 0-1,-1-1 1,1 1-1,0 0 1,0 0-1,-1 0 1,1-1-1,-2-4-1283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21:52.2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9 855 2976,'-1'0'33,"1"-1"1,0 1-1,0 0 1,0 0-1,0 0 1,0 0-1,-1 0 0,1 0 1,0 0-1,0-1 1,0 1-1,0 0 1,-1 0-1,1 0 1,0 0-1,0 0 1,0 0-1,-1 0 0,1 0 1,0 0-1,0 0 1,0 0-1,-1 0 1,1 0-1,0 0 1,0 0-1,0 0 0,0 0 1,-1 0-1,1 0 1,0 0-1,0 1 1,0-1-1,0 0 1,-1 0-1,1 0 0,0 0 1,0 0-1,0 0 1,0 0-1,0 1 1,-1-1-1,1 0 1,0 0-1,0 0 0,0 0 1,0 1-1,0-1 1,0 0-1,0 1 51,0-1-1,0 1 1,0-1 0,0 1-1,0-1 1,0 1-1,0-1 1,0 1-1,0-1 1,0 0 0,0 1-1,1-1 1,-1 1-1,0-1 1,0 1-1,1-1 1,-1 0 0,0 1-1,1-1 1,-1 1-1,0-1 1,1 1-1,5 2 475,0 1-1,0-1 0,0 0 1,10 3-1,-2-1 144,-7-2-487,0-1 0,1 0-1,-1 0 1,1-1-1,-1 0 1,1 0-1,-1-1 1,14-1 0,-8 0 36,0-1 0,0-1 0,0 0 0,16-6 1,-25 7-210,1 0 0,0 0 0,0 0 0,-1-1 0,1 1 1,-1-1-1,1 0 0,-1-1 0,0 1 0,-1-1 0,1 1 1,0-1-1,-1 0 0,0 0 0,0-1 0,0 1 1,-1-1-1,1 1 0,-1-1 0,0 0 0,-1 0 0,1 0 1,-1 0-1,1-9 0,-1 8-38,-1 0-1,0 0 1,-1 0 0,1 0 0,-1 1-1,0-1 1,-1 0 0,1 0 0,-1 1-1,0-1 1,-1 1 0,0-1-1,1 1 1,-1 0 0,-1 0 0,-6-7-1,8 9-8,-1 0-1,0 0 0,-1 0 0,1 1 1,0-1-1,-1 1 0,1 0 0,-1 0 1,0 0-1,0 1 0,1-1 0,-1 1 0,0 0 1,0 0-1,-1 0 0,1 1 0,0 0 1,0-1-1,0 1 0,0 1 0,0-1 1,0 0-1,-1 1 0,-6 2 0,4 0 72,1 0 1,-1 0-1,1 1 0,0-1 0,-1 2 1,2-1-1,-1 1 0,0-1 0,1 1 1,0 1-1,0-1 0,1 1 0,-1 0 0,-3 7 1,1-1 134,0 1 1,1-1 0,1 1 0,0 0 0,0 1-1,-3 20 1,7-29-161,0-1 0,1 0 0,0 1-1,0-1 1,0 1 0,0-1 0,1 0 0,0 1 0,0-1-1,0 0 1,0 0 0,1 1 0,-1-1 0,1 0-1,0-1 1,0 1 0,1 0 0,-1 0 0,1-1 0,0 0-1,0 1 1,0-1 0,0 0 0,0 0 0,1-1 0,-1 1-1,1-1 1,0 0 0,4 2 0,6 2 66,0-1 1,1-1 0,-1 0-1,1-1 1,0 0 0,0-2-1,0 1 1,1-2 0,-1 0-1,0-1 1,0-1 0,22-4-1,-22 2-53,0 0 0,0-1 0,0 0 0,-1-1 0,0-1 0,0-1 0,0 0-1,-1 0 1,0-1 0,-1-1 0,22-21 0,85-116 231,-58 68-45,35-49-44,-82 104-182,0 0 1,-2 0 0,18-49 0,-20 40 16,-1-1 0,7-54 0,-13 66-156,-2 0 0,0-1 0,-2 1 0,0 0 0,-6-28 0,6 46 52,1 0 1,-2 0-1,1 0 0,0 0 1,-1 0-1,0 0 1,-3-6-1,4 9 51,0 0 0,0 0 0,1 0 0,-1 1 1,0-1-1,0 0 0,0 1 0,0-1 0,0 1 0,0-1 0,0 1 0,0-1 0,0 1 0,0 0 0,0-1 1,0 1-1,0 0 0,0 0 0,0 0 0,0 0 0,0 0 0,0 0 0,0 0 0,0 0 0,0 0 1,-1 0-1,1 1 0,0-1 0,0 0 0,0 1 0,0-1 0,0 1 0,0-1 0,1 1 0,-3 1 0,-4 3-21,0 0-1,0 1 0,1 0 1,-1 1-1,1-1 0,1 1 1,0 0-1,0 1 0,-6 9 1,-2 8 40,-16 44 1,18-39 157,1 1-1,2 1 1,-8 61-1,14-70-102,1 1-1,1-1 0,1 0 0,1 0 0,1 0 0,7 27 0,0-15 48,1 0-1,18 37 1,-22-56-21,2 0 0,0-1 0,1 0 0,0 0 0,1-1 0,17 17 0,-23-26-36,0 0-1,1-1 0,0 0 0,0 0 0,0-1 0,1 1 0,-1-1 1,1 0-1,0-1 0,0 0 0,0 0 0,0 0 0,0-1 1,0 0-1,0-1 0,0 1 0,0-1 0,1-1 0,-1 1 1,0-1-1,0-1 0,0 1 0,0-1 0,0 0 0,0-1 0,-1 0 1,1 0-1,-1 0 0,0-1 0,0 1 0,0-2 0,0 1 1,6-7-1,-5 4-45,0-1 1,0 0-1,-1 0 1,-1 0-1,1-1 1,-1 0-1,-1 0 1,0 0-1,0-1 1,0 0-1,-2 1 1,1-1-1,-1 0 1,0 0-1,-1 0 1,0-1-1,-1 1 1,-1-16-1,1 25-5,-1 0 0,1 1 0,0-1-1,0 0 1,0 0 0,0 1-1,0-1 1,-1 0 0,1 0 0,0 1-1,-1-1 1,1 0 0,-1 1-1,1-1 1,-1 0 0,1 1 0,-1-1-1,1 1 1,-1-1 0,1 1-1,-1-1 1,0 1 0,1 0 0,-1-1-1,0 1 1,1 0 0,-2-1-1,0 1-5,0-1-1,0 1 0,0 0 0,0 0 0,0 0 0,0 1 0,0-1 0,0 0 0,0 1 0,-3 1 0,-1 0 0,-1 1 0,1 0 0,0 0 0,0 1 0,-7 5 0,6-2 9,-1 1 1,1-1-1,1 1 0,-1 1 0,1-1 0,1 1 0,0 0 0,0 0 0,1 1 0,0-1 0,0 1 0,1 0 1,-2 12-1,4-17 24,0 1 1,1 0-1,-1 0 1,1-1 0,0 1-1,1 0 1,-1 0-1,1-1 1,0 1 0,1 0-1,-1-1 1,1 1-1,0-1 1,1 0-1,-1 0 1,1 0 0,0 0-1,0 0 1,1 0-1,-1-1 1,1 1 0,0-1-1,0 0 1,9 6-1,-5-5 59,-1 0-1,1-1 1,0 0-1,0 0 1,0-1-1,0 0 1,12 2-1,-15-4-42,0 0 0,1 0 1,-1-1-1,0 0 0,0 0 0,1 0 0,-1-1 0,0 1 0,0-1 0,0 0 0,0-1 0,0 1 1,6-4-1,-1 0-17,-1-1 0,1 0 1,-2-1-1,1 0 1,15-16-1,34-47 198,-18 20-204,-20 26 13,-7 7-90,2 0 0,0 2 0,24-21 0,-35 33 83,0 0-35,0-1-1,0 1 0,1 0 0,-1 0 0,1 1 1,0 0-1,0-1 0,0 1 0,8-2 1,-9 7 46,-28 13-116,9-8 62,1 1 1,-1 0 0,1 1-1,-13 13 1,18-15-9,1 1 0,0-1 0,1 2 0,0-1-1,1 1 1,-11 21 0,12-19 70,0 0-1,0 1 0,1-1 0,-3 17 0,6-26-16,1 1 0,-1 0-1,1 0 1,0 0 0,0 0 0,0 0 0,1 0-1,-1-1 1,1 1 0,0 0 0,0 0-1,0-1 1,0 1 0,1 0 0,-1-1 0,1 1-1,0-1 1,0 0 0,4 4 0,-4-5 2,0 0 1,0 0-1,1-1 1,-1 1 0,1-1-1,-1 0 1,1 0-1,-1 1 1,1-2 0,4 2-1,31 4 192,-32-5-195,9 1 21,0-2-1,0 1 1,0-2-1,-1 0 0,1-1 1,0 0-1,0-1 0,-1-1 1,0 0-1,0-1 1,0 0-1,0-1 0,-1-1 1,0 0-1,0-1 1,11-10-1,-3-1-9,-2 0 0,0-2 0,-1-1 0,-1 0-1,17-29 1,61-130 71,-80 150-69,-1 2-10,-1 0-1,-1-1 1,15-58 0,-13 25-110,-3 0 0,4-104 1,-17 142-174,-1 16-4,2 9 251,1 0-1,-1 0 1,1 0-1,0 1 1,-1-1 0,1 0-1,0 0 1,-1 0-1,1 1 1,0-1 0,-1 0-1,1 0 1,0 1-1,0-1 1,-1 0 0,1 1-1,0-1 1,0 0 0,0 1-1,-1-1 1,1 0-1,0 1 1,0-1 0,0 0-1,0 1 1,0-1-1,0 1 1,-18 49-170,2 1 1,-13 77-1,17-63 286,-7 124-1,19-150-77,1-1-1,2 1 0,1-1 0,16 61 1,-18-89 61,1 0 0,7 16 0,-9-24-56,0 0 1,0 0 0,1 0-1,-1 0 1,0 0-1,1 0 1,-1-1 0,1 1-1,-1 0 1,1-1 0,0 1-1,0-1 1,0 1-1,0-1 1,0 0 0,0 0-1,4 2 1,-4-3-8,0 0 0,0 0-1,0 0 1,0 0 0,-1 0 0,1-1 0,0 1 0,0 0 0,0-1-1,-1 0 1,1 1 0,0-1 0,0 0 0,-1 0 0,1 0-1,-1 0 1,1 0 0,1-2 0,28-27 144,-23 21-156,36-42 29,-1-2-1,41-70 1,-81 119-20,-1-1 0,1 1 1,-1-1-1,3-8 1,-5 11-33,1 0 0,-1 0 0,0 1 1,1-1-1,-1 0 0,0 0 0,0 0 0,0 0 0,0 0 1,-1 0-1,1 1 0,0-1 0,-1 0 0,1 0 1,-1 0-1,-1-3 0,2 5 15,0 0 1,0 0-1,-1 0 1,1 0-1,0-1 0,0 1 1,0 0-1,0 0 1,0 0-1,0 0 0,0 0 1,0 0-1,0 0 1,-1-1-1,1 1 0,0 0 1,0 0-1,0 0 1,0 0-1,0 0 1,0 0-1,-1 0 0,1 0 1,0 0-1,0 0 1,0 0-1,0 0 0,-1 0 1,1 0-1,0 0 1,0 0-1,0 0 0,0 0 1,0 0-1,-1 0 1,1 0-1,0 0 0,0 0 1,0 0-1,0 0 1,-1 0-1,-4 8-279,0 11-55,6-2 329,0 0-1,2 0 1,0 0-1,1 0 1,1 0 0,0 0-1,1-1 1,1 0-1,9 16 1,-13-27 19,0 0 1,0 0-1,0-1 0,0 0 1,1 1-1,0-1 0,0-1 1,0 1-1,0 0 0,0-1 1,1 0-1,0 0 0,-1-1 1,1 1-1,0-1 0,0 0 1,0 0-1,1 0 0,-1-1 1,0 0-1,1 0 0,-1 0 1,1-1-1,-1 0 0,1 0 1,-1 0-1,1-1 0,-1 1 1,0-1-1,1-1 0,-1 1 1,0-1-1,8-3 0,-2-1 24,-1 0 0,0 0-1,1-1 1,-2 0 0,1-1-1,10-12 1,47-58 143,-57 65-131,21-32-588,-38 56 474,1 0 1,1 1-1,0-1 1,0 1-1,1 0 1,-2 14-1,2-7 53,0 1 0,2 1-1,0 22 1,2-38 37,0 0 1,0 0 0,0 1 0,1-1 0,-1 0-1,1 0 1,1 0 0,-1 0 0,1 0-1,0 0 1,0 0 0,0-1 0,1 1 0,-1-1-1,1 1 1,0-1 0,5 5 0,-7-8-17,0 0 1,0 0 0,0 0-1,0-1 1,0 1 0,1 0-1,-1-1 1,0 1 0,0-1-1,0 1 1,0-1-1,1 0 1,-1 1 0,0-1-1,1 0 1,-1 0 0,0 0-1,0 0 1,1 0 0,-1 0-1,0 0 1,0 0 0,1-1-1,-1 1 1,0 0 0,0-1-1,0 1 1,1-1 0,-1 1-1,0-1 1,0 0 0,0 0-1,0 1 1,0-1-1,0 0 1,1-2 0,2 0 22,-1-1 0,0 0 0,0 0 0,0 0 0,-1 0 0,1-1 0,-1 1 0,3-8 0,-3 3-13,0 0 0,-1 0 1,0 0-1,0 0 0,-1-13 0,-1 0-52,-5-24-1,5 40 6,0-1-1,-1 1 1,1 0 0,-2 0-1,1 0 1,-1 1-1,0-1 1,0 0 0,0 1-1,-8-10 1,1 5-49,0 1 1,0-1-1,-23-14 0,11 9 157,99-3 187,63-1-171,-133 19-75,2-1-30,1 1-1,-1 0 1,0 0 0,16 3-1,-24-3 16,1 0 0,0 1-1,-1-1 1,1 1-1,-1-1 1,1 1 0,0 0-1,-1-1 1,0 1 0,1 0-1,-1 0 1,1 0-1,-1 0 1,0 0 0,0 1-1,0-1 1,0 0 0,1 1-1,-2-1 1,1 0-1,0 1 1,0-1 0,0 1-1,-1-1 1,1 1 0,-1 0-1,1-1 1,-1 1-1,0 0 1,1-1 0,-1 1-1,0 2 1,-1 3 24,1 0 1,-2 1 0,1-1-1,-1 0 1,-3 9-1,-4 20 48,-6 27 498,32-73 75,56-47-346,-39 29-300,3 0 0,70-40 0,-98 64-42,-2 0 55,-1 1 1,1-1-1,0 1 0,1 1 1,-1-1-1,0 1 0,1 1 1,11-2-1,-18 3-23,0 0 0,1 0 0,-1 0 0,0 1 0,0-1 0,0 0 0,0 1 0,0-1 0,0 1 0,0-1 0,0 1 0,0-1 1,0 1-1,0 0 0,0 0 0,0-1 0,-1 1 0,1 0 0,0 0 0,-1 0 0,1 0 0,1 2 0,9 26 108,-7-17 36,2 7 131,-1 0-1,4 35 1,-7-40-175,0 1-1,1-1 1,0 1 0,1-1-1,1 0 1,10 21 0,-15-34-77,1 0 0,0 0 0,0 1 0,0-1 0,-1 0-1,1 0 1,0 0 0,0 0 0,0 0 0,1 0 0,-1 0 0,0 0 0,0-1 0,0 1 0,1 0 0,-1-1 0,3 2 0,-3-2-39,0 0 1,0 0-1,1 0 1,-1 0-1,0 0 1,0 0-1,1-1 1,-1 1-1,0 0 1,0-1 0,0 1-1,1-1 1,-1 1-1,0-1 1,0 1-1,1-2 1,4-3-609,-1 1 1,0-1 0,0-1 0,0 1 0,5-9-1,-7 10-109,14-13-1460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21:52.6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 6304,'9'0'2848,"45"0"-2464,-19 0 2272,2 0-1536,18 0 512,3 0-960,22-5-256,1 5-256,19-3-128,-7-2 0,-2-2-5056,-11 7 2752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21:55.6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16 887 1664,'0'0'528,"-9"8"848,9-8-1256,-1 1 1,1-1-1,0 0 0,-1 1 1,1-1-1,0 0 1,0 1-1,-1-1 0,1 1 1,0-1-1,0 0 1,0 1-1,-1-1 0,1 1 1,0-1-1,0 1 0,0-1 1,0 1-1,0 0 1,-2 5 2388,1-15 3426,4-1-5198,17-30 45,61-116 939,-62 126-1506,0 0 1,2 2 0,25-27-1,-34 43-51,2 0 0,22-15 0,-8 6 48,-26 20-218,-1 1-1,0-1 1,1 0-1,-1 0 1,0 1-1,1-1 1,-1 0-1,1 1 1,1-1-1,-3 1 7,1 0 0,-1 0-1,0 0 1,1 0 0,-1 0-1,0 0 1,0 0 0,1 0 0,-1 0-1,0 1 1,1-1 0,-1 0-1,0 0 1,0 0 0,1 0 0,-1 0-1,0 1 1,0-1 0,0 0 0,1 0-1,-1 0 1,0 1 0,0-1-1,0 0 1,1 0 0,-1 1 0,0-1-1,0 0 1,0 0 0,0 1 0,0-1-1,0 0 1,0 0 0,1 1-1,-1-1 1,0 0 0,0 1 0,0-1-1,0 0 1,0 1 0,0-1-1,-1 0 1,1 0 0,0 1 0,0-1-1,0 0 1,0 1 0,0-1 0,0 0-1,0 0 1,-1 1 0,1-1-1,0 0 1,-4 21 194,-2 22-1,-1 9 145,-6 31-114,6-33 139,6-37 196,4-18-187,10-16-194,8-4-164,1 1 0,1 0 0,1 2-1,0 1 1,2 1 0,1 1 0,0 1 0,1 1-1,1 2 1,0 1 0,45-15 0,-68 27-46,-1 1 1,1-1-1,-1 1 1,1 0-1,6 0 1,-11 1 31,0 0 0,0 0 1,0 0-1,0 0 1,0 1-1,0-1 1,-1 0-1,1 0 1,0 0-1,0 1 1,0-1-1,0 0 1,0 1-1,0-1 1,-1 1-1,1-1 1,0 1-1,0 0 1,-1-1-1,1 1 1,0 0-1,-1-1 0,1 1 1,0 0-1,-1 0 1,1 0-1,-1-1 1,0 1-1,1 0 1,-1 0-1,0 0 1,1 0-1,-1 0 1,0 0-1,0 0 1,0 0-1,0 0 1,0 1-1,-1 10 37,0-1 1,-2 1-1,1-1 1,-7 18-1,0 0 27,-2 8 14,3-9 214,-7 41-1,15-64-237,-1 9 318,11-25-99,25-32-109,78-76 1,-72 79-196,-32 30 30,-2 3-82,0 0 0,11-8 0,-14 15 44,-4 6 46,-3 8-14,2-12-34,-3 22 126,1 1 0,0-1 1,2 1-1,2 37 0,0-52-45,0 0-1,1 1 0,0-1 1,0 0-1,1 0 0,0 0 1,5 10-1,-7-19-23,-1-1 0,0 1 0,0 0-1,1-1 1,-1 1 0,1-1 0,-1 1 0,0-1 0,1 1 0,-1-1-1,1 1 1,-1-1 0,1 1 0,0-1 0,-1 0 0,1 1 0,-1-1-1,1 0 1,0 1 0,-1-1 0,1 0 0,0 0 0,-1 0 0,1 0-1,0 0 1,-1 0 0,1 0 0,0 0 0,-1 0 0,1 0 0,0 0-1,-1 0 1,1 0 0,0 0 0,-1 0 0,1-1 0,0 1 0,-1 0-1,1-1 1,-1 1 0,1 0 0,-1-1 0,1 1 0,0-1 0,3-3 32,0 0 0,0 1 0,-1-1 0,5-8 0,-5 9-31,32-48 190,-13 19-219,1 1 0,31-32-1,34-18-205,-85 78 180,-3 2 30,0 1-1,1 0 0,-1-1 0,1 1 1,-1-1-1,1 1 0,-1 0 1,0-1-1,1 1 0,-1 0 1,1 0-1,0-1 0,-1 1 0,1 0 1,-1 0-1,1 0 0,-1 0 1,2-1-1,-2 3-10,1-1 0,-1 0-1,0 1 1,1-1 0,-1 0 0,0 1 0,0-1-1,0 0 1,-1 3 0,1-2-8,2 25 59,1 1-1,1 0 0,1-1 0,2 0 0,0 0 1,16 35-1,-9-33 33,-13-28-47,0 0 0,0 0 0,-1 0 0,1 1 0,0-1 0,0 0 0,0 0 0,1 0 0,-1 0 0,0-1 1,0 1-1,0 0 0,1 0 0,-1-1 0,0 1 0,1-1 0,-1 1 0,1-1 0,2 1 0,-2-1 12,0 0 1,1-1-1,-1 1 0,0-1 0,0 0 0,0 1 0,0-1 0,0 0 0,0 0 1,0 0-1,0 0 0,0-1 0,0 1 0,0-1 0,1-1 0,22-27 308,-22 26-270,115-162 167,-82 125-911,-36 41 672,0 0 1,0 0-1,0 0 1,0 0-1,0 0 1,0 0-1,0 0 1,0 0-1,0 0 1,0 0-1,0 0 1,0 0-1,0 0 1,1 0-1,-1 0 1,0 0-1,0 0 1,0 0-1,0 0 1,0-1-1,0 1 1,0 0-1,0 0 1,0 0-1,0 0 1,0 0-1,0 0 1,0 0-1,1 0 1,-1 0-1,0 0 1,0 0-1,0 1 1,0-1-1,0 0 1,0 0-1,0 0 1,0 0-1,0 0 1,0 0-1,0 0 1,0 0-1,0 0 1,0 0-1,0 0 1,1 0-1,-1 0 1,0 0-1,0 0 1,0 0-1,0 0 0,0 0 1,0 0-1,0 0 1,0 1-1,0-1 1,0 0-1,0 0 1,3 7-141,0 9 23,-3 8 143,2-1 0,0 1 1,2-1-1,0 0 0,2 0 1,0 0-1,11 24 0,-16-45 0,1 1 0,-1 0 0,1 0 1,0-1-1,3 5 0,-4-7-12,-1 1 0,1 0 0,-1-1 0,1 1 0,0-1 0,-1 1 0,1-1 0,0 1 0,-1-1 0,1 0 0,0 1 0,0-1 1,-1 0-1,1 1 0,0-1 0,0 0 0,0 0 0,-1 0 0,1 0 0,0 0 0,0 0 0,0 0 0,0 0 0,-1 0 0,1 0 0,0 0 0,0-1 1,0 1-1,4-4 56,0 0 1,-1 0-1,0 0 1,0-1-1,0 1 1,-1-1-1,1 0 1,-1 0-1,4-9 1,-1 4 4,87-136 295,-75 121-557,1 2 1,1 0 0,37-32 0,-57 55 180,1 0 1,-1 0-1,0 0 1,0 0-1,0 0 1,0 0-1,0-1 1,1 1-1,-1 0 1,0 0-1,0 0 1,0 0-1,0 0 1,1 0-1,-1 0 1,0 0-1,0 0 1,0 0-1,0 0 0,0 1 1,1-1-1,-1 0 1,0 0-1,0 0 1,0 0-1,0 0 1,0 0-1,1 0 1,-1 0-1,0 0 1,0 0-1,0 1 1,0-1-1,0 0 1,0 0-1,0 0 1,0 0-1,1 0 1,-1 0-1,0 1 1,0-1-1,0 0 1,0 0-1,0 0 1,0 0-1,0 1 0,0-1 1,0 0-1,0 0 1,0 0-1,0 0 1,0 1-1,2 10-116,-2-10 119,1 14-43,-1 1 1,0-1-1,-1 0 0,-5 28 1,-19 58 86,22-91-22,-4 15 18,0 4 75,-19 45-1,25-73-102,-9 16 292,10-17-282,-1 0 0,1 1 0,-1-1 0,1 0-1,0 1 1,-1-1 0,1 0 0,-1 0 0,1 1-1,-1-1 1,1 0 0,-1 0 0,1 0 0,-1 0-1,1 0 1,-1 0 0,1 0 0,-1 0 0,0 0-1,1 0 1,-1 0 0,1 0 0,-1 0 0,1 0-1,-1 0 1,1-1 0,-1 1 0,1 0 0,-1 0-1,1-1 1,0 1 0,-1 0 0,1-1 0,-1 1-1,1 0 1,-1-1 0,-2-2 16,0-1 0,1 1 0,-1 0 1,1-1-1,0 0 0,0 1 0,0-1 0,0 0 1,-1-5-1,-11-43 34,8 30-99,-13-55-712,20 75 345,3 6 226,8 9 204,0-1 10,1-1-48,1-2 0,0 0 1,1 0-1,0-2 0,30 12 0,-36-15 60,1-1-1,-1 0 1,1-1-1,0 0 1,0-1-1,0 0 0,0 0 1,1-1-1,-1 0 1,0-1-1,0 0 1,0-1-1,0 0 1,-1 0-1,1-1 0,0-1 1,-1 1-1,0-1 1,0-1-1,0 0 1,15-11-1,10-12 13,-1-2 1,49-58-1,-67 69-56,0-2 1,-1 1 0,-1-2-1,-1 0 1,-1 0-1,13-39 1,-7 9 66,19-107 0,-33 140-78,1-5-219,3-48 0,-7 71 196,0 0 1,1 0-1,-1 0 1,0 0-1,-1 0 1,1 0 0,0 0-1,0 0 1,0 0-1,-1-1 1,1 1-1,-1 0 1,1 0 0,-1-1-1,1 2 19,-1 0-1,1 0 1,0 0 0,0 0-1,-1 0 1,1 0-1,0 0 1,0 0-1,-1 0 1,1 0 0,0 0-1,0 0 1,-1 0-1,1 0 1,0 1 0,0-1-1,-1 0 1,1 0-1,0 0 1,0 0-1,-1 0 1,1 1 0,0-1-1,0 0 1,0 0-1,-1 0 1,1 0 0,0 1-1,0-1 1,0 0-1,0 0 1,0 1-1,-1-1 1,-2 5-32,1-1-1,-1 1 1,1-1-1,-3 7 1,-11 43-19,-17 110 0,20-92 217,6-37-91,3 1-1,0 0 0,3 66 1,3 27 557,-3-71-2457,14-88-10907,-12 5 9056,-1 1 1269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21:55.9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12 9632,'-13'-12'4384,"18"16"-3840,-2-4 1759,7 0-1375,7 0 288,6 3-768,0 2 288,4 3-416,-1-8-32,6 4-160,0-8-160,-1 4 0,1-5-3552,-6 10 1921,1-13-5921,-1 3 4256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21:57.3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6 934 3488,'-5'-3'2832,"6"3"-2504,-1 0 0,1 0 0,0 0 1,0 0-1,0 0 0,-1-1 0,1 1 0,0 0 0,0 0 1,0 0-1,-1-1 0,1 1 0,0 0 0,-1-1 0,1 1 1,1-2 425,4 0-315,-1-1 0,0 0-1,0 0 1,0-1 0,0 0 0,-1 0 0,1 0 0,-1 0-1,0-1 1,0 1 0,3-7 0,8-11 226,14-30 0,-15 26-344,85-185 383,-19-12-763,0-71 529,-79 292-469,2-25-64,-3 26 60,0 1 1,0-1 0,0 0-1,0 1 1,0-1 0,0 0-1,0 1 1,0-1-1,0 0 1,-1 1 0,1-1-1,0 1 1,0-1 0,-1 0-1,1 1 1,0-1 0,-1 1-1,1-1 1,-1 1-1,1-1 1,0 1 0,-1-1-1,1 1 1,-1-1 0,1 1-1,-1 0 1,0-1 0,1 1-1,-1 0 1,1-1 0,-1 1-1,0 0 1,1 0-1,-1 0 1,1-1 0,-2 1-1,-1 1-1,0-1-1,1 1 0,-1 0 1,1 0-1,-1 0 0,1 0 1,-1 0-1,1 0 0,0 1 0,-1-1 1,1 1-1,0 0 0,0-1 1,0 1-1,0 0 0,1 0 1,-3 3-1,-5 7 31,1-1 1,-8 17-1,0 5 54,2-1 0,1 2-1,-10 39 1,-18 111 257,3 71 287,37-243-501,0 1-1,1 0 1,0-1 0,1 1-1,3 15 1,-4-27-100,1 0 0,-1 0 0,0 0-1,0 0 1,1 0 0,-1 0 0,0 0 0,1-1 0,-1 1 0,1 0 0,-1 0-1,1 0 1,-1-1 0,1 1 0,0 0 0,-1-1 0,1 1 0,0 0-1,0-1 1,-1 1 0,1-1 0,0 1 0,0-1 0,0 0 0,0 1-1,-1-1 1,1 0 0,0 0 0,0 1 0,0-1 0,0 0 0,0 0 0,0 0-1,0 0 1,0 0 0,0 0 0,0-1 0,-1 1 0,1 0 0,0 0-1,0-1 1,0 1 0,0 0 0,0-1 0,0 0 0,7-2 49,-1-1-1,1 0 1,-1-1 0,7-5 0,-6 3 10,17-10-2,180-113-144,-167 109-77,35-27 0,-72 48 124,-1 0 0,0-1 0,1 1 0,-1 0 1,0 0-1,1 0 0,-1-1 0,1 1 0,-1 0 1,1 0-1,-1 0 0,0 0 0,1 0 0,-1 0 0,1 0 1,-1 0-1,1 0 0,-1 0 0,1 0 0,-1 0 1,1 0-1,-1 0 0,0 0 0,1 0 0,-1 0 1,1 1-1,-1-1 0,1 0 0,-1 0 0,0 1 1,1-1-1,-1 0 0,0 0 0,1 1 0,0 0 0,9 17 21,-3-7 6,2 1 15,1-1-1,0 0 1,0 0 0,1-1 0,15 10 0,-22-17 17,1 0 0,-1-1 0,1 1 0,0-1 0,0 0 0,0 0 0,1 0 1,-1-1-1,0 0 0,1 0 0,-1 0 0,0 0 0,1-1 0,-1 0 0,1 0 0,-1-1 0,7-1 0,-8 1-5,1 0-1,-1-1 0,1 0 1,-1 0-1,0 0 1,0-1-1,0 0 0,0 1 1,0-1-1,0-1 0,-1 1 1,1 0-1,-1-1 1,0 0-1,0 0 0,2-4 1,-2 3-44,0 0 0,-1 0 1,0 1-1,0-1 0,0 0 0,-1-1 1,1 1-1,-1 0 0,-1 0 0,1-1 1,-1 1-1,0 0 0,0-1 0,-1-6 1,1 11-18,0 0 0,0-1 1,-1 1-1,1 0 0,0 0 1,-1 0-1,1-1 0,-1 1 1,0 0-1,1 0 0,-1 0 1,0 0-1,0 0 0,1 0 1,-3-2-1,2 3 9,1-1 0,-1 1-1,0 0 1,0-1 0,1 1 0,-1 0-1,0 0 1,0 0 0,1 0-1,-1-1 1,0 1 0,0 0 0,0 0-1,1 0 1,-1 0 0,0 1 0,0-1-1,0 0 1,0 0 0,-2 2-11,0-1 0,1 0-1,-1 1 1,0-1 0,1 1 0,-1 0 0,1 0 0,0 0 0,0 0 0,0 0-1,-3 4 1,1-1 30,1 0 0,-1 0 1,1 1-1,1-1 0,-1 1 0,1 0 0,0 0 0,0 0 0,1 0 0,0 0 0,0 0 0,0 0 0,0 7 0,2-8 67,-1 0 0,1 0-1,0 0 1,0 0-1,0 0 1,1 0 0,0 0-1,0-1 1,0 1-1,0-1 1,1 1 0,0-1-1,0 0 1,0 0-1,0 0 1,1-1 0,4 5-1,3 1 43,0-1 0,0 0-1,1-1 1,0-1 0,0 1-1,0-2 1,1 0 0,0 0-1,0-2 1,15 4 0,-10-4-124,1-1 0,-1-1 0,0 0 0,0-1 0,0-1 0,1-1 0,20-5 0,-29 5-965,-1-1-1,0 0 0,0-1 1,15-7-1,1-4-4219,-2 2 1676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21:59.7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0 272 3072,'1'2'278,"0"-1"-1,-1 1 1,1-1 0,0 0-1,0 1 1,-1-1-1,1 0 1,0 1 0,3 1-1,4 8 2280,-8-10-2226,1 0 0,-1 0-1,1 0 1,-1 0 0,1 0 0,0 0 0,-1-1-1,1 1 1,0 0 0,0 0 0,1 1 0,-2-2-108,1 0-1,0 0 1,-1-1 0,1 1 0,-1 0 0,1 0 0,-1 0 0,1 0 0,-1-1 0,1 1 0,-1 0 0,0 0-1,1-1 1,-1 1 0,1 0 0,-1-1 0,1 1 0,-1-1 0,10-6-396,3-2 635,20-19 1,1-1-156,33-18 122,-29 21 55,41-35 0,19-27 236,-97 87-724,0 0 0,1 0-1,-1 0 1,0 0 0,1 0-1,-1 1 1,1-1 0,-1 0 0,1 1-1,-1-1 1,1 1 0,-1-1 0,1 1-1,1 0 1,-2 0 4,0 0-1,-1 0 1,1 0 0,0 0-1,0 1 1,0-1 0,-1 0-1,1 1 1,0-1-1,-1 0 1,1 1 0,0-1-1,-1 1 1,1-1 0,0 1-1,-1-1 1,1 1 0,-1-1-1,1 1 1,-1 0 0,1-1-1,-1 1 1,0 0 0,1-1-1,-1 1 1,0 0-1,1 0 1,-1-1 0,0 2-1,2 10 12,0 0 0,-1-1 0,0 1 0,-1 0 0,-1-1 0,0 1 0,-3 14 0,0 14 205,-3-8-6,6-28-160,0 0-1,-1 1 1,1-1 0,1 1 0,-1-1 0,1 1-1,-1-1 1,2 1 0,-1-1 0,1 8 0,-1-12-36,0 0 0,0 1 1,1-1-1,-1 0 0,0 0 1,0 1-1,0-1 0,0 0 0,1 0 1,-1 1-1,0-1 0,0 0 1,0 0-1,1 1 0,-1-1 1,0 0-1,0 0 0,1 0 1,-1 0-1,0 0 0,1 1 1,-1-1-1,0 0 0,0 0 0,1 0 1,-1 0-1,0 0 0,1 0 1,-1 0-1,0 0 0,1 0 1,-1 0-1,0 0 0,1 0 1,-1 0-1,0 0 0,0 0 0,1-1 1,-1 1-1,0 0 0,1 0 1,-1 0-1,0 0 0,0-1 1,1 1-1,-1 0 0,0 0 1,1-1-1,14-13 354,-11 10-317,64-64 215,-49 47-340,2 1 1,0 0-1,1 2 1,28-19-1,-49 36 42,1 0-1,0 0 0,-1 1 0,1-1 1,0 0-1,-1 0 0,1 1 1,0-1-1,0 1 0,0 0 0,0 0 1,-1-1-1,1 1 0,0 0 0,3 1 1,-4-1 17,1 1 0,-1-1 0,1 1 1,-1 0-1,0 0 0,1 0 0,-1-1 1,0 1-1,1 1 0,-1-1 0,0 0 1,0 0-1,0 0 0,0 0 0,0 1 1,0-1-1,1 3 0,2 5-3,0 0 0,-1 0 1,0 0-1,2 11 0,-3-12 63,0 1 0,0-1-1,1 0 1,0 0 0,1 0-1,8 13 1,-7-13 29,0-2-1,1 1 1,0-1 0,1 0-1,-1 0 1,1 0 0,0-1-1,1 0 1,-1-1 0,1 1-1,0-2 1,0 1 0,0-1-1,0 0 1,17 3 0,-9-3 47,0 0 0,1-1 0,-1-1 0,0-1 1,1 0-1,-1-1 0,20-4 0,-28 4-91,0-1-1,-1 0 1,1-1 0,0 0-1,-1 0 1,1-1-1,-1 0 1,0 0-1,0-1 1,-1 0-1,1 0 1,-1 0-1,0-1 1,-1 0 0,1 0-1,5-9 1,-6 8-22,-1 0 0,0-1 1,-1 1-1,0-1 0,4-12 1,-6 16-55,0 0 1,-1 0 0,1 0 0,-1 0-1,1-1 1,-1 1 0,0 0-1,-1-1 1,1 1 0,-1 0 0,0 0-1,-2-8 1,2 11 30,1 0-1,0 0 1,-1 1 0,1-1 0,-1 0-1,1 0 1,-1 0 0,0 0 0,1 0-1,-1 1 1,0-1 0,1 0 0,-1 1-1,0-1 1,0 0 0,0 1 0,0-1-1,0 1 1,1 0 0,-1-1 0,0 1-1,0 0 1,0-1 0,0 1-1,0 0 1,0 0 0,0 0 0,0 0-1,0 0 1,0 0 0,0 0 0,0 0-1,0 0 1,0 0 0,0 1 0,0-1-1,0 0 1,0 1 0,0-1 0,0 1-1,0-1 1,-1 2 0,-5 2-15,1 0 1,0 1-1,0 0 0,-7 8 1,12-12 33,-6 6 21,0 0 0,0 1 0,1 0-1,0 1 1,0 0 0,1 0 0,0 0 0,1 0 0,-5 14-1,8-19 2,0 0 0,0 1 0,0-1-1,1 0 1,-1 0 0,1 0-1,0 1 1,1-1 0,-1 0 0,1 0-1,-1 1 1,1-1 0,1 0 0,-1 0-1,0 0 1,1 0 0,0-1-1,0 1 1,0 0 0,1-1 0,-1 1-1,1-1 1,-1 0 0,1 0 0,5 5-1,-4-5 20,0-1 1,0 1-1,0-1 0,1 1 0,-1-1 0,1-1 1,-1 1-1,1 0 0,0-1 0,-1 0 0,1 0 1,0-1-1,0 1 0,0-1 0,0 0 0,-1 0 1,1-1-1,7-1 0,8-2-11,1-1 0,-1-2 0,19-7 0,-30 10-21,147-48 138,-90 33-131,92-43 1,-138 53-49,44-24-21,-58 30 49,0-1-1,0 0 1,-1-1 0,1 1-1,-1-1 1,0 0 0,8-11-1,-8 10 2,-5 5-4,1 1 0,-1 0-1,0-1 1,1 1 0,-1-1 0,1 1 0,-1-1-1,0 1 1,0-1 0,1 1 0,-1-1 0,0 1 0,0-1-1,1 1 1,-1-1 0,0 1 0,0-1 0,0 1-1,0-1 1,0 0 0,0 1 0,0-1 0,0 1-1,0-1 1,0 1 0,0-2 0,-1 2-9,1 0 1,0 0-1,-1 0 1,1 0-1,-1 0 0,1 0 1,0 0-1,-1 0 1,1 0-1,0 0 0,-1 0 1,1 0-1,-1 0 1,1 0-1,0 0 0,-1 1 1,1-1-1,0 0 1,-1 0-1,1 0 0,0 1 1,-1-1-1,1 1 1,-1-1-15,-32 21-27,-1-2-1,-40 16 1,-27 12 102,86-39-15,0 1 0,0 1 0,1 0 0,-19 18 0,31-26-28,0-1 0,0 1 0,1 0 0,-1 0 1,1 0-1,0 1 0,-1-1 0,1 0 0,0 0 0,0 1 1,1-1-1,-1 1 0,0 2 0,1-4 9,0 0 0,0 0 0,0 0-1,0 0 1,0 0 0,0 0 0,1 0 0,-1 0 0,0 0-1,1 0 1,-1 0 0,0 0 0,1 0 0,0 0 0,-1 0-1,1 0 1,-1 0 0,1 0 0,0-1 0,0 1 0,-1 0-1,1-1 1,0 1 0,0 0 0,0-1 0,0 1 0,0-1-1,0 1 1,0-1 0,0 0 0,0 1 0,1-1 0,4 1 21,-1 0 0,1 0 0,0-1 0,-1 1 0,1-2 0,-1 1 0,1 0 1,-1-1-1,10-3 0,48-15 108,-62 18-137,13-4 7,0-1 0,0 0 1,0-1-1,-1 0 0,0-1 1,-1-1-1,0 0 0,0 0 1,-1-2-1,0 1 0,-1-1 1,0-1-1,-1 0 0,0 0 1,10-19-1,-14 21-81,-2 6 18,-1-1 0,1 0 0,-1 0 0,0 1 0,0-2 0,-1 1 0,2-9 0,-5 15-300,-3 7 235,-4 10 60,6-6 64,0-1 0,0 1 1,1 0-1,1 0 0,0 0 0,0 0 0,1 0 1,1 0-1,0-1 0,1 1 0,3 13 1,-4-21 3,0 1 1,0-1 0,0 0 0,1 0 0,0 0 0,0 0 0,0 0 0,0 0-1,0 0 1,1-1 0,0 1 0,5 5 0,-6-8 19,1 1 0,-1-1 0,0 0 0,0 0 0,1 0 0,-1 0 0,0 0 0,1 0 0,-1 0 0,1-1 0,-1 1 0,1-1 0,-1 0 0,1 0 0,-1 0 0,1 0 0,-1 0 0,1-1 0,-1 1 0,1-1 0,-1 0 1,5-1-1,9-5 65,-1 0 0,17-12 0,17-7-242,122-54 95,-159 74-142,-10 5 172,-1 0 0,1 0 0,-1 1 0,0-1 0,1 0 0,0 1 0,-1-1 0,3 0 0,1 1 24,-1-1 1,0 0-1,1 0 0,-1 0 0,0 0 0,0-1 1,0 0-1,0 1 0,5-4 0,-3 1 51,0 1-1,0 0 1,9-2-1,-10 4-70,0-1 0,0 1-1,0 1 1,0-1 0,0 1-1,7 0 1,-10 0-10,-1 0 1,0 0-1,1 1 0,-1-1 1,0 0-1,1 1 0,-1-1 1,0 1-1,0 0 0,0-1 1,1 1-1,-1 0 0,0 0 1,0 0-1,0 0 0,0 0 1,0 0-1,0 0 0,-1 0 0,1 0 1,0 0-1,0 0 0,-1 0 1,1 1-1,-1-1 0,1 0 1,-1 1-1,0-1 0,1 2 1,1 10 61,-1-1 0,0 26 1,-1-29 70,0 0 1,0 0-1,1 0 1,0 0 0,0 0-1,1 0 1,3 9 0,10 13 383,-14-30-463,0 1-1,0-1 1,0 1 0,0-1-1,0 0 1,1 0 0,-1 1-1,0-1 1,1 0-1,-1 0 1,1 0 0,-1-1-1,1 1 1,-1 0 0,1 0-1,3 0 1,-2-1-99,1 1 1,-1-1-1,1-1 1,0 1-1,-1 0 1,1-1-1,-1 0 1,0 0-1,1 0 1,-1 0 0,0 0-1,5-3 1,3-2-3193,20-16 0,-28 20 2572,20-12-2564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22:02.2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203 27 2560,'3'-6'1131,"0"-2"4932,-3 7-5846,0 1 0,0 0-1,0-1 1,0 1 0,0 0-1,0-1 1,0 1 0,0 0-1,-1-1 1,1 1 0,0 0 0,0-1-1,0 1 1,0 0 0,-1-1-1,0 0 868,1 1-867,0 0-1,-8-3-1002,0 2 974,0 0 0,1 1 1,-1 0-1,0 0 1,0 1-1,0 0 1,0 1-1,1-1 1,-1 1-1,1 1 0,-1-1 1,-8 6-1,9-5-121,0 1-1,1 0 1,0 0-1,0 0 1,0 1-1,1 0 1,-1 0 0,1 0-1,0 1 1,1-1-1,-1 1 1,1 1-1,-4 8 1,6-12 9,1 1-1,0 0 1,-1 0 0,2 0 0,-1 0 0,0 0-1,1 0 1,0 0 0,0 0 0,0 0 0,0 0-1,1 0 1,-1 0 0,3 7 0,-2-10-32,0 1 0,-1 0 1,1 0-1,0 0 1,0 0-1,0-1 0,0 1 1,0 0-1,1-1 0,-1 1 1,0-1-1,1 0 0,0 1 1,-1-1-1,1 0 0,-1 0 1,1 0-1,0 0 0,0 0 1,0 0-1,-1-1 1,1 1-1,0 0 0,0-1 1,0 0-1,0 1 0,0-1 1,0 0-1,0 0 0,3 0 1,5-2 46,0-1 1,-1 0 0,1 0-1,0-1 1,-1 0-1,0 0 1,0-1 0,13-9-1,5-2-3,-15 9-62,15-8 27,-1 0 1,33-26-1,-49 28-100,-10 13 43,0 0 1,0-1-1,0 1 1,1 0-1,-1 0 1,0-1 0,0 1-1,0 0 1,0-1-1,1 1 1,-1 0-1,0-1 1,0 1 0,0-1-1,0 1 1,0 0-1,0-1 1,0 1-1,0 0 1,0-1-1,0 1 1,0 0 0,0-1-1,0 1 1,-1 0-1,1-1 1,0 0-1,-1 1-3,0 1-1,0-1 1,0 0-1,0 0 0,0 1 1,0-1-1,1 0 0,-1 1 1,0-1-1,0 1 1,0-1-1,0 1 0,1 0 1,-1-1-1,0 1 1,1 0-1,-1-1 0,-1 2 1,1 0 18,-2 1 37,0 0-1,0 0 1,0 0 0,0 1-1,1-1 1,0 1-1,0 0 1,0 0 0,0 0-1,0 0 1,1 0 0,-1 0-1,1 0 1,1 0-1,-1 0 1,0 0 0,1 1-1,0-1 1,0 0 0,0 1-1,0-1 1,1 0-1,2 8 1,-1-6-9,0 1 0,0-1 0,1 0 0,0 0 0,1 0 0,-1 0 0,1-1 0,0 1 0,1-1 0,-1 0 0,1 0 0,0-1 0,0 0 0,10 7 0,-1-2 36,0-2-1,1 0 1,0 0 0,0-2-1,0 1 1,22 3 0,3-1-145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22:38.4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5312,'0'0'2400,"10"9"-2080,-6-6 1600,6 0-1120,3 2 1088,9 4-1088,1-6-352,3 0-288,1-3 288,5 0-256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22:35.4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62 495 1248,'0'0'3280,"-12"17"666,7-1-3174,6-10 2062,30-28-994,-21 12-1601,-1 1 1,0-2 0,-1 1 0,12-19 0,22-50 785,-41 77-1003,3-5-108,-5 10-158,-3 11 168,-35 148 859,24-104-368,-36 104 248,45-147-606,-40 111 590,41-110-566,-7 29 547,11-35 348,6-24 61,-1 1-927,32-67-129,-1 1 11,34-108-24,3 24-400,-64 145 319,1 1 0,1 1 0,0-1 0,1 2 0,1 0 0,1 0 0,0 1 0,1 0-1,20-15 1,-31 27 47,0 0-1,1 0 0,-1 0 1,1 0-1,-1 1 0,1-1 1,0 1-1,0 0 0,5-1 1,-7 2 55,0 0 0,-1 0 0,1 0-1,0 0 1,0 0 0,-1 0 0,1 1 0,0-1 0,-1 1 0,1-1 0,0 1 0,-1-1 0,1 1-1,-1 0 1,1 0 0,-1 0 0,1 0 0,-1 0 0,0 0 0,0 0 0,1 0 0,-1 0 0,0 1 0,1 0-1,1 3 40,-1-1-1,0 1 0,1 0 0,-2-1 1,1 1-1,0 0 0,1 9 0,1 38 225,-3-35-194,1 7 26,-1-1 0,-2 0 0,0 0 0,-2 0-1,0 0 1,-10 33 0,11-50 34,0 0 0,0 0 0,-1 0 1,0-1-1,0 1 0,-1-1 0,-7 9 0,9-12-66,1 0-1,-1-1 1,0 1-1,0-1 1,1 1-1,-1-1 1,0 0-1,0 0 1,-1 0-1,1 0 1,0 0-1,0 0 1,0 0-1,-1-1 1,1 1-1,0-1 1,-1 0-1,1 0 1,0 0-1,-1 0 1,1 0-1,0 0 1,-5-1-1,3 0-75,0 0 1,0-1-1,0 1 0,1-1 0,-1 0 0,0 1 0,1-2 0,-1 1 0,1 0 1,0-1-1,0 1 0,0-1 0,0 0 0,0 0 0,0 0 0,1-1 1,0 1-1,-1-1 0,1 1 0,-2-6 0,4 8-14,-2-8-699,3 9 708,-1-1 0,1 1 0,-1 0-1,1 0 1,-1 0 0,1-1 0,0 1 0,-1 0 0,1 0 0,-1 0 0,1 0-1,-1 0 1,1 0 0,0 0 0,-1 0 0,1 0 0,-1 0 0,1 1 0,-1-1 0,2 0-1,11 4-116,1 0-1,25 11 0,-27-10 156,1 0 0,0 0-1,21 4 1,-21-8 18,0 0 1,0-1-1,1 0 0,-1-1 0,0-1 1,0 0-1,0 0 0,17-7 0,-1-1 172,-1-1 1,40-23-1,31-25-135,-97 58-41,0 0 1,0 0 0,0 0 0,0-1-1,0 1 1,0-1 0,0 0 0,0 1 0,0-1-1,1-2 1,-11 4-131,3 4 63,0 1 0,0-1 1,-7 9-1,2-3 6,4-3-2,-1 0-1,2 0 1,-1 1 0,1 0-1,0 0 1,1 0 0,-1 0 0,-3 13-1,7-17 52,-1 0 0,1 0 0,0 0 0,1 0 0,-1 0 0,1 0 0,-1 0 0,1 0-1,0 1 1,1-1 0,-1 0 0,1 0 0,0 0 0,0 0 0,0 0 0,0 0 0,1-1 0,-1 1 0,1 0 0,0-1-1,4 5 1,-1-2 42,0-1-1,0 0 0,1-1 1,0 1-1,0-1 0,0-1 1,0 1-1,1-1 0,-1 0 1,1 0-1,0-1 0,0 0 1,0 0-1,0 0 0,8 0 1,-12-2-12,0 1 0,0-1 0,0 0-1,0 0 1,1 0 0,-1-1 0,0 1 0,0-1 0,0 0 0,0 1 0,0-1 0,0-1 0,0 1 0,0 0 0,-1-1 0,1 1 0,0-1 0,-1 0 0,1 0 0,-1 0 0,0 0 0,1 0 0,-1-1 0,0 1-1,-1-1 1,1 1 0,3-6 0,-3 2-39,0 0 0,-1 0 0,1-1 0,-1 1 0,0 0 0,0-1 0,-1 1 0,0-1 0,0 1-1,-1 0 1,-2-11 0,0 2-57,-1 0 0,0 0 0,-13-27 0,12 33-13,0 0 0,0 0 0,-1 1 0,0 0 0,-8-8 0,11 12 7,-1 1 0,1 0 1,-1-1-1,0 1 0,0 0 0,0 1 0,-1-1 0,1 1 0,0 0 0,-1 0 0,0 0 0,-8-2 0,11 4 23,0 0 1,0 0-1,0 0 0,0 0 1,0 0-1,0 1 0,0-1 1,0 1-1,0-1 0,1 1 1,-1-1-1,0 1 1,0 0-1,1 0 0,-1 0 1,0 0-1,1 1 0,-3 1 1,3-2 27,1 0 0,-1 0 0,0 0 0,0 0 0,1 0 0,-1 0 0,1 0 0,-1 0 0,1 0 0,-1 1 0,1-1 0,0 0 0,-1 0 0,1 1 0,0-1 0,0 0 0,0 0 0,0 1 0,0-1 0,0 0 0,0 0 0,1 1 0,-1-1 0,0 0 0,1 0 0,-1 1 0,1-1 0,-1 0 0,1 0 0,-1 0 0,2 2 0,1 0 35,1 1-1,-1 0 1,1-1-1,0 1 1,0-1-1,0 0 1,0 0-1,0-1 1,6 4-1,0-1 62,-5-2-30,1 0 1,-1-1-1,0 1 0,1-1 1,0-1-1,-1 1 0,1-1 1,0 0-1,0 0 0,0-1 1,-1 0-1,12 0 0,-9-2-6,1 1-1,-1-1 1,0-1 0,0 1-1,0-1 1,0-1-1,0 1 1,7-6-1,1-2 2,0-1-1,-1-1 0,-1 0 1,0 0-1,-1-2 0,23-30 1,-8 8 115,15-25-295,-42 61 109,0-1 0,-1 1 0,1-1 0,0 1-1,0 0 1,0-1 0,0 1 0,0 0 0,0 0 0,0 0 0,1 0 0,-1 0 0,0 0 0,0 0-1,1 0 1,-1 1 0,3-2 0,-3 2 4,-1 0 1,1 0-1,-1 0 1,1 0-1,-1 0 0,1 1 1,-1-1-1,1 0 0,-1 0 1,1 0-1,-1 1 0,1-1 1,-1 0-1,1 0 0,-1 1 1,0-1-1,1 1 1,-1-1-1,1 1 0,9 15-82,-7-7 111,0 1 1,0 0-1,-1 0 1,0 0-1,0 14 1,-1 53 0,-1-41-72,0-26 51,-3 71 53,2-71 42,0 0 0,-1 0-1,0 0 1,-1 0 0,-6 17-1,8-26-61,1 0-1,-1 0 0,1 0 1,-1-1-1,1 1 0,-1 0 1,1 0-1,-1 0 1,0-1-1,1 1 0,-1 0 1,0-1-1,0 1 0,0 0 1,1-1-1,-1 1 0,0-1 1,0 1-1,0-1 0,0 0 1,0 1-1,0-1 0,0 0 1,0 0-1,0 0 1,0 0-1,0 0 0,0 0 1,0 0-1,0 0 0,0 0 1,0 0-1,0 0 0,0-1 1,0 1-1,-1-1 0,-1 0 3,0 0-1,1-1 0,-1 0 0,1 1 0,-1-1 0,1 0 0,0 0 0,0 0 1,0 0-1,0-1 0,0 1 0,-2-5 0,-33-68-832,41 83 234,1 4 498,2 1 1,-1-1 0,2 0-1,-1-1 1,2 0 0,18 20-1,-23-28 125,0 0 0,0 0 0,0 0 0,1 0-1,-1-1 1,1 1 0,0-1 0,7 2-1,-9-4-3,0 1 0,1-1 0,-1 0 0,1 0 0,-1 0 0,1 0-1,-1 0 1,1-1 0,-1 1 0,0-1 0,1 0 0,-1 0-1,5-3 1,10-4-21,-1-2-1,0-1 1,0 0-1,22-20 1,54-58 0,-18 2-48,-51 58 69,-12 15-38,37-49-324,-49 92 47,-23 157 326,22-179-56,0 8-2,0 0 1,3 28-1,-2-38 40,1-1 0,0 0-1,0 0 1,0 1 0,1-1 0,-1 0 0,1 0-1,0 0 1,0 0 0,1-1 0,-1 1-1,1-1 1,0 1 0,4 4 0,-5-7-16,0 0 1,0 0 0,0 0-1,0 0 1,0 0-1,0-1 1,0 1 0,0-1-1,0 1 1,0-1 0,0 0-1,0 0 1,1 0 0,-1 0-1,0 0 1,0 0 0,0 0-1,3-2 1,2 1 33,-1-1 0,0 0 1,0 0-1,0 0 0,6-5 0,-6 3-38,0 0-1,-1-1 0,1 1 1,-1-1-1,0-1 0,0 1 0,6-12 1,26-45 88,-37 61-109,23-46 21,23-73 1,-16 40-27,82-187-241,-102 239-100,-10 26 299,1 1 0,-1 0-1,0-1 1,0 1 0,1-1-1,-1 1 1,0 0-1,0-1 1,0 1 0,0-1-1,-1 1 1,1-1-1,0 1 1,-1 0 0,1-2-1,-1 3 29,1 0 0,-1 0-1,1 0 1,0 0-1,-1 0 1,1 0 0,-1 0-1,1 0 1,0 0-1,-1 0 1,1 0 0,-1 0-1,1 1 1,0-1 0,-1 0-1,1 0 1,0 0-1,-1 1 1,1-1 0,0 0-1,-1 0 1,1 1-1,-1 0 1,1-1 10,-5 5-37,0 1 0,0 0 0,0 1 0,1-1 0,0 1 0,-4 9 0,-19 47 60,23-52 22,-5 15-81,1 1 1,1 0 0,2 0-1,-3 32 1,4-12 155,5 78 0,0-107-36,1-1 1,1 1 0,0 0 0,11 32-1,-13-49-55,-1 0 0,0 0 0,1 0 1,-1 1-1,1-1 0,-1 0 0,1 0 0,0 0 0,0 0 0,-1 0 0,1 0 0,0 0 0,0 0 0,0 0 0,0 0 0,0 0 0,0-1 0,0 1 0,0 0 0,1-1 0,-1 1 0,0-1 0,0 1 0,0-1 0,1 0 1,-1 1-1,0-1 0,1 0 0,-1 0 0,0 0 0,0 0 0,1 0 0,-1 0 0,2-1 0,2 0 20,0-1 1,0 0-1,0 0 0,0-1 0,0 0 1,0 1-1,4-5 0,6-5 12,0-1 0,-1-1-1,23-28 1,2-2-109,65-63-125,-95 100 172,-9 7 6,0 0-1,1 0 1,-1 0-1,0 0 1,0 0-1,0 0 1,0 0-1,1 0 1,-1 0-1,0 0 1,0 0-1,0 0 1,0 1-1,1-1 1,-1 0-1,0 0 1,0 0-1,0 0 1,0 0-1,0 0 1,1 0-1,-1 0 1,0 1-1,0-1 1,0 0-1,0 0 1,0 0-1,0 0 1,0 0-1,0 1 1,1-1-1,-1 0 1,1 21-300,-1-13 318,0 10-12,-1 44 221,11 76 0,-10-137-196,0 1 0,0-1-1,0 0 1,0 0 0,1 1 0,-1-1-1,0 0 1,1 0 0,-1 0-1,1 0 1,-1 1 0,1-1-1,-1 0 1,1 0 0,0 0 0,0 0-1,0 0 1,-1 0 0,1-1-1,2 2 1,-2-1-11,0-1 1,0 0-1,0 0 0,-1 0 1,1 0-1,0 0 0,0 0 0,0 0 1,0 0-1,0 0 0,0 0 1,0-1-1,0 1 0,-1 0 0,1-1 1,0 1-1,0-1 0,0 1 1,0-1-1,1 0 0,3-4 31,0 1 0,0-1 0,0 0 0,0-1-1,5-7 1,6-13 19,-2 0-1,14-32 0,4-11-197,-5 21-246,-27 48 376,0 0 0,0 0 0,0 0 0,0 0 0,0 0 0,0 0 0,0 0 1,0 0-1,0 0 0,0 0 0,0 0 0,0 0 0,0 0 0,0 0 0,0 1 1,0-1-1,0 0 0,0 0 0,0 0 0,0 0 0,0 0 0,0 0 0,1 0 0,-1 0 1,0 0-1,0 0 0,0 0 0,0 0 0,0 0 0,0 0 0,0 0 0,0 0 1,0 0-1,0 0 0,0 0 0,0 0 0,0 0 0,0 0 0,0 0 0,0 0 0,0 0 1,0 0-1,0 0 0,0 0 0,0 0 0,1 0 0,-1 0 0,0 0 0,0 0 1,0 0-1,0 0 0,0 0 0,0 0 0,0 0 0,0 0 0,0 0 0,0 0 1,0 0-1,0 0 0,0 0 0,0 0 0,0 0 0,0 0 0,0 0 0,0-1 0,0 1 1,0 0-1,0 0 0,2 7-42,-2 9 10,5 93-292,-4-90 409,0 0 1,1 0-1,1 0 0,7 26 0,-10-44-60,0 0 0,1 0 0,-1 0 0,0 0 0,0 0 0,1 0 0,-1 0 0,1-1 0,-1 1 0,0 0 0,1 0 0,0-1 0,-1 1 0,1 0 0,-1-1 0,1 1 0,0 0 0,-1-1 0,1 1 0,0-1 0,0 1 0,1 0 0,-1-1-7,-1 0 0,1 0 1,0 0-1,0 0 0,0-1 0,-1 1 0,1 0 0,0 0 0,0-1 0,-1 1 1,1 0-1,0-1 0,-1 1 0,1-1 0,0 1 0,-1-1 0,1 1 0,0-1 0,0-1 1,3-2 16,-1-1 0,1 0 0,-1 0 0,0 0 1,3-7-1,32-103-99,-18 51-23,-2 19-433,-13 57 513,0 0 1,1 0-1,1-1 1,0 0-1,16 19 0,-21-27 31,0-1 0,0 0 0,0 0 0,0 0-1,1 0 1,-1 0 0,1-1 0,0 1-1,-1-1 1,1 1 0,0-1 0,0 0-1,0 0 1,0-1 0,0 1 0,0 0-1,0-1 1,0 0 0,0 0 0,0 0 0,0 0-1,0 0 1,0 0 0,0-1 0,0 0-1,0 1 1,0-1 0,-1 0 0,1-1-1,0 1 1,3-2 0,-1 0-13,0-1 1,0 0-1,-1 1 0,1-2 1,-1 1-1,0 0 1,0-1-1,0 0 0,-1 0 1,6-9-1,1-6 23,11-31-1,-19 46-26,0 0-27,0-1 1,0 1 0,-1 0-1,0-1 1,0 1 0,0-1-1,0 1 1,-1-1 0,0 1-1,-1-9 1,1 14 13,0 0-1,0-1 1,0 1 0,0 0 0,0-1-1,0 1 1,0 0 0,-1 0-1,1-1 1,0 1 0,0 0 0,0 0-1,0 0 1,0-1 0,-1 1 0,1 0-1,0 0 1,0 0 0,0-1 0,-1 1-1,1 0 1,0 0 0,0 0-1,0 0 1,-1 0 0,1-1 0,0 1-1,0 0 1,-1 0 0,1 0 0,0 0-1,-1 0 1,1 0 0,0 0-1,0 0 1,-1 0 0,1 0 0,0 0-1,0 0 1,-1 0 0,1 0 0,0 0-1,0 0 1,-1 1 0,1-1 0,0 0-1,0 0 1,-1 0 0,1 0-1,0 0 1,0 1 0,0-1 0,-1 0-1,1 0 1,0 0 0,0 1 0,0-1-1,0 0 1,-1 0 0,1 0-1,0 1 1,-10 13-103,8-8 152,1 0 0,0 0 0,0 0 0,0 0 0,1 0 0,0 0 0,0 0 0,1 0 0,0 0 0,1 7 1,3 4-72,1-1 1,9 19-1,-4-9 72,-1-5-200,1 0 1,16 22-1,9 19-7678,-33-56 5853,-6-4-194,0-1 780,-2 3-672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22:35.8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29 5888,'-23'-12'2688,"18"9"-2336,2-2 640,6 5-608,-3-4-288,10 4-96,-2-5-448,2 10 224,-2-10-1920,1 5 1184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4:58:14.9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570 1 2976,'-3'4'8168,"-2"8"-5036,-1 1-2532,-11 18 1,-103 128 1857,-162 153-419,279-309-2019,-104 98 945,92-91-757,4-2 292,13-6-203,8-1 0,3-2-18,-1 0 1,1-1-1,-1-1 0,12-3 1,19-5 83,38-2-35,1 4 1,140 1 0,-180 9-350,33 3-6,-29-3-1077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22:36.1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278 129 6656,'-14'-9'3008,"28"9"-2624,-1-5 1216,10 5-960,22-3 704,5 0-768,30-5-448,6 8-96,12 0-64,-7 3 32,-14 2 0,-19 1 0,-13-1-1568,-10 4 864,-12-6-2304,-5 0 1664</inkml:trace>
  <inkml:trace contextRef="#ctx0" brushRef="#br0" timeOffset="1">27 12 7136,'-27'-11'3232,"41"11"-2816,2 0-544,7 0-32,22 0-800,5 0 544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22:37.0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99 3712,'-1'-2'341,"0"0"0,1 1 1,-1-1-1,0 0 0,1 1 0,-1-1 0,1 0 1,0 0-1,-1 1 0,1-1 0,0 0 0,0 0 1,0 0-1,0 0 0,0 1 0,1-1 0,-1 0 1,1 0-1,-1 1 0,1-1 0,0 0 1,-1 1-1,1-1 0,0 0 0,0 1 0,0-1 1,0 1-1,0-1 0,1 1 0,-1 0 0,0 0 1,2-2-1,3-1 32,-1 0 0,0 0 0,1 0 0,0 1 0,0 0 1,0 0-1,10-3 0,-7 3-316,1 1 0,-1 0 1,1 0-1,0 1 0,0 0 1,0 0-1,15 2 0,13 0-2611,-25-1 1093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22:39.7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175 88 2912,'1'0'381,"1"0"1,-1 0-1,0 0 1,0 0-1,0-1 1,0 1-1,0 0 1,0 0-1,0-1 0,0 1 1,0 0-1,0-1 1,0 1-1,0-1 1,0 1-1,0-1 1,0 0-1,0 1 1,0-1-1,-1 0 0,1 0 1,0 0-1,0 1 1,-1-1-1,1 0 1,-1 0-1,2-2 1,-2 1-148,1 0 0,-1-1 1,0 1-1,0 0 1,1 0-1,-2 0 0,1 0 1,0-1-1,0 1 1,-1 0-1,1 0 1,-1 0-1,1 0 0,-3-3 1,2 2-157,0 1-1,-1 0 1,0-1 0,1 1-1,-1 0 1,0 0 0,0 0-1,0 0 1,0 1 0,-1-1-1,1 0 1,0 1 0,-1 0-1,1-1 1,-1 1 0,1 0-1,-1 0 1,1 1 0,-6-2 0,4 1-21,0 0 0,0 1 0,0 0 1,1-1-1,-1 1 0,0 1 1,0-1-1,0 0 0,0 1 1,0 0-1,0 0 0,-6 3 0,5-2-3,0 1-1,0 0 0,0 0 0,0 1 1,1-1-1,-1 1 0,-6 8 0,9-9-34,0 0-1,0 1 0,0-1 1,1 0-1,-1 1 0,1-1 1,0 1-1,0-1 0,0 1 1,0-1-1,1 1 0,0 0 1,0 5-1,0-1 38,0 0 1,1-1-1,1 1 0,-1 0 1,1 0-1,1-1 0,-1 1 0,7 10 1,-3-7 88,1 1 0,0-1 0,1 0 0,9 10 0,-11-15 122,-2 0-43,-8-3-323,-7 8-245,-2 3 364,1 1 1,0 0-1,1 1 1,1 1-1,-16 32 1,24-44 39,1-1 1,-1 1 0,1 0-1,0 0 1,0-1 0,1 1-1,-1 0 1,1 0-1,0 0 1,1 0 0,0 6-1,0-8-20,0 0 0,0 0-1,0-1 1,0 1-1,0 0 1,1-1 0,-1 1-1,1-1 1,0 1 0,0-1-1,0 0 1,0 1-1,0-1 1,0 0 0,1-1-1,-1 1 1,0 0-1,1-1 1,4 3 0,0-1-88,1-1 0,-1 1 0,1-1 0,0-1 0,-1 1 0,1-1 0,0-1 0,0 1 0,0-1 0,0-1 0,0 0 0,0 0 0,0 0 0,-1-1 0,10-3 0,43-16-8981,-38 15 6085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22:42.9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1 742 4800,'6'-2'6631,"14"3"-5373,-12 0-401,5-1-259,-1-1-1,1 0 0,12-2 1,-20 2-534,1-1 1,-1 0-1,0 0 1,0 0-1,0 0 1,-1-1-1,1 1 1,-1-1-1,8-6 1,-6 3 11,-1 1 0,1-1-1,-1 0 1,0 0 0,-1-1 0,1 1 0,-1-1 0,-1 0 0,4-8 0,-5 10-68,0 0-1,-1 0 1,0 0 0,1 0 0,-2 0 0,1-1 0,-1 1 0,0 0 0,0-1 0,0 1-1,-1 0 1,1-1 0,-4-9 0,4 13-21,-1 0 0,0 1 0,1-1 0,-1 0 0,0 1 0,0-1 0,0 1 0,0-1 0,0 1 0,0-1 0,0 1-1,0 0 1,-1-1 0,1 1 0,0 0 0,-1 0 0,1 0 0,-1 0 0,0 0 0,1 0 0,-1 1 0,0-1 0,1 0 0,-1 1 0,0-1 0,0 1 0,0 0 0,1 0-1,-1-1 1,0 1 0,0 0 0,0 1 0,1-1 0,-1 0 0,-2 1 0,0 0 38,-1 1 0,1-1 0,0 1-1,0 0 1,0 0 0,0 0 0,0 1 0,0-1-1,1 1 1,0 0 0,-1 0 0,1 0 0,-5 7-1,2-1 70,0 0 0,1 0 0,0 0 0,1 1 0,0 0-1,0 0 1,1 0 0,0 0 0,1 1 0,0-1-1,1 1 1,0 0 0,1-1 0,0 1 0,1 0 0,0-1-1,0 1 1,1-1 0,0 1 0,1-1 0,8 20-1,-9-27-36,0 0-1,0 0 0,0 1 1,0-1-1,0 0 1,1-1-1,-1 1 0,1 0 1,0-1-1,0 0 0,0 1 1,7 2-1,-5-2 13,0-1-1,1 0 0,-1 0 1,1-1-1,0 1 1,0-1-1,9 0 1,1-1 6,1 0 1,-1-2-1,0 0 1,0-1-1,18-5 1,-11 1-35,0-1 1,-1-2-1,0 0 1,-1-1 0,0-1-1,-1-1 1,0-1-1,-1 0 1,-1-2 0,0 0-1,-1-1 1,-1-1-1,-1 0 1,14-22 0,101-154 93,-18-12-340,-99 177 142,-1-1 0,-1 0 1,-2 0-1,5-34 0,-12 39-304,-2 25 343,0-1 0,0 1 0,0-1-1,0 1 1,-1-1 0,1 1-1,0-1 1,0 1 0,0-1 0,-1 1-1,1-1 1,0 1 0,0-1-1,-1 1 1,1-1 0,0 1 0,-1 0-1,1-1 1,-1 1 0,1 0 0,0-1-1,-1 1 1,1 0 0,-1 0-1,1-1 1,-1 1 0,1 0 0,-1 0-1,1 0 1,-1 0 0,1-1-1,-1 1 1,1 0 0,-1 0 0,1 0-1,-1 0 1,1 0 0,-1 0-1,1 1 1,-1-1 0,1 0 0,-1 0-1,0 0 1,-2 1-27,1 0 0,0 0 0,0 1 0,0-1 0,0 0 0,0 1 0,0-1 0,0 1 0,0 0 0,0-1 0,1 1 0,-1 0 0,-1 2 0,-18 33-167,16-28 206,-17 34 95,3 0 0,2 0 0,1 2 1,3 0-1,2 1 0,1 0 0,3 1 0,1 0 0,3 0 0,2 0 0,5 57 0,-3-87 77,2 1 0,0-1 0,0 0 0,2 0 0,0-1 0,9 21 0,-13-35-119,0-1-1,0 1 0,0-1 0,0 1 0,1-1 0,-1 1 0,0-1 1,1 0-1,-1 0 0,1 1 0,-1-1 0,1 0 0,0 0 1,0-1-1,-1 1 0,5 1 0,-3-1-5,1-1 1,0 1-1,0-1 0,-1 0 0,1 0 0,0 0 1,0 0-1,4-2 0,3 0-9,-1-1 1,0-1-1,0 0 0,-1 0 0,14-8 1,6-6 115,50-39 1,-67 47-116,-2 0 0,1 0 0,-1-1 0,-1-1 0,0 1 0,14-26 0,-15 23-87,-6 10 43,1 0 0,0-1 0,-1 1 0,0-1 0,0 0 0,0 1 0,-1-1 0,1 0 0,-1 0 0,-1 0 0,1 0 0,0 0 0,-1-6 0,0 10-14,0 0 0,-1 1 0,1-1 0,0 0 0,0 0 0,0 1 0,-1-1 0,1 0 0,0 1 1,-1-1-1,1 0 0,-1 1 0,1-1 0,-1 0 0,1 1 0,-1-1 0,1 1 0,-1-1 0,1 1 0,-1-1 1,0 1-1,1 0 0,-1-1 0,0 1 0,-1-1 0,1 1 3,-1 0 0,0 0 0,1-1 0,-1 2 0,0-1 0,0 0 0,1 0 1,-1 0-1,0 1 0,1-1 0,-3 1 0,-2 2-35,-1 0 1,0 0 0,1 1-1,-9 6 1,5-2 47,0 0 0,0 1 0,1 1 0,1 0 1,-1 0-1,2 0 0,-1 1 0,-6 15 0,9-18 38,2 0-1,-1 0 1,1 1-1,0-1 1,1 1 0,0 0-1,0 0 1,1 0 0,0 0-1,1 0 1,0 0-1,1 15 1,0-19 12,0-1 1,1 1-1,-1 0 0,1-1 1,0 1-1,0-1 0,0 0 0,1 0 1,-1 0-1,1 0 0,0 0 1,0 0-1,1-1 0,-1 1 0,1-1 1,-1 0-1,1 0 0,0 0 1,0-1-1,1 1 0,-1-1 1,0 0-1,8 2 0,-1-1 17,1 0-1,-1 0 1,1-2 0,-1 1-1,1-1 1,0-1 0,0 0-1,19-3 1,-12 0-60,-1 0 1,0-2-1,0 0 1,0-1-1,20-9 1,-26 9 21,1-1 0,-1-1 1,-1 0-1,1 0 0,-1-1 1,-1 0-1,15-17 0,63-78-62,-81 95 2,-2 3 11,-3 5-193,0 9 58,-1-8 158,-1 1 1,0-1 0,1 1-1,-1 0 1,0-1 0,0 1 0,0 0-1,0-1 1,1 1 0,-1 0 0,0-1-1,0 1 1,0 0 0,0 0-1,0-1 1,-1 1 0,1 0 0,-5 14 14,0-1 1,-1 0-1,0 0 1,-1-1-1,-1 0 1,-10 14-1,-11 19-38,27-42 52,-1 0-1,1 0 1,0 0-1,0 0 1,1 0 0,0 1-1,-1-1 1,1 0-1,1 1 1,-1 0 0,1-1-1,-1 1 1,1-1-1,1 1 1,-1-1-1,1 1 1,2 8 0,-3-12 1,1 0 1,-1 0 0,1 0-1,-1 0 1,1 0 0,0-1-1,-1 1 1,1 0-1,0 0 1,0 0 0,0-1-1,0 1 1,0-1 0,0 1-1,0-1 1,0 1 0,0-1-1,0 1 1,0-1 0,0 0-1,0 1 1,0-1-1,0 0 1,0 0 0,0 0-1,0 0 1,0 0 0,0 0-1,0 0 1,3-1 0,1 0 23,1-1 1,0 1-1,0-1 1,6-4-1,-10 6-43,20-12 74,0 0-1,0-1 1,31-26 0,51-53 207,-49 34-284,52-70 0,-69 80 49,76-106 57,-94 124-138,-3-1 0,0-1 0,16-44-1,-10 9-549,-21 60 280,-6 12 98,-7 13 23,7-10 156,-20 38-5,-24 71 1,36-76 85,2 0-1,2 1 1,1 1-1,2-1 1,2 56-1,3-89 28,0-1-1,1 1 1,3 15-1,-4-22-51,1 0 0,0 1-1,-1-1 1,1 0 0,0 0-1,0 1 1,1-1 0,-1 0 0,0 0-1,1 0 1,-1-1 0,1 1-1,0 0 1,-1 0 0,1-1 0,0 1-1,3 1 1,-3-2-19,-1-1 0,1 0 0,-1 1 1,1-1-1,0 0 0,-1 0 0,1 0 0,-1 0 0,1 0 1,-1 0-1,1 0 0,0-1 0,-1 1 0,1 0 0,-1-1 1,1 0-1,-1 1 0,0-1 0,1 0 0,-1 0 0,2 0 1,4-5 33,1 1 0,8-9 1,-11 9-19,15-15 16,0-1 0,27-40 0,-17 21-59,-21 26-99,-9 14 113,1 0 1,-1 0-1,0 0 0,0 0 1,0-1-1,0 1 1,1 0-1,-1 0 1,0 0-1,0-1 1,0 1-1,0 0 0,0 0 1,0-1-1,0 1 1,0 0-1,0 0 1,0-1-1,0 1 1,0 0-1,0 0 0,0-1 1,0 1-1,0 0 1,0 0-1,0-1 1,0 1-1,0 0 1,0 0-1,0 0 0,0-1 1,0 1-1,0 0 1,-1 0-1,1-1 1,0 1-1,0 0 1,0 0-1,0 0 0,0 0 1,-1-1-1,1 1 1,0 0-1,0 0 1,0 0-1,-1 0 1,1 0-1,0 0 0,0-1 1,-1 1-1,1 0 1,0 0-1,0 0 1,-1 0-1,1 0 1,-2 2-15,1-1 1,0 0 0,-1 1-1,1 0 1,0-1 0,0 1-1,0 0 1,0 0 0,-1 3-1,0-2-5,-3 7 3,1-1 0,1 1 1,0 0-1,0 0 0,1 0 1,0 0-1,-1 12 0,2-3 80,1 0 0,1-1-1,2 21 1,-3-37-34,1 0 0,-1 0 0,0 0 0,1 0-1,-1-1 1,1 1 0,0 0 0,0-1 0,-1 1 0,1 0 0,0-1 0,0 1 0,0-1-1,1 1 1,-1-1 0,0 0 0,1 1 0,-1-1 0,3 2 0,-1-2-4,0 0 1,-1 0-1,1 0 1,0 0-1,0-1 1,-1 1-1,1-1 1,0 1-1,0-1 1,0 0-1,4-1 1,7-1-2,0-1 0,0 0 0,-1-1 0,16-6 0,-21 7-23,132-53 241,-109 42-180,0-2-1,38-26 1,-66 41-370,-4 5 107,-8 13 31,-14 22 145,16-30 9,1 1 1,1 0-1,0 0 1,0 0-1,1 0 1,0 1-1,0 0 0,2-1 1,-1 1-1,1 1 1,0 13-1,2-23 46,-1-1-1,1 1 0,1-1 1,-1 0-1,0 1 1,0-1-1,0 1 0,1-1 1,-1 1-1,1-1 1,-1 0-1,1 1 0,-1-1 1,1 0-1,0 0 0,0 1 1,-1-1-1,1 0 1,0 0-1,0 0 0,0 0 1,1 0-1,-1 0 1,0 0-1,0 0 0,0-1 1,1 1-1,-1 0 0,0-1 1,1 1-1,-1-1 1,0 1-1,1-1 0,-1 0 1,3 1-1,-1-1 2,-1 0-1,1-1 1,-1 1-1,1 0 1,-1-1 0,0 0-1,1 1 1,-1-1-1,0 0 1,0 0 0,1 0-1,-1-1 1,0 1-1,0 0 1,0-1-1,0 0 1,-1 1 0,1-1-1,0 0 1,-1 0-1,3-4 1,2-5-38,0 0 1,-1-1-1,-1 1 0,0-1 1,-1 0-1,0-1 0,0 1 1,-2-1-1,1 1 0,-2-1 1,0 1-1,0-1 0,-1 1 1,0-1-1,-7-23 0,7 32-18,0 1-1,-1-1 0,0 0 0,0 1 1,0-1-1,0 1 0,0-1 1,-1 1-1,1 0 0,-1 0 1,0 0-1,-6-4 0,6 5 22,1 0 0,-1 1-1,1-1 1,-1 1 0,0 0-1,0 0 1,0 0 0,0 0-1,0 0 1,1 1 0,-1-1-1,0 1 1,0 0 0,0 0 0,0 0-1,0 0 1,0 1 0,-6 0-1,9 0 5,-1-1-1,0 0 1,1 0 0,-1 0-1,1 0 1,-1 0-1,1 1 1,-1-1 0,1 0-1,-1 1 1,0-1-1,1 0 1,0 1 0,-1-1-1,1 0 1,-1 1-1,1-1 1,-1 1-1,1-1 1,0 1 0,-1-1-1,1 1 1,0-1-1,-1 2 1,1-1 4,1-1 0,-1 1 0,0-1 0,0 1 0,1 0 0,-1-1 0,0 1-1,1-1 1,-1 1 0,1-1 0,-1 1 0,0-1 0,1 0 0,-1 1 0,1-1 0,-1 1 0,1-1 0,0 0 0,-1 1 0,1-1 0,-1 0 0,1 0 0,0 0-1,-1 1 1,1-1 0,1 0 0,16 4 51,0-1 0,0 0 0,0-2-1,0 0 1,28-2 0,-23 0-30,0 1 0,39 5 0,-58-4-3,0 0 0,0 0 0,-1 0 0,1 0-1,0 1 1,-1-1 0,1 1 0,-1 0 0,1 0 0,-1 0-1,0 0 1,0 1 0,0 0 0,0-1 0,0 1 0,-1 0-1,1 0 1,-1 0 0,0 1 0,0-1 0,0 0 0,0 1-1,-1 0 1,1-1 0,-1 1 0,0 0 0,0-1 0,0 1-1,-1 0 1,1 0 0,-1 7 0,0-2 44,0 0 4,0-1-1,0 1 1,-1 0 0,0-1 0,0 1 0,-4 10 0,6-19-37,-1 0 0,0 0 0,1 0 0,-1 0 0,1 0 0,-1 0 0,0 0 0,1 0 0,-1 0 0,1 0 1,-1-1-1,0 1 0,1 0 0,-1 0 0,0 0 0,1 0 0,-1-1 0,1 1 0,-1 0 0,0 0 0,0 0 1,1-1-1,-1 1 0,0 0 0,1-1 0,15-13 276,-13 10-320,1 0 0,-1 0 0,1 0 0,0 1 1,0-1-1,0 1 0,1 0 0,7-4 0,-10 6 33,1 0-1,-1 0 1,1 0-1,-1 1 1,1-1-1,-1 1 1,1-1-1,-1 1 1,1 0 0,-1 0-1,1 0 1,-1 0-1,1 1 1,-1-1-1,1 1 1,-1-1-1,1 1 1,-1 0-1,0 0 1,4 2 0,25 14 246,36 15 0,-54-27-247,1 0 0,-1-2 0,1 1-1,0-2 1,24 2 0,-15-3-280,38-3 0,-51 1-810,0 0 1,-1-1 0,0 0 0,1-1 0,-1 0-1,14-7 1,-9 5-1259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22:43.2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5 8896,'-5'-5'4032,"47"10"-3520,-7-5 2464,1 4-1729,27-4 65,0 5-800,40-5-352,0 0-96,14 0-416,-13 3 192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23:17.6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10 122 11808,'-10'-45'4352,"15"34"-3361,0-6-287,-5 6 512,4 7-800,-4-9 320,5 10-416,-5-6-896,5 6 320,0-2-1792,3 5 1152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23:15.1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338 41 3552,'-1'-12'1000,"0"11"-907,1 0-1,0 0 0,0 0 0,0 0 0,0 0 0,0 0 1,0-1-1,0 1 0,0 0 0,0 0 0,1-1 0,-1 1 367,0 0 0,1 0 0,-1 0 0,1 0 0,-1 0-1,1 0 1,-1 0 0,1 1 0,-1-1 0,1 0 0,-1 0-1,1 1 1,0-1 0,0 0 0,1 0 0,-2 1-311,0 0 0,1 0 0,-1 0-1,0 0 1,0 0 0,1 0 0,-1 1 0,0-1 0,1 0 0,-1 0 0,0 0 0,0 1 0,0-1 0,1 0 0,-1 0-1,0 0 1,0 1 0,0-1 0,1 0 0,-1 0 0,0 1 0,0-1 0,0 0 0,0 1 0,0-1 0,0 0 0,0 1-1,0-1 1,0 0 0,0 1 0,2 5 357,-1 0 0,-1 0 0,1 10 0,-1-10-376,0 0 1,-1-1-1,1 1 1,-1 0 0,-1 0-1,1 0 1,-1 0-1,0-1 1,0 1-1,-1-1 1,1 1 0,-1-1-1,0 0 1,-1 0-1,1 0 1,-5 4-1,0-2-64,0 0-1,-1 0 1,1-1-1,-1 0 1,-1-1-1,1 0 0,-20 8 1,16-8-5,-7 4-634,-2-1 1,-34 8-1,4-8-2753,41-7 1058,0-1 0,-17-2 0,13 1-835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23:17.2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0 284 5824,'2'0'7247,"3"-2"-3450,28-19-2068,10-17-825,-29 26-607,29-22 0,172-98 909,-204 126-909,-1-1 0,1 0 1,16-16-1,-24 21-69,-4 6-154,-7 13-202,3-8 113,0 0-1,-11 14 1,11-16 33,0 1 1,0-1-1,1 1 0,-5 11 1,-4 7 33,7-7-91,6-17 67,0 0 1,-1 0-1,1 0 0,-1 0 0,0 0 0,0 0 0,-1 3 1,1-3-31,1-1 0,-1 1 0,1-1 0,0 1 0,-1-1 0,1 1 0,0 0 1,0-1-1,0 1 0,1-1 0,-1 3 0,1 1 35,-2 14-78,1-13 87,-1 1 0,1-1 1,1 1-1,-1-1 1,1 1-1,0-1 1,1 0-1,-1 1 1,4 8-1,-3-13-17,-1 0 0,1 1 0,0-1 0,0 0 1,0 0-1,0 0 0,0-1 0,0 1 0,0 0 0,0-1 0,1 1 1,-1-1-1,1 0 0,-1 0 0,1 0 0,-1 0 0,1 0 0,0 0 0,3 0 1,2 0 79,0 0 1,-1-1-1,1 0 1,0 0-1,13-2 1,-17 1-57,0 0 0,0-1 0,-1 1 0,1-1 1,0 1-1,0-1 0,-1 0 0,1 0 0,-1-1 0,4-3 0,-3 3-2,1-1 0,-1 2 0,0-1 0,1 0-1,6-2 1,-10 4-64,1 0 0,-1 1-1,0-1 1,1 0 0,-1 0-1,0-1 1,0 1 0,0 0-1,1 0 1,-1-1 0,1-2-1,-1 3-46,-1 4-946,0-3 1037,0 0-1,-1 0 0,1 0 0,0 1 1,0-1-1,0 0 0,0 0 0,0 0 0,0 1 1,0-1-1,0 0 0,0 0 0,0 0 0,0 1 1,0-1-1,0 0 0,0 0 0,1 0 0,-1 1 1,0-1-1,0 0 0,0 0 0,0 0 0,0 1 1,0-1-1,0 0 0,1 0 0,-1 0 1,0 0-1,0 1 0,3-2-2,0 0 0,0 0 0,0 0 0,0-1 0,-1 1 0,1 0-1,-1-1 1,1 0 0,-1 0 0,1 0 0,-1 0 0,0 0 0,4-5 0,-1 2-39,2-6-327,-6 8-49,-5 7 313,4-2 249,-4 25-320,4-23-1260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23:18.3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21 7712,'-1'-1'529,"1"1"-353,0 0 0,0 0 0,0-1 1,-1 1-1,1 0 0,0 0 0,0-1 1,0 1-1,0 0 0,0 0 1,0-1-1,0 1 0,0 0 0,0 0 1,0-1-1,0 1 0,0 0 0,0 0 1,0-1-1,0 1 0,0 0 0,0 0 1,0-1-1,0 1 0,2-2 1763,-2 2-1763,12-11 7925,-11 11-7674,26 0-19408,-9 3 16176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23:19.1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110 106 4736,'-1'0'170,"1"0"0,0-1 0,0 1 0,0 0 0,0 0-1,0-1 1,0 1 0,0 0 0,0 0 0,0 0 0,3-4 3059,-3 4-3059,0 0 0,0-1 0,0 1 0,1 0 0,-1 0 0,0 0 0,0 0 0,0 0-1,1 0 1,-1 0 0,0 0 0,0 0 0,1 0 0,-1 0 0,0 0 0,0 0 0,1 0 0,-1 0 0,0 0 0,0 0 0,1 0 0,20 2 1290,-4 0 82,7-1-989,-20-1-502,1 1 0,0-1 0,-1 0 0,1 0 0,0 0 0,-1-1 0,1 1 0,0-1 0,-1 0 0,1-1 0,-1 1 0,0-1 0,1 0 0,5-3 0,-8 3-68,0 1 1,0-1 0,0 1-1,-1-1 1,1 0 0,0 1-1,-1-1 1,0 0 0,1 0-1,-1 0 1,0 0 0,0-1-1,0 1 1,0 0 0,-1 0-1,1-1 1,0 1 0,-1 0-1,0-1 1,0 1 0,1 0-1,-1-1 1,-1 1 0,1-1-1,0 1 1,0 0 0,-1-1-1,0 1 1,1 0 0,-1 0-1,-2-4 1,2 4 40,-1 0 1,1 1-1,-1 0 0,0-1 1,0 1-1,0 0 0,0 0 1,1 0-1,-1 0 0,-1 0 1,1 0-1,0 1 0,0-1 0,0 1 1,0-1-1,0 1 0,-3 0 1,-4-1 181,0 1 0,-16 1 0,11 1 76,1 1-1,0 1 1,0 0-1,0 0 0,0 1 1,1 1-1,0 0 1,-19 13-1,26-16-181,1 1 0,-1 0-1,1 1 1,0-1 0,0 0-1,0 1 1,1 0-1,0 0 1,0 0 0,0 1-1,0-1 1,1 0 0,0 1-1,0 0 1,1 0 0,-2 9-1,2-11-36,1 0 0,0 0 0,0 0 0,0 0 1,0 0-1,1 0 0,-1 0 0,1 0 0,0 0 0,0 0 0,1 0 0,-1-1 0,1 1 0,0 0 0,0-1 0,0 0 0,0 1 0,1-1 0,0 0 0,-1 0 0,1 0 0,0-1 0,0 1 0,0-1 1,6 4-1,1-1 22,0 0 1,0-1-1,0 0 0,0-1 1,0 0-1,1-1 1,17 2-1,78-2-166,-65-2-612,-35 0 291,0-1 1,0 1-1,0-1 1,0-1-1,-1 1 0,1-1 1,5-2-1,19-13-9281,-21 13 3561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4:52:27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69 853 3136,'-8'2'759,"0"1"0,0 0-1,0 0 1,0 1 0,1 0 0,-8 5 0,9-4 2136,18-11-1261,0-1-1145,1 0 284,21-15 0,0 0-89,-21 14-641,-1 0 0,-1 0 1,0-2-1,0 1 1,-1-1-1,0-1 1,-1 0-1,0 0 1,0-1-1,-1 0 1,-1 0-1,12-27 1,22-47 441,-35 76-498,-6 10 11,0 0 1,0 0 0,0 0 0,0 0 0,0 0 0,0 1-1,0-1 1,0 0 0,0 0 0,0 0 0,0 0 0,0 0-1,0 0 1,0 0 0,0 0 0,0 0 0,0 0 0,0 0-1,0 0 1,0 0 0,0 0 0,0 0 0,0 0 0,0 0-1,0 0 1,0 0 0,0 1 0,0-1 0,0 0 0,0 0-1,0 0 1,0 0 0,0 0 0,0 0 0,0 0 0,0 0-1,0 0 1,0 0 0,0 0 0,0 0 0,0 0 0,0 0-1,0 0 1,1 0 0,-1 0 0,0 0 0,0 0 0,0 0-1,0 0 1,0 0 0,0 0 0,0 0 0,0 0 0,0 0-1,0 0 1,0 0 0,0 0 0,0 0 0,0 0-1,0 0 1,0 0 0,0 0 0,0 0 0,1 0 0,-6 21-228,2-7 110,-16 57 148,0 2 253,17-63-217,1 0 1,0 1-1,0-1 1,1 0-1,2 13 1,-2-20-9,0 0 1,1-1 0,-1 1-1,1 0 1,0-1-1,0 1 1,1 3-1,-1-6-35,0 1-1,-1 0 1,1 0-1,-1 0 1,1-1-1,0 1 1,0 0-1,-1-1 1,1 1-1,0-1 1,0 1-1,0-1 1,0 1-1,0-1 1,0 1-1,0-1 0,-1 0 1,1 1-1,0-1 1,0 0-1,0 0 1,0 0-1,2 0 1,4 0 104,-1-1 1,1 0-1,-1 0 1,1-1-1,0 0 1,10-4-1,41-23 45,-20 9-230,10-3 62,82-51-1,-117 65 7,140-85-476,-147 91 437,0 1-1,0 0 1,1 0 0,11-1 0,-1-1-123,-14 4 113,1-1 0,-1 0 0,1 1 0,0 0 0,-1 0 0,1 0 0,-1 0 0,1 1 0,-1-1 0,1 1 0,5 2 0,-1 0 21,-1 1 0,0-1-1,-1 1 1,8 6 0,2-1 540,-12-11 100,-5-8-329,0 9-287,1 0 0,-1 0 0,1 0 0,-1-1 0,0 1 0,0 0 1,1 0-1,-1 0 0,0 0 0,0 0 0,0 0 0,0 1 0,0-1 0,0 0 0,0 0 0,0 1 0,-1-1 0,1 0 0,0 1 0,0-1 0,0 1 0,-1 0 0,1-1 0,0 1 0,-1 0 0,1 0 0,0 0 0,-1 0 0,-1 0 0,-2 0-61,-1 1 0,1-1 0,0 1 1,0 0-1,-1 0 0,-5 3 0,-4 2-68,1 1 0,-1 1 0,1 0 0,1 1-1,0 0 1,-21 20 0,19-16 148,5-4-159,-15 17 0,22-23 139,1 0 0,-1 0 1,1 1-1,0-1 0,0 1 1,0 0-1,1 0 1,-1 0-1,-1 7 0,3-9 22,0 0-1,0-1 0,0 1 0,1-1 0,-1 1 0,0 0 0,1-1 0,-1 1 0,1 0 0,0-1 0,-1 1 1,1-1-1,0 0 0,0 1 0,0-1 0,0 1 0,0-1 0,0 0 0,0 0 0,1 0 0,-1 0 1,0 0-1,1 0 0,-1 0 0,0 0 0,3 1 0,0 0 48,1 0 1,-1 0-1,0-1 1,0 1-1,1-1 1,-1 0-1,1 0 1,7 0-1,1-2 149,-1-1 0,1 0 0,-1-2 0,22-7-1,-31 10-205,1-1 0,-1 0 1,1 0-1,-1 0 0,0 0 0,0-1 0,0 1 0,0-1 0,0 0 0,-1 0 0,1 0 0,-1 0 0,0 0 0,3-5 0,2-5-44,-2 1 1,7-23-1,-9 27 14,2-9-332,-2-1-1,3-22 0,-4 78 406,0-26-93,-1 0 0,-2 20 1,-5 60 545,5-74-499,-1 1 1,-8 32 0,0 6-98,1-6 205,-1-1 0,-21 58 0,25-90-89,4-9-7,-2-1 0,1 0 0,-1-1 1,0 1-1,0-1 0,-1 0 0,0 0 1,-1 0-1,-8 8 0,11-12 3,0 0 0,0 0 0,0-1 0,-1 1 0,1-1 0,0 0 0,-1 0 0,0 0 1,0 0-1,1-1 0,-1 0 0,0 1 0,0-1 0,0-1 0,0 1 0,0-1 0,0 1 0,-1-1 0,1 0 0,0-1 0,-5 0 0,7 0-34,0 1 0,0-1 0,0 0 0,1 0 1,-1 0-1,0 0 0,1 0 0,-1 0 0,1 0 0,-1 0 0,1-1 0,0 1 0,-1-1 0,1 1 1,0-1-1,0 1 0,0-1 0,0 0 0,0 0 0,1 1 0,-1-1 0,0 0 0,1 0 0,0 0 1,-1 0-1,1 0 0,0 1 0,0-1 0,0-4 0,0 0-29,0-1-1,1 1 1,0 0-1,0-1 1,1 1-1,0 0 1,0 0-1,3-6 1,6-10 14,2 1-1,0 1 1,1 0 0,1 1-1,1 1 1,1 0 0,35-29-1,53-52 75,-47 42-4,-28 26 28,-1 0 1,-1-2 0,25-40-1,59-117-14,-10 19-83,26-51 8,-118 199-273,7-23-1,-16 44-803,-1 8 758,-1 10 263,-3 1 127,0 0 1,-1-1-1,-1 1 0,-8 17 0,-5 15 8,-63 235 343,56-181-276,-31 78 399,51-160-213,4-12 66,2-9-377,0 0 0,0 0 0,0 0 0,0 0 0,0 0-1,0 0 1,0 0 0,0 0 0,0 0 0,0 0-1,0 0 1,0 0 0,0 0 0,0 0 0,0 0 0,1 0-1,-1 0 1,0 0 0,0 0 0,0 0 0,0 1 0,0-1-1,0 0 1,0 0 0,0 0 0,0 0 0,0 0 0,0 0-1,0 0 1,0 0 0,0 0 0,0 0 0,0 0 0,0 0-1,0 0 1,0 0 0,0 0 0,0 0 0,0 0-1,0 0 1,0 0 0,0 0 0,0 0 0,0 0 0,0 0-1,0 1 1,0-1 0,0 0 0,0 0 0,0 0 0,0 0-1,0 0 1,0 0 0,0 0 0,0 0 0,0 0 0,0 0-1,0 0 1,0 0 0,0 0 0,0 0 0,2-1 39,-1-1 0,1 1 0,0 0 1,0 0-1,0 0 0,0 0 0,0 0 0,1 0 1,2 0-1,11-5 88,-3-2-118,-1-1-1,0 0 0,0 0 0,-1-1 1,12-14-1,11-9-227,2-2-12,-19 18-72,37-30-1,-53 46 296,0 1-1,-1-1 1,1 1-1,0-1 1,-1 1 0,1-1-1,0 1 1,0 0-1,-1-1 1,1 1 0,0 0-1,0-1 1,0 1-1,-1 0 1,1 0 0,0 0-1,0 0 1,0 0-1,0 0 1,-1 0 0,1 0-1,0 0 1,0 0 0,0 0-1,-1 1 1,1-1-1,0 0 1,0 1 0,0-1-1,-1 0 1,1 1-1,1 0 1,0 2-13,0-1 1,0 1 0,-1-1-1,1 1 1,-1 0-1,0 0 1,2 4-1,2 4 9,-3-4 33,0 0-1,0 1 0,0-1 0,-1 0 0,0 0 0,0 10 1,0-9-3,-1 1 0,1-1 0,1 0 1,0 0-1,3 11 0,-1-11 98,0 1-1,0 0 1,1-1-1,7 9 1,-10-14-83,0-1 1,0 1-1,1 0 1,0-1-1,-1 0 0,1 0 1,0 0-1,0 0 1,0 0-1,0 0 0,0-1 1,0 0-1,1 1 1,3 0-1,-3-1-28,0 0 0,0 0 0,0-1 0,1 0 0,-1 1 0,0-1 0,0 0 0,0-1 1,0 1-1,0-1 0,0 0 0,0 0 0,0 0 0,0 0 0,0-1 0,0 0 0,-1 0 0,1 0 0,-1 0 0,1 0 0,3-4 0,-4 3-324,1-2-717,0 1-1,0-1 0,5-8 1,-8 12 644,0 0 1,-1-1-1,1 1 1,0 0 0,-1-1-1,0 1 1,1-1-1,-1 1 1,0-1-1,1 1 1,-1-1 0,0 1-1,0-1 1,0 1-1,0-1 1,-1 1 0,1 0-1,0-1 1,-2-2-1,-3-5-2027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4:58:21.2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504 100 2720,'0'-6'573,"0"0"-1,-1 0 1,1 0 0,-1 0 0,-1 1-1,-2-10 1,3 12-336,0 0 1,-1 1-1,1-1 0,-1 0 0,0 0 1,0 1-1,0 0 0,0-1 0,0 1 1,-1 0-1,1 0 0,-1 0 0,1 0 0,-6-2 1,1 1 20,0 1 1,-1 0 0,1 0-1,-1 1 1,0 0 0,0 0-1,1 1 1,-1 0 0,-10 2-1,2 2-73,1 1-1,0 1 0,0 0 0,0 1 1,1 1-1,-14 9 0,24-15-130,-17 13 107,1 0 0,0 2-1,1 0 1,1 1 0,0 1-1,2 0 1,-20 29 0,22-27-10,1 0 1,-12 27 0,18-34-48,2 0 0,0 0 0,0 1 0,-4 28 0,8-36-70,1 0-1,0 0 1,0 0-1,0 0 1,1 0-1,0 0 1,1 0-1,0 0 1,0 0-1,0-1 0,0 1 1,1-1-1,1 0 1,-1 0-1,1 0 1,0 0-1,0 0 1,0-1-1,1 0 1,0 1-1,7 4 0,2 2 82,1-2-1,1 0 1,0 0-1,0-1 0,1-1 1,0-1-1,26 8 0,-27-11 6,-1-1 1,0-1-1,1 0 0,-1-1 0,1-1 1,-1-1-1,1 0 0,-1 0 1,23-6-1,-16 0 59,1 0 0,-1-1 1,22-13-1,62-36 42,-103 55-215,20-11 44,-1-2 0,30-23 0,-43 30-20,0 0 0,-1-1 0,0 0 0,-1-1-1,1 1 1,-2-1 0,11-21 0,-12 20-18,0-1 1,-1 1-1,-1-1 1,0 0-1,-1-1 0,0 1 1,0 0-1,-1-1 1,-1 1-1,0 0 0,-1-1 1,-3-12-1,3 18-8,-1 0 0,0 0 0,0-1 0,-1 1-1,0 1 1,0-1 0,0 0 0,-1 1 0,0 0-1,-1 0 1,1 0 0,-1 0 0,0 1 0,-1 0 0,1 0-1,-1 0 1,0 0 0,0 1 0,-1 0 0,1 1 0,-10-5-1,6 5-12,0 0-1,0 0 0,0 1 0,-1 1 1,1-1-1,0 2 0,-1-1 1,1 1-1,-1 1 0,1 0 0,-1 1 1,1 0-1,0 0 0,-12 5 0,13-4-105,0 0-1,1 1 0,-1 0 1,1 0-1,0 1 1,1 0-1,-1 1 0,1 0 1,0 0-1,0 0 0,1 1 1,-1 0-1,2 0 0,-1 0 1,1 1-1,-6 11 0,9-15-356,1 0 0,-1 1 0,1-1 0,0 0 1,1 1-1,-1-1 0,0 7 0,5 13-1240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23:19.5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9 9376,'-5'-8'3488,"14"11"863,-4 5-191,3-3-3136,2-1-640,-2-1-576,2 2 96,-1-2-1664,-1-3 960,2 0-3455,-2 0 2367,5 0-5920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23:21.7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0 610 3136,'4'0'12930,"-3"-5"-11285,0-5-1386,0 0 0,1 0-1,0 1 1,1-1 0,3-10 0,2-3-20,-3 6-135,2 0 0,1 0 0,0 0-1,1 1 1,0 1 0,1-1-1,1 2 1,1-1 0,0 2-1,0-1 1,2 2 0,0-1 0,0 2-1,1 0 1,0 1 0,1 0-1,26-11 1,-12 7 74,-2 1 448,35-11-1,-62 23-611,0 1 0,-1-1 1,1 1-1,0 0 0,0 0 0,-1-1 0,1 1 0,0 0 0,0 0 0,-1 0 0,1 0 0,0 0 0,0 0 0,0 0 0,-1 0 0,1 0 0,0 0 1,0 0-1,-1 1 0,1-1 0,0 0 0,0 0 0,-1 1 0,1-1 0,0 1 0,-1-1 0,1 0 0,0 1 0,-1-1 0,1 1 0,-1 0 0,1-1 0,0 2 1,-1-1-6,1 1 1,-1 0 0,0-1-1,0 1 1,0 0-1,0-1 1,0 1 0,0 0-1,0-1 1,0 1 0,-1 0-1,1-1 1,-2 4 0,-19 50 132,-4 10-18,20-49-78,1-4 58,5-12-107,0-1 0,0 1 1,0 0-1,0-1 0,0 1 1,0-1-1,0 1 0,-1-1 1,1 1-1,0-1 0,0 1 1,-1-1-1,1 0 0,0 0 1,0 0-1,21-19-316,-11 9 214,1 1-1,0 0 0,17-10 1,26-8-182,-34 18 515,32-20 1,-52 29-211,-1 0 0,1 1 0,-1-1 0,1 1 0,0 0-1,-1-1 1,1 1 0,0-1 0,0 1 0,-1 0 0,1 0-1,0-1 1,0 1 0,-1 0 0,1 0 0,0 0 0,0 0-1,-1 0 1,1 0 0,0 0 0,0 0 0,0 0 0,-1 0 0,1 0-1,0 1 1,1-1 0,-2 1 3,1 0-1,0 0 1,0 0-1,-1 0 1,1-1-1,-1 1 1,1 0-1,-1 0 1,1 0 0,-1 0-1,0 1 1,0-1-1,1 0 1,-1 0-1,0 0 1,0 2-1,0 6 61,0 1 0,-1 0 0,-2 11-1,3-20-76,-13 81-15,11-72 43,1-1 0,0 1 0,0-1 0,1 1 0,0-1 0,1 1 0,0-1 0,4 16 0,-5-24-42,0 0 0,0-1 1,1 1-1,-1 0 0,0 0 1,0-1-1,1 1 0,-1 0 0,1-1 1,-1 1-1,0-1 0,1 1 0,-1-1 1,1 1-1,-1-1 0,1 1 1,0-1-1,-1 1 0,1-1 0,0 1 1,-1-1-1,1 0 0,0 1 0,-1-1 1,1 0-1,0 0 0,-1 0 1,1 1-1,0-1 0,0 0 0,-1 0 1,1 0-1,0 0 0,0 0 0,-1-1 1,1 1-1,0 0 0,0 0 1,-1 0-1,1 0 0,0-1 0,-1 1 1,1 0-1,0-1 0,-1 1 0,2-1 1,4-3-123,0-1 0,0 1-1,-1-1 1,6-6 0,-3 4 55,5-4 41,1 0-1,1 0 0,0 2 1,23-12-1,67-24 30,-69 31 368,-35 14-89,-10 8-85,-2 6-182,1 0 1,0 1-1,1 0 1,-12 29 0,18-38 0,1 0 1,0 0 0,1 0 0,-1 0 0,1 1 0,0-1-1,1 0 1,-1 1 0,1-1 0,1 0 0,-1 1-1,1-1 1,0 0 0,0 0 0,1 1 0,4 9 0,-5-13-31,1 0 1,0-1-1,-1 0 1,1 1-1,0-1 1,0 0 0,0 0-1,0 0 1,1 0-1,-1 0 1,0-1 0,1 1-1,0-1 1,-1 1-1,1-1 1,0 0-1,-1 0 1,1 0 0,0-1-1,0 1 1,0-1-1,0 1 1,0-1 0,0 0-1,0 0 1,0 0-1,0 0 1,-1-1-1,1 1 1,0-1 0,0 0-1,0 0 1,0 0-1,-1 0 1,1 0-1,-1-1 1,1 1 0,-1-1-1,1 0 1,-1 1-1,0-1 1,1 0 0,-1-1-1,0 1 1,1-3-1,1-2-22,0-1-1,0 0 1,-1 0-1,-1 0 1,1-1-1,-1 1 1,0-1-1,-1 1 1,0-1 0,-1 1-1,0-10 1,0 3 152,-2 0 0,0 1 0,0-1 1,-1 0-1,-8-22 0,9 32-58,0 0 0,-1 0 0,1 1 0,-1-1 0,0 0-1,0 1 1,-6-6 0,7 8-55,0 0-1,0 0 1,0 0-1,0 1 1,0-1-1,0 1 1,-1 0-1,1-1 1,-1 1 0,1 0-1,-1 0 1,1 1-1,-1-1 1,1 0-1,-1 1 1,-4 0-1,7-1 4,-1 1 0,1 0 0,0 0 0,-1 0 0,1 0 0,0 0 0,0 0 0,-1 0 0,1 0 0,0 0 0,-1 0 0,1 1 0,0-1 0,0 0 0,-1 0 0,1 0 0,0 0 0,0 0-1,-1 0 1,1 1 0,0-1 0,0 0 0,0 0 0,-1 0 0,1 0 0,0 1 0,0-1 0,0 0 0,-1 0 0,1 1 0,0-1 0,0 0 0,0 1 0,4 9 13,14 11 343,-18-21-346,7 7 61,0-1 0,0 0 0,0 0 0,1 0 0,0-1 0,0-1 0,0 1 0,1-1 0,0-1 0,-1 1 0,1-2 0,1 1 0,-1-1 0,0 0 0,15 0 0,-12-2-37,0 0 0,0-1 0,0-1 0,0 1 0,0-2 0,-1 0 0,1 0 0,-1-1 0,13-6 0,-6 1-36,-1-1 0,0-1 1,-1 0-1,27-24 1,-21 12 14,-1 0 1,32-47 0,-18 23 163,-27 37-46,-2-1-1,1 1 1,-1-1-1,-1 0 1,0-1-1,6-20 1,-8 12 204,-4 15-560,-3 11-241,-8 26 298,-12 39 232,9-20 383,9-32-289,1 0 1,-6 37-1,6 6-44,3 1 1,9 102-1,-5-154-410,0 0 0,0-1 0,1 1 0,1-1 1,0 1-1,0-1 0,1 0 0,11 17 0,-15-26 119,-1 0 0,1 0 0,0 0-1,0 0 1,0 0 0,-1-1 0,1 1 0,0 0-1,0-1 1,0 1 0,0-1 0,0 1 0,0-1-1,0 1 1,0-1 0,1 1 0,-1-1 0,0 0-1,0 0 1,0 0 0,0 0 0,0 0 0,0 0-1,1 0 1,-1 0 0,0 0 0,0 0 0,0-1-1,0 1 1,0 0 0,0-1 0,0 1 0,0-1-1,2 0 1,1-1-584,0-1 0,-1 1 0,1-1-1,0 0 1,-1 0 0,0 0 0,6-7 0,9-20-5315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23:22.0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72 12224,'-19'-9'4511,"19"6"-3487,9 0-320,1-2 1664,3 1-1440,10-4 352,4 5-768,8-11-544,14 8 0,10-3-576,0 4 320,-10 2-2272,0 3 1440,-12 0-3551,-5 0 2623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23:23.9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99 890 5632,'-13'13'6018,"18"-16"-3802,73-83 1887,46-34-2201,-102 101-1732,104-95 876,-108 95-953,-1-1-1,-1 0 1,-1-1 0,21-37 0,6-33 471,40-123-1,-65 166-255,0-8-63,-17 56-250,0-1 0,0 1 0,0 0 0,1-1-1,-1 1 1,0-1 0,0 1 0,0-1 0,0 1 0,0 0 0,0-1-1,0 1 1,0-1 0,0 1 0,0-1 0,0 1 0,0 0-1,0-1 1,0 1 0,0-1 0,0 1 0,0-1 0,-1 1-1,1 0 1,0-1 0,0 1 0,-1-1 0,1 1 0,0 0-1,-1-1 1,1 1-7,-1 0-1,1 0 1,0 0-1,-1 0 1,1 0 0,-1 0-1,1 0 1,-1 0-1,1 0 1,0 0-1,-1 0 1,1 0-1,-1 0 1,1 1 0,0-1-1,-1 0 1,1 0-1,-1 0 1,1 1-1,0-1 1,-1 0 0,1 1-1,0-1 1,0 0-1,-1 1 1,1-1-1,0 0 1,0 1-1,-1-1 1,1 0 0,0 1-1,0 0 1,-4 5-87,1 0-1,0 1 1,1-1 0,-4 13 0,1-2-13,-6 14 91,0 0 0,-2 0 1,-2-2-1,-1 0 0,-1 0 1,-1-1-1,-35 40 0,-12 4 160,16-19-24,-45 64-1,-71 159 307,128-208-250,32-60-141,-16 29 211,1 1-1,-21 59 1,37-85-205,2-8 19,0 0 0,1 0 0,0 0 0,0 0 0,0 0 0,0 5 1,1-9-47,0 0 0,0 1 1,0-1-1,0 1 0,0-1 1,0 0-1,0 1 0,0-1 1,0 1-1,0-1 0,1 0 1,-1 1-1,0-1 0,0 1 1,0-1-1,1 0 0,-1 1 1,0-1-1,0 0 0,1 0 1,-1 1-1,0-1 0,1 0 1,-1 0-1,1 1 1,0-1 4,0 0 0,1 1 0,-1-1 1,0 0-1,0 0 0,1 0 0,-1 0 1,0 0-1,0-1 0,0 1 0,1 0 1,-1-1-1,1 0 0,29-11 63,0-2-1,46-28 1,-41 19 39,-1-1 0,63-57 1,50-73 350,-39 16-612,-69 84 359,-8 11-209,-31 42-14,-1 0-1,1 0 0,0 0 1,0 0-1,0 1 0,-1-1 1,1 0-1,0 0 0,0 1 1,0-1-1,3 0 0,5-6 121,-8 7-36,12 0-235,-12 0 152,0 0 1,0 0 0,0 0 0,0 1 0,0-1 0,-1 0 0,1 1 0,0-1 0,0 0 0,0 1 0,0-1 0,-1 1 0,1 0-1,0-1 1,-1 1 0,1 0 0,0-1 0,-1 1 0,1 0 0,-1 0 0,1-1 0,-1 1 0,1 0 0,-1 0 0,1 0 0,-1 0-1,0 0 1,0 0 0,1-1 0,-1 1 0,0 2 0,1 4-8,0 0 1,-1 0-1,0 9 1,0-9-43,0 17 17,2 58 104,-1-71-41,1 0 1,0-1 0,1 1-1,0-1 1,8 17 0,-11-25-23,1-1 1,0 0-1,-1 0 1,1 1 0,0-1-1,0 0 1,0 0 0,0 0-1,0 0 1,0 0 0,0 0-1,0 0 1,0 0-1,1-1 1,-1 1 0,0 0-1,1-1 1,-1 1 0,0-1-1,1 1 1,-1-1 0,0 0-1,1 0 1,-1 1-1,3-1 1,2-1-66,0 1 1,0-1-1,0 0 1,11-4-1,-4 1-28,33-11 107,-1-1 0,58-32 0,-101 47-7,110-55-24,-97 48-24,19-12 0,-30 17 61,0 0 0,0 0-1,0 0 1,-1-1 0,1 1 0,-1-1 0,0 0-1,0 0 1,2-4 0,-4 7-22,-1 1 0,1-1-1,-1 0 1,0 1 0,1-1 0,-1 0 0,0 1-1,1-1 1,-1 0 0,0 0 0,0 1 0,0-1-1,0 0 1,0 0 0,0 1 0,0-1 0,0 0-1,0 0 1,0 1 0,0-1 0,0 0 0,0 0-1,0 1 1,-1-1 0,1 0 0,0 1 0,-1-1-1,1 0 1,0 1 0,-1-1 0,1 0 0,-1 1-1,1-1 1,-1 1 0,1-1 0,-1 1 0,0-1-1,1 1 1,-1 0 0,0-1 0,1 1 0,-1 0 0,0-1-1,1 1 1,-1 0 0,0 0 0,0-1 0,1 1-1,-2 0 1,-3-1-28,0 1-1,0 0 0,0 0 1,0 0-1,0 0 1,-7 2-1,1 1 4,-1 0 1,1 1-1,0 0 0,0 0 0,0 1 0,1 1 1,0 0-1,0 0 0,0 1 0,-15 14 0,21-17 43,0 0 0,0 0 0,1 0 0,-1 1 0,1-1-1,0 1 1,0 0 0,1 0 0,-1 0 0,1 0 0,0 0 0,1 0 0,-1 1-1,1-1 1,0 1 0,0-1 0,1 1 0,0-1 0,0 1 0,0-1 0,0 1-1,1-1 1,0 1 0,0-1 0,2 6 0,0-5 16,-1-1 0,1 1 0,1-1 0,-1 1 0,1-1 0,-1 0 0,1-1 0,1 1 0,-1-1 0,1 1 0,0-1 0,0-1 0,0 1 1,10 5-1,-4-4 56,0 0 0,0 0 0,1-1 0,0 0 1,0-1-1,18 2 0,-21-4-113,0-1 0,0 0-1,0 0 1,0-1 0,0-1 0,0 1 0,-1-1-1,1-1 1,-1 0 0,1 0 0,-1 0 0,0-1 0,0 0-1,13-10 1,2-4-100,0 0 0,-2-2 0,22-26 0,-38 41 166,-1 0 0,0 0 0,0-1 0,0 1 0,-1-1 0,0 0 0,0 0 0,0-1 0,1-5 0,-3 8-17,0 0 1,0 0-1,-1 0 0,0 1 0,1-1 0,-1 0 0,-1 0 1,1 0-1,-1 0 0,1 0 0,-1 1 0,0-1 0,0 0 1,-1 1-1,1-1 0,-4-5 0,5 8-29,-1 0 0,1 1-1,-1-1 1,1 1 0,-1-1-1,1 0 1,-1 1 0,0-1-1,1 1 1,-1-1 0,0 1-1,0 0 1,1-1 0,-1 1-1,0 0 1,0 0 0,1-1-1,-1 1 1,0 0 0,0 0-1,-1 0 1,0 0-22,0 0 0,-1 0 0,1 1 0,0-1 0,-1 1 0,1-1 0,-4 2 1,1 1-15,0-1 0,1 0 0,-1 1 0,1 0 1,-1 0-1,-5 7 0,6-6 110,1 0-1,0 0 1,0 1-1,0 0 1,0 0 0,1 0-1,0 0 1,0 0 0,0 0-1,0 0 1,1 1 0,0-1-1,0 0 1,1 1 0,0-1-1,-1 1 1,2-1-1,-1 1 1,1-1 0,0 1-1,1 5 1,-1-7-12,1 0 0,-1 0-1,1 0 1,0 0 0,0-1-1,0 1 1,0-1 0,0 1 0,1-1-1,0 0 1,-1 0 0,1 0-1,0 0 1,1-1 0,-1 1 0,0-1-1,1 1 1,-1-1 0,1-1 0,0 1-1,0 0 1,0-1 0,-1 0-1,1 0 1,1 0 0,-1 0 0,0-1-1,0 1 1,5-1 0,16-2 35,-1-1 0,1-1-1,39-12 1,-23 6-107,-7 2-203,0 1-1149,49-18 0,-80 23 804,0 1 1,1 0-1,-1 0 1,1 0-1,-1 0 1,8 0-1,-18 6-5078,4-3 4593,-21 16-5353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23:28.7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1 110 1888,'1'7'5253,"6"-10"1270,4 2-4585,5-2-1519,0-5-191,-1-1-1,-1-1 1,14-11 0,-13 10-275,0 0 0,27-14-1,-37 23 96,1-1 0,-1 1 0,1 0 0,0 1 0,0-1 0,0 1-1,0 1 1,0-1 0,0 1 0,0 0 0,0 0 0,8 1 0,-11 0 27,1 0 0,-1 0 0,1 0 0,-1 1 0,1-1 0,-1 1 1,0 0-1,1 0 0,-1 0 0,0 0 0,0 0 0,-1 1 0,1-1 0,0 1 0,-1 0 1,0 0-1,0 0 0,3 4 0,-3-3-9,1 1 1,-2-1 0,1 0-1,0 0 1,-1 1 0,0-1-1,0 1 1,0-1 0,-1 1-1,0-1 1,0 1-1,0 0 1,0-1 0,-1 7-1,-2 0 64,0-1-1,-1 0 1,0 0-1,0 0 0,-1 0 1,-8 12-1,-44 53 437,8-9-267,30-38-164,0 2 40,-1-1 1,-26 28-1,32-37-175,14-20 2,0 0-1,0 0 1,0 0 0,0 0-1,0 1 1,0-1-1,0 0 1,0 0-1,0 0 1,-1 0-1,1 0 1,0 0-1,0 0 1,0 0 0,0 0-1,0 0 1,0 0-1,0 0 1,0 0-1,0 0 1,0 0-1,0 1 1,0-1-1,0 0 1,0 0 0,0 0-1,0 0 1,0 0-1,0 0 1,0 0-1,0 0 1,0 0-1,0 0 1,0 0-1,0 0 1,0 1 0,0-1-1,0 0 1,0 0-1,0 0 1,1 0-1,-1 0 1,0 0-1,0 0 1,0 0-1,0 0 1,0 0 0,0 0-1,0 0 1,0 0-1,0 0 1,0 0-1,0 0 1,0 0-1,0 0 1,0 0-1,1 0 1,4-1 47,7-6 58,12-10 279,-4 2-159,0 2 1,0 0-1,35-16 1,-29 20-200,0 0 0,1 2 1,0 1-1,0 0 1,28 0-1,-51 6-185,1 0 1,0 0-1,0 0 0,0 1 0,0-1 0,-1 1 1,1 0-1,0 1 0,-1-1 0,1 1 0,-1 0 1,7 4-1,-8-4-755,1 1 0,-1-1 1,1 1-1,-1 0 1,4 5-1,-4-5-671,-1 1 0,1-1-1,-1 1 1,0 0 0,3 7 0,-4-3-2513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23:29.1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8 7296,'-10'-7'1845,"10"7"-1816,0-1-1,0 1 0,0 0 0,0 0 0,0 0 0,0 0 0,0 0 0,0 0 1,0 0-1,0 0 0,-1 0 0,1 0 0,0 0 0,0 0 0,0 0 0,0 0 1,0 0-1,0 0 0,0 0 0,0 0 0,0 0 0,0 0 0,0 0 0,0 0 1,0 0-1,0 0 0,0 0 0,-1 0 0,1 0 0,0 0 0,0 0 0,0 0 1,0 0-1,0 0 0,0 0 0,0 0 0,0 0 0,0 0 0,0 1 0,0-1 1,0 0-1,0 0 0,0 0 0,0 0 0,0 0 0,0 0 0,0 0 0,0 0 1,0 0-1,0 0 0,0 0 0,0 0 0,0 0 0,0 0 0,0 0 0,0 1 1,0-1-1,0 0 0,0 0 0,0 0 0,0 0 0,8 19 1604,-1-3-719,-1 0-1,-1 0 1,4 20-1,0-2-157,76 258 3245,-75-246-3492,-1 0 1,-2 0-1,-2 0 1,-3 1-1,-5 77 1,2-101-370,-2 1 1,-1-1-1,0 0 1,-2 0-1,-17 43 1,17-53-639,0-1 0,-1 1 0,-1-1 0,0 0 0,0-1 0,-1 1 1,-1-2-1,0 0 0,-1 0 0,-22 16 0,-17 4-3063,-7-2-4390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23:30.3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19 4064,'0'-1'73,"0"1"0,0-1 0,0 1 0,0-1 1,0 1-1,0-1 0,0 1 0,0-1 0,0 1 0,5-13 11208,-7 16-12035,-6 10 1257,1 0-1,0 0 1,2 1-1,-1 0 1,-5 22-1,4-4 95,-5 47-1,11-64-473,0 0 1,1 1-1,2 27 0,-1-38-104,0-1 0,0 1-1,0-1 1,0 1 0,1-1-1,-1 0 1,1 0 0,0 1-1,0-1 1,1-1 0,-1 1-1,1 0 1,0 0 0,0-1-1,0 0 1,8 6 0,-9-7 11,0-1 0,1 0 0,-1 0 0,1 0 0,-1 0 1,1 0-1,0 0 0,-1-1 0,1 1 0,0-1 0,-1 0 1,1 0-1,0 0 0,0 0 0,-1 0 0,1-1 0,0 1 0,-1-1 1,1 0-1,0 1 0,-1-1 0,1 0 0,-1-1 0,0 1 1,1 0-1,-1-1 0,0 1 0,0-1 0,4-3 0,-2 1-26,1-1 0,-1 1 0,0-1-1,0 0 1,0 0 0,0-1-1,-1 1 1,0-1 0,0 1 0,-1-1-1,4-12 1,-3-5 72,-1 0-1,-1 0 1,0 0 0,-4-24 0,3 44-84,-1 0 0,1-1 0,-1 1 0,1 0 0,-1 0 0,0 0 0,0 0 0,0-1 0,-1 1 0,1 1 0,-1-1 0,0 0 0,1 0 0,-1 1 0,-1-1 0,1 1 0,-3-4 0,-12-10 408,16 16-390,1 0 0,0 0 0,0 0 0,-1 0 0,1 0 0,0 0 0,0 0 0,-1 0 1,1 0-1,0-1 0,0 1 0,-1 0 0,1 0 0,0 0 0,0 0 0,0 0 0,-1 0 0,1-1 0,0 1 1,0 0-1,0 0 0,0 0 0,-1-1 0,1 1 0,0 0 0,0 0 0,0 0 0,0-1 0,0 1 1,0 0-1,0 0 0,0-1 0,0 1 0,-1 0 0,1 0 0,0 0 0,0-1 0,0 1 0,0 0 0,1 0 1,-1-1-1,0 1 0,0 0 0,0 0 0,0-1 0,0 1 0,0 0 0,0 0 0,0-1 0,0 1 1,0 0-1,1 0 0,-1 0 0,0-1 0,0 1 0,0 0 0,1 0 0,-1 0 0,0 0 0,0 0 0,0-1 1,1 1-1,-1 0 0,0 0 0,0 0 0,0 0 0,1 0 0,-1 0 0,23-8-101,-15 6 206,22-10 138,-21 8-191,2-1-1,-1 2 1,0 0 0,1 0 0,12-2 0,-17 5 28,0-1 1,0 1 0,0 0-1,0 0 1,0 1 0,-1-1-1,1 2 1,0-1 0,0 0-1,-1 1 1,1 0 0,-1 1-1,1-1 1,-1 1 0,0 0-1,0 0 1,0 0 0,-1 1-1,1 0 1,-1 0 0,0 0-1,0 0 1,0 1 0,0 0-1,5 9 1,4 13 538,0 1-1,10 37 1,-3-11-393,-19-50-247,0-1-1,1 0 0,0 0 0,-1 1 0,1-1 0,1 0 0,-1 0 0,0-1 0,1 1 0,-1 0 0,1-1 0,0 0 0,0 1 0,4 1 0,-3-2-216,0 0 1,1 0-1,-1-1 0,0 1 1,1-1-1,-1-1 0,1 1 0,-1 0 1,1-1-1,-1 0 0,7-1 1,5 0-1463,-1-1 0,1 0 0,0-2 0,-1 0 0,0 0 0,20-9 1,-22 6-1854,19-15 1,-32 22 3507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23:59.4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5 828 2304,'0'0'30,"0"0"1,0 0 0,0 0-1,0 0 1,0 0-1,0 0 1,0-1-1,0 1 1,0 0-1,0 0 1,0 0-1,0 0 1,0 0-1,-1 0 1,1 0-1,0 0 1,0 0-1,0 0 1,0 0 0,0 0-1,0 0 1,0 0-1,0-1 1,-1 1-1,1 0 1,0 0-1,0 0 1,0 0-1,0 0 1,0 0-1,0 0 1,0 0-1,-1 0 1,1 0 0,0 0-1,0 1 1,0-1-1,0 0 1,0 0-1,0 0 1,0 0-1,0 0 1,-1 0-1,1 0 1,0 0-1,0 0 1,0 0-1,0 0 1,3 7 2161,5 6-680,-6-12-846,25-2 2038,-24-1-2600,1-1-1,-1 0 0,0 1 1,0-1-1,0 0 0,0-1 1,0 1-1,-1 0 0,0-1 1,1 1-1,-1-1 0,3-7 1,5-8 46,3-6-69,-1 0 1,-1-1-1,12-42 1,-5 13 109,5-6 349,2 1 1,57-94-1,-51 104-305,42-72-91,-64 105 103,-2 0 1,1-1-1,-2 1 1,8-35-1,-13 40-178,-6 15-211,-8 22-82,11-20 303,-61 100 297,43-75-203,1 1 0,-26 60 0,24-32 18,2 0 0,3 2-1,-14 97 1,28-140-79,1 1 0,1 31 0,1-48-93,-1-1 0,0 1-1,0-1 1,0 0 0,1 1-1,-1-1 1,1 0 0,-1 0-1,1 1 1,0-1 0,-1 0-1,1 0 1,0 0 0,0 0 0,0 1-1,0-1 1,0 0 0,0-1-1,0 1 1,0 0 0,0 0-1,1 0 1,-1-1 0,0 1-1,0-1 1,1 1 0,-1-1 0,0 1-1,1-1 1,-1 0 0,0 1-1,1-1 1,-1 0 0,1 0-1,-1 0 1,0 0 0,3-1-1,4 0 31,-1 0 0,1 0 0,-1-1-1,0 0 1,11-5 0,-6 1-9,0 0 0,0-1 0,-1 0 1,0-1-1,0-1 0,-1 1 0,0-2 1,10-10-1,7-13-29,28-44 1,-17 22-83,11-20 285,-31 47-33,-5-2-77,-3 7-251,-12 27 37,0 0-1,0 0 1,1 0-1,0 1 0,0-1 1,-1 9-1,-1 37 155,-1-5 52,-6 129 64,10-166-113,1 0 0,0 0 1,0 0-1,1 0 0,0 0 1,0 0-1,4 8 0,-6-15-32,0-1 0,0 0 0,0 1 0,1-1 0,-1 1 0,0-1 0,0 1 0,0-1 0,1 0 0,-1 1 0,0-1 0,1 0 0,-1 1 0,0-1 0,1 0 0,-1 1 0,0-1 0,1 0 0,-1 0 0,0 1 0,1-1 0,-1 0 0,1 0 0,-1 0 0,1 1 0,-1-1 0,0 0 0,1 0-1,-1 0 1,1 0 0,-1 0 0,1 0 0,0 0 0,0-1 7,1 1-1,-1-1 0,0 0 0,0 1 0,0-1 1,1 0-1,-1 0 0,0 0 0,0 0 1,0 0-1,1-1 0,2-5 35,1 1 0,-1-1-1,4-8 1,30-84 149,0-2-325,-34 93 95,0 0 0,0-1 0,-1 1 0,0-1 0,-1 0 0,2-12-1,-6 118-213,-1-40 439,9 94-1,-6-149-162,1 0-1,-1 0 0,1 1 0,0-1 0,-1 0 0,1 0 0,0 0 1,0 0-1,0 0 0,1 0 0,-1 0 0,0 0 0,1 0 1,-1-1-1,1 1 0,0-1 0,3 3 0,-4-3-24,0-1 0,-1 1 0,1-1 0,0 0 0,0 1 0,0-1 0,0 0 0,0 0 0,0 0 0,0 0 0,0 0 0,0 0 0,0 0 0,0 0 0,0 0 0,0 0 0,0 0 0,0-1 0,0 1-1,0 0 1,0-1 0,0 1 0,0-1 0,0 1 0,0-1 0,0 1 0,0-1 0,-1 0 0,1 1 0,0-1 0,-1 0 0,1 0 0,0 1 0,-1-1 0,1 0 0,-1 0 0,1 0 0,-1 0 0,1 0 0,-1-1 0,30-62 247,32-101 1,-41 104-246,2 1 55,-18 49-339,-5 11 258,1 0-1,-1 0 0,0 0 1,0 0-1,0 0 1,0 0-1,1 0 0,-1 0 1,0 0-1,0 0 1,0 0-1,0 0 0,1 0 1,-1 0-1,0 0 0,0 0 1,0 0-1,0 0 1,1 0-1,-1 0 0,0 0 1,0 0-1,0 0 1,0 0-1,0 0 0,1 0 1,-1 0-1,0 0 0,0 1 1,0-1-1,0 0 1,0 0-1,0 0 0,1 0 1,-1 0-1,10 21-786,-4-7 861,5 6-71,1-1-1,1 0 1,0 0 0,2-2-1,0 1 1,1-2 0,27 22-1,-37-34 62,-1 0-1,1 0 0,-1-1 1,1 0-1,0 0 1,1-1-1,-1 1 0,0-1 1,1-1-1,-1 1 0,1-1 1,-1 0-1,14 0 0,-16-1-18,0-1 0,1 0 0,-1 1 1,0-1-1,1-1 0,-1 1 0,0 0 0,0-1 0,0 0 0,0 0 0,0 0 0,0-1 0,-1 1 0,1-1 0,-1 0 0,0 0 0,0 0 0,0 0 0,0-1 0,0 1 0,4-8 0,-3 4 79,0 0 0,-1-1 0,0 1 0,4-14 0,-6 20-108,-1-1 1,0 1 0,1-1-1,-1 1 1,0-1 0,0 1-1,0-1 1,0 0 0,0 1-1,0-1 1,0 1 0,0-1-1,-1 1 1,1-1 0,-1 0-1,1 1 1,-1-1 0,1 1-1,-1 0 1,0-1 0,0 1-1,0 0 1,0-1 0,0 1-1,0 0 1,0 0 0,0 0-1,0 0 1,-1 0 0,1 0-1,-2-1 1,2 2-18,-1-1 1,1 1 0,0 0-1,-1 0 1,1 0-1,-1 0 1,1 0-1,-1 0 1,1 0-1,-1 0 1,1 1-1,-1-1 1,1 0-1,-1 1 1,1-1-1,0 1 1,-1 0-1,1-1 1,0 1-1,-2 1 1,-24 19-104,27-21 115,-8 8-66,1 1 1,0 0-1,1 0 0,-1 1 0,2 0 0,-1 0 0,1 0 0,1 1 0,0-1 0,-4 17 0,6-17 76,1-1 0,-1 1-1,1-1 1,1 1 0,1 14-1,-1-20 34,1 0 0,-1 1-1,1-1 1,0 0 0,0 0-1,1 0 1,-1 0 0,1 0-1,0 0 1,0-1 0,0 1 0,1 0-1,-1-1 1,5 5 0,-6-7-29,1 0 0,-1 0 1,0 0-1,1 0 0,-1 0 1,1 0-1,-1-1 1,1 1-1,-1 0 0,1-1 1,0 1-1,-1-1 0,1 0 1,0 0-1,-1 1 0,1-1 1,0 0-1,-1-1 1,1 1-1,0 0 0,-1 0 1,1-1-1,-1 1 0,1-1 1,0 1-1,-1-1 0,1 0 1,-1 1-1,2-2 1,0 0 27,0 0 0,0 0 1,0-1-1,0 1 0,-1-1 1,1 1-1,-1-1 0,0 0 1,0 0-1,0 0 1,0 0-1,1-4 0,4-10-3,-1 0-1,-1 0 1,-1 0 0,-1-1-1,0 0 1,-1 1-1,-1-21 1,-1 26-6,-1 0 0,0 0-1,-1-1 1,0 1 0,-1 1 0,0-1 0,-1 0 0,-1 1-1,0-1 1,0 1 0,-8-11 0,-4-2-240,16 24 96,3 1-29,-1 1 139,1-1 0,-1 1 0,1-1 0,0 0-1,0 0 1,-1 1 0,5 0 0,-2 0 16,15 11 251,25 10 0,-36-19-189,1-1 0,0 0 0,0 0 1,0-1-1,18 2 0,-7-3-50,0 0 1,0-2 0,0-1-1,0 0 1,0-2 0,0 0-1,33-12 1,-26 8-175,9-4-3069,-36 12 3100,0 0 1,0 0-1,1 0 0,-1 0 1,0 0-1,0 0 1,0-1-1,1 1 0,-1 0 1,0 0-1,0 0 1,0 0-1,0 0 1,1 0-1,-1-1 0,0 1 1,0 0-1,0 0 1,0 0-1,0-1 0,1 1 1,-1 0-1,0 0 1,0 0-1,0-1 1,0 1-1,0 0 0,0 0 1,0 0-1,0-1 1,0 1-1,0 0 1,0 0-1,0-1 0,0 1 1,0 0-1,0 0 1,0 0-1,0-1 0,0 1 1,0 0-1,0 0 1,-1 0-1,1-1 1,0 1-1,0 0 0,0 0 1,0 0-1,0 0 1,0-1-1,-1 1 0,1 0 1,0 0-1,0 0 1,0 0-1,-1 0 1,1 0-1,0-1 0,0 1 1,0 0-1,-1 0 1,1 0-1,-16-5-4687,-4 8-268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24:00.0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65 1888,'4'-1'774,"-7"-2"-420,2 3-341,6-2 1361,-1 1-1,0 0 1,1 1-1,-1-1 1,1 1-1,-1 0 1,5 0 0,18-2 1146,124-10 293,75-9-2975,-110 6-1694,-64 10-2261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24:02.9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16 3552,'-17'-15'13201,"47"31"-12595,-2 5 166,46 46 0,-63-56-700,-1 1 1,-1-1 0,0 2 0,-1-1 0,0 2 0,11 24 0,-8-7 92,-2-1 0,0 1 1,-3 0-1,0 1 0,-2 0 1,-1 56-1,-3-86-156,-2 82 439,1-72-284,-1 0 0,0-1 0,-1 1-1,0-1 1,-5 12 0,7-21-135,0 0 1,0-1-1,0 1 1,0 0-1,0-1 0,0 1 1,-1-1-1,1 1 1,0-1-1,-1 0 1,1 0-1,-1 1 0,0-1 1,1 0-1,-1 0 1,0 0-1,1-1 0,-1 1 1,0 0-1,0-1 1,0 1-1,0-1 0,0 0 1,0 1-1,-3-1 1,-3-1 35,0 1 1,-1-1-1,1 0 1,-13-5-1,15 5-90,3 0 20,0 0 1,0 0 0,0 0 0,0 0-1,1-1 1,-1 1 0,1-1 0,-1 1 0,1-1-1,-1 0 1,1 0 0,0 0 0,0-1-1,0 1 1,0 0 0,0-1 0,0 1-1,1-1 1,-1 0 0,1 1 0,0-1 0,0 0-1,0 0 1,0 0 0,0 0 0,1 0-1,-1 0 1,1-6 0,0-3-62,0-1 0,1 1 1,0 0-1,1 0 0,7-23 0,0 9-9,1 2-1,1-1 0,1 1 0,27-39 1,-23 40 148,1 2 1,0-1 0,2 2-1,0 1 1,1 0 0,28-20 0,-19 19 72,1 2 0,1 0 1,0 2-1,46-17 1,-24 12 141,30-10-272,-83 31-51,0 0 0,0 0 0,0 0 0,0 0 0,0 0 0,0 0 0,0 1 1,0-1-1,0 0 0,0 0 0,0 0 0,0 0 0,0 0 0,0 0 0,0 1 1,0-1-1,0 0 0,0 0 0,0 0 0,0 0 0,0 0 0,0 0 0,0 1 0,0-1 1,0 0-1,0 0 0,0 0 0,0 0 0,0 0 0,1 0 0,-1 0 0,0 0 1,0 0-1,0 0 0,0 0 0,0 1 0,0-1 0,0 0 0,1 0 0,-1 0 0,0 0 1,0 0-1,0 0 0,0 0 0,0 0 0,0 0 0,1 0 0,-1 0 0,0 0 1,0 0-1,0 0 0,0 0 0,0 0 0,0 0 0,1 0 0,-1-1 0,0 1 0,0 0 1,0 0-1,0 0 0,0 0 0,0 0 0,0 0 0,0 0 0,1 0 0,-10 12-3357,0 1-2262,5 3 2230,8 4-1536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4:58:21.6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 1 5472,'-1'0'131,"1"1"1,0-1 0,-1 1-1,1-1 1,0 1-1,0-1 1,0 1 0,-1-1-1,1 1 1,0 0 0,0-1-1,0 1 1,0-1-1,0 1 1,0-1 0,0 1-1,0-1 1,0 1-1,0 0 1,0-1 0,1 1-1,-1-1 1,0 1-1,0-1 1,0 1 0,1-1-1,-1 1 1,0-1-1,1 1 1,-1-1 0,0 1-1,2 0 1,16 21 2903,-12-13-1832,5 6-283,-2 1 0,0 1 0,0-1 0,6 21 0,20 74-21,-28-85-724,0-4-93,-1-3 256,5 28 0,-11-46-367,1 5 174,6-13-4011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24:04.1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 9 4992,'0'-4'351,"0"-1"570,-2 5-106,-4 1 2586,5 14-20,-2-8-2599,0 1-1,0-1 1,-9 13 0,8-14-722,0 0 1,-1 0-1,0 0 1,-1 0-1,1-1 1,-1 0-1,-9 6 0,14-10-290,-11 7-279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24:04.6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233 21 5216,'-13'-14'1696,"12"13"-1541,1 1 1,-1-1 0,1 1-1,-1-1 1,0 1-1,1-1 1,-1 1-1,0-1 1,1 1 0,-1 0-1,0-1 1,1 1-1,-1 0 1,0 0 0,0 0-1,1-1 1,-1 1-1,0 0 1,0 0-1,1 0 1,-1 0 0,0 0-1,0 0 1,0 1-1,1-1 1,-1 0 0,0 0-1,1 0 1,-1 1-1,0-1 1,-1 1 0,-1 1 221,1 0 1,-1 1 0,0-1 0,0 1-1,-3 4 1,-4 4 430,-4 3-340,0 0 1,0 1-1,2 1 1,0 0-1,-15 28 0,26-43-479,1 0-1,-1 1 0,0-1 0,1 0 0,0 1 0,-1-1 0,1 0 0,0 1 0,-1-1 0,1 1 0,0-1 0,0 1 0,0-1 0,0 0 0,1 1 1,-1-1-1,0 1 0,1-1 0,-1 0 0,1 1 0,-1-1 0,1 0 0,-1 1 0,1-1 0,0 0 0,0 0 0,0 0 0,0 0 0,-1 0 1,2 0-1,1 2 0,3 2 10,1 1 1,1-2-1,-1 1 1,10 4-1,-8-5-41,-2 0 19,2 0 60,0 1 1,13 9 0,-21-13 62,1 0 0,-1 0 0,0 0-1,0 1 1,1-1 0,-1 0 0,0 0 0,0 1 0,0-1 0,0 0 0,0 1 0,-1-1-1,1 1 1,0-1 0,-1 1 0,1 0 0,-1-1 0,1 1 0,-1 0 0,0-1-1,0 1 1,0 0 0,0 1 0,0-1-24,-1 0-1,0-1 1,1 1 0,-1-1-1,0 1 1,0-1-1,0 0 1,0 1 0,-1-1-1,1 0 1,0 0 0,0 0-1,-1 0 1,1 0 0,-1 0-1,1 0 1,-1 0-1,-1 0 1,-32 12 171,-20-2-1029,1-7-3756,32-1-1564,19-2 5267,-5 0-4209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24:09.3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381 418 2144,'9'-12'9521,"-9"11"-9470,0 1-1,0-1 1,0 1 0,0 0 0,-1-1-1,1 1 1,0 0 0,0-1-1,-1 1 1,1 0 0,0-1 0,0 1-1,-1 0 1,1 0 0,0-1-1,-1 1 1,1 0 0,-1 0 0,1 0-1,0 0 1,-1-1 0,1 1-1,0 0 1,-1 0 0,1 0-1,-1 0 1,1 0 0,-1 0 0,-5-1 295,0 0 0,0 0-1,0 1 1,0 0 0,0 0 0,0 1 0,0 0 0,-8 1 0,-4 3 81,-23 9 0,19-6-172,1 2-1,-1 0 1,2 2-1,0 0 0,0 1 1,1 1-1,1 1 1,0 0-1,-30 36 0,44-47-236,1 1 0,-1 0-1,1 0 1,1 0-1,-1 0 1,1 1 0,0-1-1,0 1 1,0-1 0,1 1-1,0 0 1,0-1-1,0 1 1,1 0 0,0 0-1,0 6 1,1-7-21,0 0 1,0-1-1,0 1 1,1 0-1,-1-1 0,1 0 1,0 1-1,1-1 1,-1 0-1,1 0 1,-1 0-1,1 0 0,0 0 1,1-1-1,-1 0 1,1 1-1,-1-1 0,1 0 1,0-1-1,5 3 1,1 1 53,0-2-1,1 1 1,0-2 0,0 1 0,0-1 0,0-1-1,1 0 1,15 0 0,-5-1-5,1-1-1,0-2 1,27-4 0,-38 3-28,0 0-1,-1-1 1,1 0 0,-1-1 0,0 0 0,0 0 0,-1-1 0,1-1 0,-1 0-1,-1 0 1,1-1 0,-1 0 0,0-1 0,-1 0 0,0 0 0,-1-1-1,0 0 1,0 0 0,5-13 0,-10 18 35,1 0 0,-1 0-1,-1 0 1,1-1 0,-1 1 0,1-7 0,-2 9-47,1 0 1,-1 0 0,0 0 0,0 0-1,0 0 1,-1 1 0,1-1 0,-1 0-1,1 0 1,-1 0 0,0 0 0,0 0-1,-2-2 1,3 4-14,0 1 0,0 0 0,-1 0 1,1-1-1,0 1 0,0 0 0,0-1 0,-1 1 0,1 0 0,0 0 1,0-1-1,-1 1 0,1 0 0,0 0 0,-1-1 0,1 1 0,0 0 0,-1 0 1,1 0-1,0 0 0,-1 0 0,1 0 0,0-1 0,-1 1 0,1 0 1,0 0-1,-1 0 0,1 0 0,0 0 0,-2 1 0,-7 7-110,-3 18-60,9-16 152,-1 1-1,1 0 1,1 0-1,0 0 0,1 1 1,0-1-1,0 0 1,1 1-1,1-1 0,0 0 1,1 1-1,0-1 1,0 0-1,7 18 0,-7-27 41,-1 0 0,0 0 0,1 1 0,-1-1 0,1-1 0,0 1 0,0 0 0,-1 0 0,1-1 0,0 1 0,1-1 0,-1 1 0,0-1 0,0 0 0,1 0 0,-1 0-1,0 0 1,1 0 0,-1-1 0,1 1 0,3 0 0,0 0 48,0-1 0,0 0 0,0 0 0,0 0 0,0-1 0,0 1 0,0-1 0,6-2 0,-9 2-50,1 0-1,-1 0 0,0-1 0,0 1 1,1-1-1,-1 1 0,0-1 0,0 0 0,0 0 1,-1 0-1,1-1 0,0 1 0,-1-1 1,0 1-1,1-1 0,-1 0 0,0 0 1,-1 0-1,1 0 0,0 0 0,-1 0 1,0-1-1,1 1 0,-1 0 0,-1-1 0,1 1 1,0-1-1,-1 1 0,0-1 0,0 1 1,0-1-1,0 1 0,-1-5 0,-1-5 17,0 1-1,-2-1 0,1 1 1,-1 0-1,-1 0 0,0 0 0,-1 1 1,0 0-1,-1 0 0,0 0 1,0 1-1,-10-10 0,12 16-74,1 0 0,-1 0 0,0 0 1,1 1-1,-8-4 0,10 6 14,0-1 0,0 1 0,0 1 1,-1-1-1,1 0 0,0 0 0,0 1 0,-1-1 1,1 1-1,0 0 0,0 0 0,-1 0 0,1 0 1,0 0-1,-1 0 0,-2 1 0,4 0 5,0-1 0,1 1 0,-1 0 0,1-1-1,-1 1 1,1 0 0,-1 0 0,1-1 0,-1 1-1,1 0 1,0 0 0,-1 0 0,1-1 0,0 1 0,0 0-1,0 0 1,-1 0 0,1 0 0,0 0 0,0 0-1,0-1 1,0 1 0,1 0 0,-1 0 0,0 1-1,7 24-107,-5-22 148,0 1 0,0-1 1,1 1-1,0-1 0,0 0 1,0 0-1,0 0 0,1-1 1,0 1-1,-1-1 0,1 0 1,5 3-1,-2-2 26,0 0 0,0-1 0,1 1 0,-1-2 0,1 1 0,14 2 0,0-2 18,1-1 0,-1-2 0,0 0-1,34-4 1,-24-1-62,0-1 0,-1-2-1,60-22 1,84-51 112,-174 80-104,20-9 369,0-1 0,18-15 1,-33 19 168,-7 3-348,0 4-196,0 0 1,1 0-1,-1 0 0,0 0 1,1 0-1,-1 0 1,0 0-1,1 0 1,-1 0-1,0 0 0,1 0 1,-1 0-1,0 0 1,1 1-1,-1-1 1,1 0-1,-1 1 0,0-1 1,0 1-1,-5 4-22,0 0 0,0 0-1,0 1 1,1 0 0,0 0-1,-4 7 1,-11 13 10,15-21 12,-27 32 29,-46 68-1,72-96-80,2 0-1,-1 0 1,1 1-1,-5 17 1,9-26 57,0-1 0,-1 1 0,1 0 0,0 0 0,0 0 0,0 0 0,0 0 0,0 0 0,0-1-1,0 1 1,0 0 0,0 0 0,0 0 0,0 0 0,0 0 0,1 0 0,-1 0 0,0-1 0,1 1 0,-1 0 0,1 0 0,-1 0 0,1-1 0,-1 1 0,1 0 0,-1-1 0,1 1 0,0 0 0,-1-1-1,1 1 1,0-1 0,0 1 0,-1-1 0,1 0 0,0 1 0,0-1 0,0 1 0,0-1 0,0 0 0,-1 0 0,1 0 0,0 0 0,0 1 0,0-1 0,0 0 0,0-1 0,0 1 0,0 0-1,-1 0 1,1 0 0,2-1 0,3 0 7,-1-1 0,1 0 0,0 0 0,-1-1 0,1 1 0,-1-1 0,0-1 0,0 1 0,0-1 0,4-4 0,2-2 40,-1 0 0,16-23 0,-21 26-33,0 0 0,5-13 0,-1 2-16,-1-6 309,-7 23-325,-1 3-192,-3 39-274,2-23 422,0 0 0,2 27 1,0-40 76,-1-1 1,1 1 0,0-1-1,0 0 1,0 0 0,1 1-1,0-1 1,0 0 0,0 0-1,0-1 1,0 1 0,1 0-1,-1-1 1,1 1 0,4 3-1,-4-5 5,0 0-1,0 0 0,0-1 0,0 1 1,0-1-1,0 0 0,0 0 1,1 0-1,-1 0 0,0-1 1,1 1-1,-1-1 0,0 0 0,1 0 1,-1 0-1,1 0 0,-1-1 1,0 1-1,4-2 0,6-1-18,0-1 0,-1-1 0,17-8 0,-4 2 23,0-2 1,-1-1 0,42-31-1,-36 19-66,-1-2 0,-1 0 0,28-38 0,-47 54 33,30-37-173,56-93-1,-82 120 70,9-18 65,24-59 0,-41 87 45,-1-1 1,0 0 0,-1 0-1,0 0 1,-1 0-1,-1-1 1,0 1-1,-1 0 1,-1-20-1,1 32-9,-1-1 1,1 1-1,0-1 0,-1 1 0,1-1 0,-1 0 0,1 1 0,-1-1 0,1 1 0,-1 0 0,-2-3 0,3 3-2,-1 1-1,1 0 1,-1 0-1,1-1 1,-1 1-1,1 0 1,-1 0-1,1 0 0,-1 0 1,1 0-1,-1 0 1,1 0-1,-1 0 1,0 0-1,1 0 1,-1 0-1,1 0 1,-1 0-1,1 0 0,-1 0 1,1 1-1,-1-1 1,1 0-1,-1 0 1,1 0-1,-1 1 1,1-1-1,0 0 1,-1 1-1,1-1 0,-1 1 1,1-1-1,0 0 1,-1 1-1,1 0 1,-12 11-38,1 2 0,0-1 1,1 1-1,1 1 0,-13 23 1,-3 7 139,16-30-93,0 1 0,2 0 1,-1 0-1,2 1 0,0 0 1,1 0-1,1 0 0,0 1 1,-1 21-1,4-23 30,-2 17 49,1 0 1,4 40-1,0-46-29,2 0 1,11 39-1,-13-58-40,0-1-1,1 1 1,0-1 0,1 1 0,0-1-1,0 0 1,0 0 0,1-1-1,0 1 1,0-1 0,1 0 0,10 9-1,-11-12 17,-1-1 0,0 1 0,1-1-1,-1 0 1,1-1 0,0 1 0,-1-1-1,1 0 1,0 0 0,0 0 0,0-1 0,0 0-1,0 0 1,0 0 0,-1 0 0,1-1-1,5-1 1,-3 0-32,0 1 0,0-2 0,0 1 0,-1-1-1,1 0 1,-1 0 0,0-1 0,0 0 0,0 0 0,11-10 0,-5 2-38,-1 0 0,0-1 0,13-21 1,-19 26 60,-1 0 1,0 0 0,-1 0 0,1-1 0,-1 1 0,-1-1 0,0 0-1,1-12 1,-2 19-6,-1-1-1,0 1 0,0-1 0,0 0 1,0 1-1,0-1 0,-1 0 0,1 1 0,-1-1 1,0 1-1,0-1 0,0 1 0,0 0 1,0-1-1,0 1 0,-1 0 0,1 0 1,-1-1-1,-2-2 0,2 4-21,0 0 1,0-1-1,0 1 0,0 0 0,0 0 1,0 0-1,0 0 0,-1 0 1,1 1-1,0-1 0,0 1 0,-1 0 1,1-1-1,0 1 0,-1 0 0,1 0 1,0 0-1,-1 1 0,1-1 1,0 0-1,0 1 0,-4 1 0,2-1 0,1 1 1,-1 0-1,1-1 0,0 1 0,0 0 0,-1 1 0,1-1 0,1 1 0,-1-1 1,0 1-1,1 0 0,-5 6 0,2-1-57,0 1 0,0-1 0,1 1 0,-3 10 0,3-8 33,1-1 0,1 1 0,0 0 1,0 0-1,1-1 0,0 1 0,1 1 0,0-1 0,3 14 0,-2-20 58,0 0-1,0 0 0,0 0 0,1 0 0,0 0 0,0 0 0,0 0 1,0-1-1,1 1 0,0-1 0,0 1 0,0-1 0,0 0 0,1 0 1,0-1-1,-1 1 0,2-1 0,-1 0 0,0 0 0,0 0 0,9 4 1,-4-4 15,1 0 1,0 0 0,-1-1-1,1 0 1,0-1 0,0 0 0,12 0-1,9-3 143,32-4-1,-51 4-147,1-1 0,-1 0 0,1-1 0,-1 0 0,0-1 0,0 0-1,-1-1 1,1 0 0,-1-1 0,-1 0 0,1-1 0,-1 0 0,-1-1 0,1 0-1,-2 0 1,1-1 0,-1 0 0,11-18 0,3-11 81,-1 0 0,30-81 0,-49 113-199,-1 6 54,-1 0-1,0 0 0,0 0 1,1 0-1,-1 0 0,1 0 1,-1 0-1,1 0 0,-1 0 1,1 0-1,1-2 0,-1 20-387,2 44 209,-1-39 249,0 0 0,-4 38 0,-17 51 464,19-108-434,-1 0-1,0 0 1,0 0 0,0 0 0,0 0-1,0 0 1,-1 0 0,1-1 0,-1 1-1,0 0 1,1-1 0,-1 0 0,-1 1-1,-1 1 1,2-2-40,1-1-1,-1 0 1,0-1-1,1 1 1,-1 0-1,0 0 1,1-1-1,-1 1 1,0-1-1,0 1 1,0-1-1,1 0 1,-1 1-1,0-1 1,0 0-1,0 0 1,0-1-1,1 1 1,-1 0-1,0-1 1,0 1-1,-3-2 1,0 0-146,-1-1 1,1 0 0,0 0 0,0 0-1,0-1 1,-5-3 0,-8-7 2,11 10 116,6 3-29,0 1-1,0-1 1,0 1-1,0-1 1,0 1-1,0-1 1,1 0-1,-1 1 1,0-1-1,0 0 1,0 0-1,1 1 1,-1-1-1,0 0 1,1 0-1,-1 0 1,0 0-1,0-2 1,1 2-142,20 9-656,7 1 779,7-2 126,-24-5-41,1 1-1,-1-2 1,1 1 0,0-1 0,19-2 0,-7-2 21,1-1 0,0-1-1,-1-1 1,0-1 0,34-15 0,25-14 200,105-64 1,-183 98-180,-1 0 0,1-1 1,-1 1-1,0-1 0,3-3 1,-6 6-71,1-1 1,-1 1-1,0-1 1,1 1-1,-1 0 1,0-1-1,0 1 1,0-1-1,1 1 1,-1-1-1,0 1 1,0-1-1,0 1 1,0 0-1,0-1 1,0 1-1,0-1 1,0 1 0,0-1-1,0 0 1,0 0-5,-1 1 0,1-1 0,-1 0 0,1 1 0,0-1 1,-1 1-1,1 0 0,-1-1 0,0 1 0,1-1 0,-1 1 0,1 0 1,-1-1-1,0 1 0,1 0 0,-1 0 0,0 0 0,1-1 1,-1 1-1,0 0 0,-3 0-12,1 0 0,-1 0-1,1 0 1,-1 0 0,1 0 0,-1 1 0,1 0-1,-1-1 1,1 1 0,-7 3 0,0 1-56,1-1 1,-13 8-1,5 1 50,0-1 1,1 2-1,0 0 0,-20 24 0,30-31 38,0 1 0,1 0 0,0 0 0,0 0 0,1 0-1,-3 10 1,5-15-34,1 0 0,0 0-1,0 1 1,0-1 0,1 0-1,-1 0 1,1 1 0,0-1 0,0 0-1,0 0 1,0 1 0,0-1-1,1 0 1,-1 0 0,1 1-1,0-1 1,0 0 0,0 0 0,1 0-1,1 4 1,1-3 22,1 1 1,-1-1-1,1 0 1,-1 0-1,1 0 0,0-1 1,1 1-1,-1-1 0,1-1 1,-1 1-1,1-1 1,0 0-1,0 0 0,11 2 1,7 0 69,0-1-1,32-1 1,-40-2-57,25 0 48,1-3 1,-1-1 0,60-15-1,-83 15-40,0 0-1,-1-2 1,0 0-1,0-1 1,-1 0-1,25-16 1,-36 19-12,1 0-1,-1-1 1,0 0 0,-1 0-1,1 0 1,3-6 0,-6 9-13,-1 0 1,0 0-1,1 0 1,-1 0 0,0 0-1,0 0 1,0-1-1,-1 1 1,1 0-1,-1 0 1,1-1-1,-1 1 1,0-1-1,0 1 1,0 0-1,0-1 1,0 1-1,0 0 1,-1-1-1,0-3 1,1 5-13,-1 0 0,1 0 0,-1 0 0,1 0 0,-1 1 1,1-1-1,-1 0 0,0 0 0,1 0 0,-1 1 0,0-1 0,1 0 0,-1 1 1,0-1-1,0 0 0,0 1 0,0-1 0,0 1 0,1-1 0,-1 1 0,0 0 0,0-1 1,0 1-1,0 0 0,0 0 0,0 0 0,0 0 0,0 0 0,0 0 0,0 0 1,-1 0-1,1 0 0,0 0 0,0 0 0,1 1 0,-3 0 0,-1 0-6,1 1 0,-1-1-1,0 1 1,1 0 0,0 1-1,-1-1 1,-4 5 0,1 0 27,0-1 1,1 1 0,0 0-1,0 1 1,1-1 0,-6 11 0,10-15 1,-1-1 0,1 1 0,0-1 0,1 1 0,-1 0 0,0-1 0,1 1 0,-1 0 0,1-1 0,0 1 0,0 0 0,0 0 0,0-1 0,1 1 0,-1 0 0,1 0 0,-1-1 0,1 1 0,0-1 0,0 1 0,0-1 0,0 1 0,1-1 0,-1 1 0,1-1 0,1 2 1,0-1 40,0 0 0,1 0 0,-1 0 1,1 0-1,-1-1 0,1 0 0,0 0 1,0 0-1,0 0 0,0-1 0,4 2 1,4 0 27,0 0 0,23 2 0,9-4-219,79-8 0,-100 5-116,-11 1 64,111-13-2651,-103 10 682,0-1 1,20-7-1,-33 10 1183,-1-1 0,0 0 0,10-5 0,-12 4-410,0 0 0,0 1 0,0-1 0,4-5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24:34.2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3 877 3072,'-3'1'8286,"14"2"-6293,18 1-1360,-25-4-428,0 0-1,0-1 1,0 0 0,0 0 0,0 0 0,0 0 0,0-1 0,0 1 0,7-5 0,32-25 568,-34 24-668,3-3-61,-1 0 0,0-1 0,-1 0 0,0 0 0,-1-1 0,0-1-1,-1 1 1,11-24 0,75-165 164,-76 163-100,1 0 0,3 1-1,0 1 1,54-63 0,-58 78 66,-1-1 1,-1 0-1,-1-1 1,-1-1-1,-1 0 1,10-28-1,-21 47-142,-1 1 0,1-1 0,-1 0 0,-1 1 0,1-1 0,-1 0 0,1 0 0,-1 1 0,-1-1 0,1 0 0,-2-6 0,2 11-40,0-1 0,-1 1 0,1-1 0,0 1 0,0-1 0,-1 1 0,1 0 0,-1-1 0,1 1 1,0 0-1,-1-1 0,1 1 0,-1 0 0,1 0 0,-1-1 0,1 1 0,-1 0 0,1 0 0,-1 0 0,1-1 0,-1 1 0,1 0 0,-1 0 0,1 0 0,-1 0 0,1 0 0,-1 0 0,1 0 0,-1 0 0,1 0 0,-1 1 0,1-1 0,-1 0 1,1 0-1,-1 0 0,1 1 0,-1-1 0,1 0 0,-1 0 0,1 1 0,-1 0 0,-22 14 130,20-12-145,-43 31 126,26-20-28,0 1-1,2 1 0,-1 0 1,-19 25-1,24-25-47,2 1-1,0 0 1,1 0 0,1 2-1,-16 35 1,6 9 49,1 0 0,4 1 0,-12 105 0,26-163-23,1-1 0,0 1 0,0 0 0,0-1-1,1 1 1,0-1 0,0 1 0,0-1 0,1 1 0,0-1 0,4 10 0,-5-14-37,0 0-1,0 0 1,1 0 0,-1 0 0,0-1 0,0 1 0,0 0 0,1-1-1,-1 1 1,0-1 0,1 1 0,-1-1 0,0 0 0,1 1 0,-1-1-1,1 0 1,-1 0 0,0 0 0,1 0 0,-1 0 0,1-1 0,-1 1-1,0 0 1,3-1 0,4-1 45,0-1 1,14-6-1,-19 7-23,20-9-14,42-30-1,-9 6 53,-31 19 156,39-33 0,-64 48-170,-2 2-48,-5 4-69,0 3-69,1 1 0,0-1 0,1 1 0,0 0 0,0 1 0,1-1 0,-6 19 0,9-24 120,0-1 0,1 0-1,-1 1 1,1-1 0,0 1-1,0-1 1,0 1-1,0-1 1,1 1 0,-1-1-1,1 1 1,0-1-1,0 0 1,0 1 0,0-1-1,1 0 1,-1 0 0,1 0-1,0 0 1,0 0-1,0 0 1,0-1 0,1 1-1,-1 0 1,1-1-1,-1 0 1,4 3 0,-1-3 57,-1 1 0,1 0 1,0-1-1,0 0 0,0 0 1,0 0-1,0-1 1,10 2-1,-12-2-4,0-1-1,0 0 1,1 0-1,-1 0 1,0 0 0,0 0-1,1-1 1,-1 1-1,0-1 1,0 0 0,0 0-1,0 0 1,0-1-1,0 1 1,0-1 0,4-3-1,-5 3-40,0 0 0,0 0 0,0 0 0,-1-1 0,1 1 0,-1 0 0,0-1 0,1 1 0,-1-1 0,0 0 0,-1 0 0,1 1 0,0-1 0,-1 0 0,1 0 0,-1 1-1,0-1 1,0 0 0,0 0 0,-1-5 0,-1-1 22,1 0 0,-2 0 0,1 0 0,-1 0 0,-5-10 0,2 8 18,0 1 1,-1-1-1,0 1 0,-13-12 1,8 7-72,-9-5-372,29 17 219,1 3 192,-1 0-1,0 0 1,1 1 0,-1 0-1,0 1 1,9 2-1,10 2 244,155 12 134,-104-16-5895,-73-2 2238,-1-3 1083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24:34.5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80 9056,'-18'-26'3360,"14"26"-2624,-6 3-96,20-6-704,4-2 1856,7 1-960,16-7-257,16 2-383,15 1-256,4 0 32,-9 5-1311,-5-2 735,-3 5-4896,-6 5 3040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24:37.8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8 301 3808,'-4'-5'277,"1"0"3761,11 7-775,3 5-2160,-10-6-1005,1 0 0,-1 0-1,0 0 1,0 0 0,0-1 0,0 1-1,1-1 1,-1 1 0,0-1 0,1 1-1,-1-1 1,0 1 0,1-1-1,-1 0 1,2 0 0,43 7 2878,-41-7-2711,0 0 32,-1 0 0,1 0 0,0-1 0,6-1-1,-10 2-241,1-1 0,0 1 0,-1-1 0,1 0 0,0 0-1,-1 0 1,1 0 0,-1 0 0,1-1 0,-1 1 0,0 0-1,1 0 1,1-4 0,2-2 33,0-1 1,-1 0-1,0 0 0,-1-1 1,1 1-1,-1-1 0,-1 1 1,2-13-1,0-2-22,-2 1-1,-1-26 1,-2 31-51,0 0-1,-8-30 1,6 31-198,3 16 170,0-1 0,0 0-1,0 0 1,0 1 0,0-1-1,-1 0 1,1 1 0,0-1-1,0 0 1,-1 1-1,1-1 1,0 0 0,-1 1-1,1-1 1,-1 1 0,1-1-1,-1 0 1,1 1 0,-1-1-1,1 1 1,-2-1 0,1 1-2,1 0-1,-1 0 1,1 0 0,-1 0 0,1 0 0,-1 0 0,1 0 0,-1 1 0,1-1 0,-1 0 0,1 0 0,-1 1 0,1-1 0,-1 0 0,1 1 0,0-1 0,-1 0 0,1 1-1,-1-1 1,1 1 0,-1 0 0,-3 4-52,1 1 0,-1 0 0,-2 7 0,5-13 70,-9 24 24,0 1 1,1 0-1,1 1 0,2 0 1,1 0-1,-3 30 1,8-44 59,0 0 1,2 20-1,1-10-24,-1-6 16,0 1 1,8 21-1,-8-30-24,-1-5-12,0-1 0,0 1 0,0-1 0,1 1 0,-1-1-1,1 0 1,-1 0 0,1 0 0,0 0 0,0 0 0,0 0-1,0 0 1,0-1 0,0 1 0,0-1 0,1 0 0,-1 1-1,0-1 1,1 0 0,-1 0 0,1 0 0,0-1 0,-1 1-1,1-1 1,0 1 0,-1-1 0,1 0 0,0 0 0,-1 0-1,6-1 1,19-5 118,-1-1 1,1-1-1,27-13 0,-37 15-102,29-11 128,-23 9-102,-1 0-1,1-1 0,-2-1 1,0-1-1,25-18 1,-39 24-54,-1-1 1,1 0 0,-1-1-1,-1 0 1,1 0 0,-1 0 0,0 0-1,-1-1 1,0 0 0,4-9-1,1-9 5,11-52 0,-17 67 2,-1-15-96,-2 22 36,1-1 1,-1 0 0,1 1-1,-1-1 1,1 1 0,2-6-1,-1 6-18,-1-1 0,0 1 0,0 0 0,-1-1 0,0 1 0,1-1 0,-2-4 0,1 5-104,0 3 203,0 2-110,-1-1 27,1 1-1,-1-1 1,0 1 0,1 0-1,-1-1 1,1 1 0,0 0-1,-1-1 1,1 1 0,-1 0-1,1-1 1,0 1 0,0 0-1,-1 0 1,1 0 0,0-1-1,0 1 1,0 1 0,-3 20 116,3-10-133,0 12 15,0 1 0,1-1 0,2 0-1,0 0 1,8 28 0,-8-42 27,-1-5 40,-1 1-1,1 0 0,0-1 0,0 0 0,1 0 0,0 0 1,0 0-1,4 6 0,-3-6 17,1 0 0,-1 0 0,1 0 0,0 0 0,0-1 0,1 0 0,-1 0 0,1-1 0,0 1 0,0-1 0,0 0 0,11 3 0,-10-4 9,1-1-1,-1 0 0,1 0 1,0-1-1,-1 1 0,1-2 1,8 0-1,34-6 55,78-7 309,-75 6-871,-60 13-2422,-4-2 1183,9-1 756,-1-2 0,1 1 0,-1 0 0,1 0 0,-1-1 0,1 0 0,-1 1 0,0-1 0,1 0 0,-1 0 0,1-1-1,-6 0 1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24:38.1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454 1 6240,'0'0'151,"-1"0"1,1 0 0,-1 0-1,0 0 1,1 0 0,-1 0-1,1 0 1,-1 0 0,0 0-1,1 0 1,-1 1 0,1-1-1,-1 0 1,1 0 0,-1 1-1,1-1 1,-1 0 0,1 1-1,-1-1 1,1 0 0,-1 1-1,1-1 1,-1 1 0,1-1-1,0 1 1,-1-1 0,1 1-1,0-1 1,-1 1-1,1-1 1,0 2 0,-15 24 1724,12-20-1432,-36 77 2223,-25 45 511,43-93-2300,-46 57 0,55-78-837,-1 0 0,0-1 0,-1-1 0,0 0 0,-1-1 0,-22 12 0,-29 12-441,21-18-4507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24:42.0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2 712 5632,'-2'-6'1938,"5"11"-916,-1-7-678,0 0 1,1 0-1,-1 0 0,1 0 1,0 1-1,0-1 0,4-1 1,8-5 932,40-26 668,-12 8-928,69-54-1,-72 44-644,-1-2-1,52-66 1,-82 92 54,11-22 1,-13 21 133,-3-2 99,-4 14-656,1 1-1,-1 0 0,0 0 0,-1 0 1,1-1-1,0 1 0,0 0 0,0 0 1,0 0-1,0-1 0,0 1 0,0 0 1,0 0-1,0 0 0,0 0 0,0-1 1,0 1-1,-1 0 0,1 0 0,0 0 1,0 0-1,0 0 0,0-1 1,0 1-1,-1 0 0,1 0 0,0 0 1,0 0-1,0 0 0,0 0 0,-1 0 1,1 0-1,0 0 0,0 0 0,0 0 1,-1 0-1,1 0 0,0 0 0,0 0 1,0 0-1,-1 0 0,1 0 0,0 0 1,0 0-1,0 0 0,0 0 0,-1 0 1,1 0-1,0 0 0,0 0 1,0 0-1,-1 0 0,1 0 0,0 1 1,0-1-1,0 0 0,0 0 0,0 0 1,0 0-1,-1 0 0,1 1 0,0-1 1,0 0-1,0 0 0,0 0 0,0 1 1,-7 5-57,1 0 0,0 1 0,1 0 0,0 0 1,0 1-1,-7 13 0,4-7 15,-12 23 238,1 2 0,-13 41 0,29-72-180,1-1 0,0 1 0,0 0 0,1 0-1,0-1 1,0 1 0,1 0 0,0 0 0,2 13 0,-2-19 2,1 1 1,-1 0-1,1-1 1,0 0-1,0 1 0,0-1 1,0 1-1,0-1 1,0 0-1,1 0 1,-1 0-1,1 0 0,0 0 1,-1 0-1,1 0 1,0 0-1,0-1 1,0 1-1,0-1 0,1 1 1,-1-1-1,0 0 1,1 0-1,-1 0 1,0 0-1,1-1 0,-1 1 1,1 0-1,-1-1 1,1 0-1,0 1 1,-1-1-1,4-1 0,42-2 1579,-69 6-1360,21-3-229,0 0-12,0 0 0,0 0 0,0 0 0,-1 0 0,1 0 0,0 0 0,0 0 0,0 0 0,0 0 0,0 0 0,0 0 0,0-1 0,0 1 0,0 0 0,0 0 0,-1 0 0,1 0 0,0 0 0,0 0 0,0 0 0,0 0 0,0 0 0,0 0 0,0 0 0,0 0 0,-1 0 0,1 0 0,0 0 0,0 0 0,0 0 0,0 0 0,0 1 0,0-1 0,0 0 0,0 0 0,0 0 0,-1 0 0,1 0 0,0 0 0,0 0 0,0 0 0,0 0 0,0 0 0,0 0 0,0 0 0,0 0 0,0 1 0,0-1 0,0 0 0,0 0 0,0 0 0,0 0 0,0 0 0,0 0 0,0 0 0,0 0 0,0 0 0,0 1 0,0-1 0,0 0 0,0 0 0,0 0 0,0 0 0,0 0 0,0 0 0,-6-2 131,7 2-167,2-2 5,-2 1 138,-7 5-404,6-3 212,-1-1 0,0 1 0,1-1 0,-1 1 0,0-1 1,0 1-1,1-1 0,-1 0 0,0 1 0,0-1 0,0 0 0,1 0 1,-1 0-1,0 0 0,0 1 0,0-1 0,0 0 0,1 0 1,-1-1-1,0 1 0,0 0 0,0 0 0,0 0 0,1 0 0,-1-1 1,0 1-1,-1-1 0,1 0-332,-1 1 0,0-1 0,1 0 0,-1 1 0,1-1 0,-1 0 0,1 0 0,0 0 0,-1 0 0,1-1 0,0 1 0,0 0 0,-2-2 0,-5-11-3333,7 13 3602,-1 0-1,1-1 1,1 1-1,-1-1 1,0 1-1,0-1 0,0 1 1,1-1-1,-1 1 1,1-1-1,-1 0 0,1 1 1,0-1-1,0 0 1,0-1-1,-2-4 3151,-3 10-2276,4-1-514,0-1 0,1 0 0,-1 1 0,0-1-1,1 0 1,-1 1 0,1-1 0,-1 1 0,0 2 0,1-1-27,0-1 0,0 1 0,1 0 0,-1-1 0,0 1 0,1-1 0,0 1 0,0 0 0,0-1 0,0 1 0,0-1 0,0 0 0,0 1-1,1-1 1,-1 0 0,1 0 0,3 3 0,-5-3-118,1-1-1,0 0 0,-1 0 0,1 0 0,0 0 1,0 0-1,0 0 0,0-1 0,0 1 0,0 0 0,0 0 1,0-1-1,0 1 0,0 0 0,0-1 0,1 1 1,-1-1-1,0 0 0,0 1 0,0-1 0,1 0 1,-1 0-1,0 0 0,1 1 0,-1-2 0,2 1 0,42 3 815,-33-5-766,-1 0-1,0-1 0,1 0 0,19-9 1,40-24 343,-60 30-361,1-2 50,0 0 1,-1-1-1,0 0 0,0-1 0,-1 0 0,9-13 0,-16 20-123,-2 1 42,1-1 1,-1 0 0,0 1-1,0-1 1,0 0-1,0 0 1,-1 1 0,1-1-1,-1 0 1,0 0 0,0 0-1,0-3 1,0 5-18,-1 15-283,-12 32 422,10-23-140,-2 15-126,5-24 188,-1-11-95,1-1 0,0 1 0,0 0 0,-1-1 0,2 1 0,-1 0 0,0-1 0,1 1 0,-1 0 0,1-1 0,0 1 0,-1-1 0,1 1 0,1-1 0,-1 1 0,2 2 0,3 3 45,-5-7-49,0 0 0,-1 0 0,1 0 0,0 0 1,-1 0-1,1 0 0,0-1 0,0 1 1,0 0-1,0 0 0,0-1 0,0 1 1,0-1-1,0 1 0,0-1 0,0 1 0,0-1 1,1 1-1,-1-1 0,0 0 0,0 0 1,0 0-1,1 1 0,0-2 0,19 0 108,0-2 0,0-1 0,-1 0-1,1-2 1,26-10 0,-18 6-99,-9 4-5,0-2 0,-1 0 0,1-2 0,-2 0 1,1-1-1,-2-1 0,1 0 0,-2-1 1,0-1-1,0-1 0,17-22 0,0-9 33,-2-2-1,47-97 1,-40 70 11,-19 36-45,21-62 0,-39 97-1,0 0-1,0-1 0,-1 1 1,0 0-1,1 0 1,-1 0-1,-2-9 0,1-6-310,0 19 246,1 0-1,-1 0 0,0 0 1,0 1-1,0-1 0,1 0 1,-1 0-1,0 0 1,0 1-1,1-1 0,-1 0 1,0 1-1,1-1 0,-1 1 1,0-1-1,1 0 1,-1 2-1,-4 2 7,1 1 0,0 0 0,0 1 0,1-1 0,-4 9 0,-8 10 116,1 0-32,0 1 0,1 0 1,2 0-1,1 1 0,-12 44 1,-32 166-113,51-219 162,1 1 1,1 1-1,1-1 1,2 26-1,-1-39-60,1-1 0,-1 1-1,1-1 1,0 1 0,0-1-1,0 1 1,1-1 0,0 0-1,0 0 1,0 0 0,0-1-1,0 1 1,1-1 0,0 0-1,0 0 1,-1 0 0,2 0-1,-1-1 1,9 5 0,-8-6-15,-1 0-1,1 0 1,0 0 0,0-1 0,0 0 0,0 0 0,0 0 0,9-2 0,42-10 85,-48 10-72,9-2 83,-1-2 1,33-13-1,-43 15-98,1 1-1,-1-1 1,1-1 0,-1 1-1,-1-1 1,1 0-1,-1 0 1,1-1 0,5-8-1,-10 12-10,0 1 0,0-1 0,0 1 0,0-1 0,0 1 0,-1-1 0,1 1 0,-1-1 0,1 0 0,-1 1 0,0-1-1,0 0 1,1 1 0,-1-1 0,0 0 0,-1 1 0,1-1 0,0 0 0,0 1 0,-1-1 0,1 0 0,-1 1 0,1-1 0,-1 0 0,0 1 0,0-1-1,1 1 1,-1 0 0,0-1 0,0 1 0,-1 0 0,1-1 0,0 1 0,0 0 0,-1 0 0,1 0 0,0 0 0,-1 0 0,1 0 0,-1 1 0,1-1-1,-1 0 1,0 1 0,-2-1 0,0 0-35,0 1-1,0 0 0,0 0 0,0 0 1,0 1-1,0-1 0,0 1 1,0 0-1,-7 3 0,9-3 19,-1 0-1,1 0 0,0 0 0,0 0 1,0 1-1,0-1 0,0 1 0,0 0 1,0-1-1,1 1 0,-1 0 1,1 0-1,-1 0 0,1 0 0,0 1 1,0-1-1,-2 3 0,-6 9 195,8-13-168,1 0 0,-1 0 0,0 0 0,0 0 1,1 0-1,-1 0 0,0 1 0,1-1 0,-1 0 1,1 0-1,0 0 0,-1 0 0,1 1 0,0-1 1,0 0-1,-1 3 0,1-1 5,0 1-1,0 0 1,1-1 0,-1 1 0,1-1-1,0 1 1,0 0 0,0-1 0,0 1 0,0-1-1,1 0 1,0 0 0,0 1 0,-1-1-1,2 0 1,-1 0 0,0-1 0,1 1-1,-1 0 1,1-1 0,0 0 0,0 1-1,0-1 1,0 0 0,0 0 0,0-1-1,5 3 1,3-1 5,0 0 0,0-1 0,0 0 0,0 0 0,16-1 0,60-4-447,-56 1-391,-27 2 749,8 0-1075,0-1 1,0 0 0,0-1-1,0 0 1,14-5-1,-26 7 930,1 0 0,0-1 0,0 1 0,-1-1 1,1 1-1,0 0 0,-1-1 0,1 0 0,0 1 0,-1-1 0,1 1 0,-1-1 0,1 0 0,-1 1 0,0-1 0,1 0 0,-1 0 0,1 1 1,-1-1-1,0 0 0,0 0 0,1 0 0,-1 0 0,0 1 0,0-1 0,0 0 0,0 0 0,0 0 0,0 0 0,0 1 0,0-1 0,-1 0 1,1 0-1,0 0 0,0 1 0,-1-1 0,1 0 0,0 0 0,-1 1 0,0-2 0,-14-21-4285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24:42.3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446 405 8224,'-14'-10'1045,"9"6"-668,1 1 0,-1 0 0,0 0 0,0 0 1,0 1-1,-8-3 0,12 5-306,-14-8 420,14 8-452,1-1-1,0 1 1,0 0-1,-1-1 1,1 1 0,0 0-1,-1-1 1,1 1-1,0 0 1,0-1-1,0 1 1,0-1 0,-1 1-1,1-1 1,0 1-1,0 0 1,0-1 0,0 1-1,0-1 1,0 1-1,0-1 1,0 1-1,0-1 1,0 1 0,0 0-1,1-1 1,-1 1-1,0-1 1,0 1 0,0-1-1,0 1 1,1 0-1,-1-1 1,0 1-1,0 0 1,1-1 0,-1 1-1,0 0 1,1-1-1,0 1 1,4-5 185,1 0 1,0 1-1,0 0 1,0 0-1,0 0 1,1 1-1,11-5 1,51-14 59,26 1-724,-46 17-2476,-37 4-234,-1 1 1,15 2-1,-16-3 1038</inkml:trace>
  <inkml:trace contextRef="#ctx0" brushRef="#br0" timeOffset="1">35 26 6720,'-35'-13'2496,"39"13"-1952,14-4-128,0 1-1728,14-2 640,18 5-2464,13 5 1760,0 2-800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24:43.7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229 77 3072,'2'-16'946,"-2"10"245,1 0 1,0 1 0,-1-1 0,0 0-1,-1-7 1,1 12-1032,0 0 0,-1 1 0,1-1 0,0 0 0,0 0 0,-1 0 0,1 0 0,0 0 0,-1 1 0,1-1 0,-1 0 0,1 0 0,-1 1 0,0-1 0,1 0 0,-1 1 0,0-1 0,1 1 0,-1-1 0,0 1 0,0-1 0,1 1 0,-1-1 0,0 1 0,0 0 0,0-1 0,0 1 0,1 0 0,-1 0 0,0-1 0,0 1 0,0 0 0,0 0 0,0 0 0,0 0 0,0 1 0,0-1-1,0 0 1,-1 0 0,-6 3 64,0-1 0,-1 1-1,1 0 1,0 1 0,1 0-1,-1 0 1,1 0 0,-1 1 0,-10 10-1,4-2-103,1 0-1,0 0 1,-17 25-1,24-29-111,0 0 0,1 0 1,0 0-1,0 1 0,1 0 0,1-1 0,-5 19 0,7-25 13,1 0-1,-1-1 0,1 1 0,0 0 0,0 0 1,0-1-1,0 1 0,0 0 0,1 0 1,-1-1-1,1 1 0,0 0 0,0-1 1,0 1-1,0-1 0,0 1 0,0-1 0,1 1 1,-1-1-1,1 0 0,0 0 0,0 0 1,-1 0-1,2 0 0,-1 0 0,0 0 1,0-1-1,0 1 0,1-1 0,-1 1 0,1-1 1,-1 0-1,1 0 0,3 1 0,-1-1 20,1 0-1,-1 0 0,1 0 0,-1 0 1,1-1-1,-1 0 0,1-1 0,-1 1 0,1-1 1,-1 0-1,0 0 0,1 0 0,-1-1 1,0 0-1,0 0 0,0 0 0,0-1 0,0 0 1,0 0-1,-1 0 0,0 0 0,5-5 1,0 0-29,1-1 0,-2-1 0,1 0 0,-2 0 0,1 0 1,-1-1-1,-1 0 0,8-17 0,-11 20 37,0-1 0,-1 0 0,2-10 0,-2 11-33,-1 0-1,1 0 1,4-8 0,-9 57-485,1-31 562,1 0 0,1 0 0,0 0 0,1 0 0,1 13 0,-1-17-42,1-1 1,-1 1 0,1 0-1,0-1 1,0 1 0,0-1 0,1 0-1,0 0 1,0 0 0,6 7 0,-3-5 98,-5-6-113,0 0 0,0 0-1,0 1 1,0-1 0,0-1 0,0 1-1,0 0 1,1 0 0,-1 0 0,0-1-1,1 1 1,-1 0 0,0-1 0,1 1-1,-1-1 1,3 1 0,-2-1-6,1 1 0,0 0-1,-1-1 1,1 0 0,0 1 0,0-1 0,-1 0-1,1-1 1,0 1 0,0 0 0,-1-1 0,1 0 0,0 1-1,-1-1 1,1 0 0,-1 0 0,1-1 0,-1 1-1,0 0 1,1-1 0,3-3 0,4 1-248,-9 3 158,0 1 0,0 0-1,-1 0 1,1 0 0,0-1 0,0 1 0,-1 0 0,1-1-1,0 1 1,-1-1 0,1 1 0,0-1 0,-1 1-1,1-1 1,-1 1 0,1-1 0,0 0 0,12-19-7449,-9 12 4981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4:58:25.4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1102 4160,'1'0'162,"-1"0"-1,0 1 1,0-1-1,0 0 1,0 0 0,0 1-1,0-1 1,1 0 0,-1 0 161,0 0-161,0 1-1,1-1 1,-1 0 0,0 0-1,0 0 1,0 0 0,1 0-1,-1 1 1,0-1 0,0 0-1,1 0 1,-1 0-1,0 0 1,0 0 0,1 0-1,-1 0 1,0 0 0,0 0-1,1 0 1,-1 0 0,0 0-1,1 0 1,11-2 251,-2-1-94,0 0 1,0 0-1,0-2 0,-1 1 0,1-1 1,-1 0-1,0-1 0,11-10 0,9-8 14,25-29 0,-33 31-117,230-258 2173,-249 277-2386,0 1 1,0-1-1,0 1 0,0-1 1,-1 1-1,1-1 1,-1 0-1,0 0 0,0 0 1,2-5-1,-5 13-16,0 0 0,1 1 0,-2-1-1,1 0 1,-5 8 0,-2 3 199,4-2-18,0 0 1,1 0 0,1 1-1,0-1 1,1 1-1,1 0 1,0 0 0,0 0-1,2 0 1,0-1 0,1 1-1,5 21 1,0-17 245,-6-18-398,-1-1-1,0 1 0,1-1 0,-1 0 0,0 1 0,1-1 1,-1 0-1,0 1 0,1-1 0,-1 0 0,1 1 0,-1-1 1,0 0-1,1 0 0,-1 0 0,1 1 0,-1-1 0,1 0 0,-1 0 1,1 0-1,-1 0 0,1 0 0,-1 0 0,1 0 0,-1 0 1,1 0-1,-1 0 0,1 0 0,-1 0 0,1 0 0,-1 0 1,1 0-1,-1-1 0,1 1 0,-1 0 0,0 0 0,1-1 1,-1 1-1,1 0 0,-1-1 0,0 1 0,1-1 0,13-12 194,-1-1 0,0 0 0,-2-1 0,21-32 0,12-17-203,-21 37 8,-7 8-218,21-32-1,-34 47-682,-5 8 537,-5 9 275,4-8 106,0 2 0,0-1-1,0 0 1,0 1-1,1-1 1,0 1-1,1 0 1,-1-1 0,1 1-1,1 0 1,-1 8-1,2 1 124,0 1 0,1-1-1,6 27 1,-8-41-114,1 0 1,0 0 0,-1 0-1,1 0 1,0 0 0,0 0-1,0 0 1,0 0 0,0 0-1,1 0 1,-1-1 0,1 1-1,2 2 1,-3-3-11,0 0-1,0-1 0,0 1 1,1-1-1,-1 1 0,0-1 1,0 1-1,1-1 1,-1 0-1,0 0 0,1 0 1,-1 0-1,0 0 0,1 0 1,-1 0-1,0 0 1,0 0-1,1 0 0,-1-1 1,0 1-1,0-1 1,1 1-1,-1-1 0,0 1 1,1-2-1,19-10 241,0-1 1,18-17-1,-20 14-215,2 2 0,24-14 0,-12 11-99,67-34-101,-79 42-66,0 1 0,42-11 1,-47 17 125,-1 1-1,1 1 1,0 0 0,0 1 0,0 1 0,28 6 0,-35-6-7,-3 0 294,-8 0-129,-5 0-71,-33 14 9,29-13-38,0 0 1,1 0-1,-1 1 1,1 0-1,0 1 1,-18 11-1,22-12 44,0 1-1,0-1 0,1 1 1,0 1-1,-1-1 0,2 1 1,-1-1-1,1 2 0,0-1 1,0 0-1,-3 9 0,6-13-6,0 1 0,0 0 0,1-1 0,-1 1-1,1 0 1,0-1 0,-1 1 0,1 0 0,1 0-1,-1-1 1,0 1 0,1 0 0,-1-1 0,2 4 0,-2-5 11,1 0 1,-1 0-1,0-1 1,1 1 0,-1 0-1,1 0 1,-1 0 0,1-1-1,0 1 1,-1 0-1,1 0 1,0-1 0,-1 1-1,1-1 1,0 1 0,0-1-1,0 1 1,-1-1 0,1 1-1,0-1 1,0 0-1,0 1 1,0-1 0,0 0-1,0 0 1,0 0 0,0 1-1,0-1 1,0 0-1,0 0 1,0-1 0,-1 1-1,1 0 1,0 0 0,0 0-1,0-1 1,0 1-1,0 0 1,0-1 0,0 1-1,0-1 1,0 0 0,5-3 30,0 0 0,-1-1 0,1 1 0,-1-1 0,-1 0 1,1-1-1,6-10 0,2 0 117,-11 14-181,23-30 190,-24 30-321,1 0 0,-1 0 0,1 0 0,-1-1 0,0 1 0,0 0 0,0-1 0,0 1 0,1-4 0,-2 9 164,0 1 0,0-1 0,0 1 0,1-1 0,-1 0 0,1 1 0,0-1 0,0 0 0,0 1 0,1-1-1,-1 0 1,1 0 0,-1 0 0,1 0 0,0-1 0,1 1 0,-1 0 0,0-1 0,1 1 0,-1-1 0,1 0 0,0 0 0,-1 0-1,1 0 1,3 1 0,-4-2 14,-1-1 1,0 0-1,0 0 0,0 0 0,0 0 0,0 0 0,0 0 1,0 0-1,0 0 0,0 0 0,1 0 0,-1-1 0,0 1 1,0 0-1,0-1 0,0 1 0,0-1 0,1 0 0,20-14 399,-20 14-410,28-23 121,-16 13-124,26-18-1,-13 14-62,0 1-1,55-20 0,-81 34 39,1-1 0,-1 1-1,0-1 1,0 1-1,0 0 1,1 0 0,-1-1-1,0 1 1,0 0 0,1 0-1,-1 0 1,0 1 0,0-1-1,1 0 1,-1 0-1,0 1 1,0-1 0,1 0-1,0 2 1,-1-2 5,-1 1 1,1 0-1,0-1 1,-1 1-1,1 0 0,-1 0 1,1 0-1,-1-1 1,1 1-1,-1 0 0,0 0 1,1 0-1,-1 0 1,0 0-1,0 0 1,0 0-1,0 0 0,1 0 1,-2 1-1,1 4 19,-1 0-1,0 1 1,0-1 0,0 0-1,-5 11 1,-15 56 119,18-65-6,84-70 1238,-59 48-1465,-8 4-13,1 1 0,0 0 0,1 1 0,0 0 0,25-7 0,-41 15 93,1 0 0,-1 0 0,1 0 1,-1 0-1,0 0 0,1 0 0,-1 0 0,1 0 1,-1 0-1,0 0 0,1 0 0,-1 0 1,0 1-1,1-1 0,-1 0 0,0 0 1,1 0-1,-1 0 0,0 1 0,1-1 1,-1 0-1,0 0 0,0 1 0,1-1 0,-1 0 1,0 1-1,0-1 0,1 0 0,-1 1 1,0-1-1,0 0 0,0 1 0,0-1 1,0 0-1,1 1 0,-1-1 0,0 1 1,0-1-1,2 22-25,0-7 92,-1-8-6,1 0 1,0 0-1,0 0 0,6 10 1,-8-16-35,1 0 0,0 1-1,-1-1 1,1 0 0,0 0 0,0 0 0,0 0 0,0 0 0,0 0 0,0 0 0,0 0 0,0 0 0,0 0-1,0-1 1,0 1 0,0 0 0,1-1 0,-1 1 0,0-1 0,0 1 0,1-1 0,-1 0 0,0 1-1,1-1 1,-1 0 0,1 0 0,-1 0 0,0 0 0,3-1 0,4-1 21,0-1 0,1 0 0,-1 0 0,0-1-1,-1 0 1,1 0 0,-1-1 0,0 0 0,0 0 0,0-1 0,-1 0 0,1 0 0,8-12 0,7-11 4,-1-1 0,22-44 1,29-74-1,-33 66 1,-37 77-55,118-227-246,-70 137-484,-46 79 273,-6 11 111,-5 8 130,-1 4 175,0-1 0,1 2 0,0-1 0,0 1 0,1 0 0,-8 12 0,8-11 51,-4 7-19,0 2 1,1-1 0,-9 24 0,-15 55-14,33-94 39,-18 54 44,3 1-1,-12 86 1,26-134 14,-1 11-105,0 31 0,2-45 75,0 0 0,1 0 0,0-1 1,0 1-1,1-1 0,-1 1 0,1-1 0,0 1 0,1-1 0,3 8 1,-4-12-18,-1 0 0,1 1-1,-1-1 1,1 0 0,-1 1 0,1-1 0,0 0 0,0 0 0,0 0 0,0-1 0,-1 1 0,1 0 0,0-1 0,0 1 0,0-1 0,0 0 0,0 1 0,1-1 0,1 0 0,8-1 36,-1 1 0,14-3 0,-23 2-31,14-2 69,0 0 0,0-2 0,0 0 1,-1-1-1,29-14 0,-32 13-74,0-1 1,0-1-1,-1 1 1,0-2-1,0 0 1,-1 0-1,-1 0 0,10-15 1,-4 10-66,-13 13-6,0 0 1,0 1-1,0-1 0,-1 0 1,1 0-1,0 0 0,-1-1 0,0 1 1,1 0-1,0-3 0,-3 12-4,0 0 0,-1 0 0,0-1 0,0 1 0,-3 6 0,-1 4-12,-10 22 36,9-23 36,-10 33 0,16-45 4,0 0 1,1 0 0,-1 0 0,1 1 0,-1-1 0,1 0 0,1 1-1,-1-1 1,0 0 0,1 0 0,0 1 0,3 6 0,-4-10 21,0 0 1,1 1 0,-1-1 0,1 0-1,0 0 1,-1 0 0,1 0 0,0 0 0,-1 0-1,1 0 1,0 0 0,0 0 0,0 0-1,0-1 1,0 1 0,0 0 0,0 0-1,0-1 1,1 1 0,-1-1 0,0 1 0,0-1-1,2 1 1,-1-1 9,1 0-1,-1-1 0,1 1 1,-1 0-1,0-1 1,1 0-1,-1 1 1,0-1-1,1 0 1,-1 0-1,3-2 1,11-6-13,0 0 0,-1-1 0,0-1 0,-1 0 0,0-1 0,-1-1 0,15-17 0,-21 20 33,-6 7-76,0 1-1,1 0 1,0-1 0,-1 1-1,1 0 1,0 0 0,2-1-1,-10 23-472,-6 37 1,12-56 478,-1 4 17,1 0 0,0 0-1,0 0 1,1 8 0,0 6 23,-1-18-5,0 0 1,0 1 0,1-1 0,-1 0-1,0 0 1,1 1 0,-1-1 0,1 0-1,0 0 1,-1 0 0,1 0 0,0 0-1,-1 0 1,1 0 0,0 0-1,2 2 1,-3-3 0,1 1-1,0-1 1,-1 1-1,1-1 1,0 0-1,-1 1 1,1-1-1,0 0 1,-1 1-1,1-1 1,0 0 0,0 0-1,-1 1 1,1-1-1,0 0 1,0 0-1,-1 0 1,1 0-1,0 0 1,0 0-1,0 0 1,-1 0-1,1-1 1,0 1-1,0 0 1,-1 0-1,2-1 1,96-63 392,-74 50-435,1 1 1,0 1-1,1 1 1,31-9-1,-51 18-51,0 0-1,0 1 1,0 0-1,0 0 1,8 0-1,-13 0 65,1 1 0,-1 0 1,0 1-1,0-1 0,0 0 0,0 0 0,0 0 1,0 1-1,0-1 0,0 0 0,0 1 0,0-1 1,0 1-1,0-1 0,0 1 0,0 0 0,0-1 1,0 1-1,-1 0 0,1-1 0,0 1 0,0 0 1,-1 0-1,1 0 0,-1 0 0,1 0 0,0 0 0,-1 0 1,0 0-1,1 0 0,-1 0 0,0 0 0,1 0 1,-1 0-1,0 0 0,0 0 0,0 0 0,0 3 1,-1 2 62,0 1 1,0-1 0,-1 1-1,0-1 1,0 1 0,-4 8-1,2-7 156,7-10-137,0-1 0,1 1 0,-1-1 0,1 1 1,-1 0-1,1 0 0,0 1 0,7-3 0,24-12 227,-27 11-369,0 0-1,0 1 0,0 0 0,1 0 1,0 1-1,0 0 0,0 1 1,14-2-1,-22 4 66,-1 0-1,0 0 1,1 0 0,-1 1-1,0-1 1,1 0 0,-1 0-1,0 0 1,1 1 0,-1-1-1,0 0 1,0 0 0,1 1-1,-1-1 1,0 0 0,0 1-1,0-1 1,1 0 0,-1 1-1,0-1 1,0 1 0,0-1-1,0 0 1,0 1 0,0-1-1,0 0 1,0 1 0,0-1-1,0 1 1,1 13 195,-1-13-204,0 0 383,0-1-368,0 0-3,0 0 0,0 1 0,0-1 0,0 0-1,0 0 1,0 1 0,0-1 0,0 0 0,0 1 0,0-1-1,0 0 1,0 0 0,0 1 0,0-1 0,0 0-1,0 0 1,1 1 0,-1-1 0,0 0 0,0 0 0,0 0-1,0 1 1,1-1 0,-1 0 0,0 0 0,0 0-1,0 0 1,1 1 0,-1-1 0,0 0 0,1 0 0,0 1-72,-1-1 76,1 1-1,-1-1 1,1 1-1,-1-1 1,0 1-1,1 0 1,-1-1 0,0 1-1,1-1 1,-1 1-1,0 0 1,1-1-1,-1 1 1,0 0 0,0-1-1,0 1 1,0 0-1,0-1 1,0 1-1,0 0 1,0 0 0,-1 16-51,-3-7-3,3-8 47,1-1 0,-1 1 0,1-1 0,-1 1 0,0-1 0,0 1 0,1-1-1,-1 0 1,0 1 0,0-1 0,0 0 0,0 0 0,0 0 0,-3 2 0,-6 5 165,6-5-105,5-3 85,1-7 325,7 0-454,-1 0 1,1 0 0,0 1-1,0 1 1,0-1 0,13-4-1,-9 5 27,-9 2-84,1 1 1,-1 0-1,1 0 0,0 1 0,0 0 0,9-2 0,-13 3 37,0 0 0,0 0 0,0 0 0,-1 0-1,1 0 1,0 1 0,0-1 0,0 0 0,-1 0-1,1 1 1,0-1 0,0 0 0,-1 1 0,1-1-1,0 1 1,-1-1 0,1 1 0,-1-1 0,2 2-1,-1-1 6,0 1 0,-1 0-1,1-1 1,0 1-1,-1-1 1,1 1-1,-1 0 1,0-1 0,1 1-1,-1 0 1,0 0-1,0 3 1,1 5 97,0 1 0,1 0-1,0-1 1,1 1 0,0-1 0,0 1 0,1-1 0,7 12 0,-10-20-127,0-1 1,0 1 0,0-1 0,0 1 0,0-1 0,0 0 0,0 1 0,0-1 0,1 0 0,-1 0 0,1 0 0,-1 0 0,0 0-1,1 0 1,0 0 0,-1-1 0,1 1 0,-1 0 0,1-1 0,0 1 0,0-1 0,-1 0 0,1 1 0,0-1 0,0 0-1,-1 0 1,1 0 0,0-1 0,0 1 0,-1 0 0,1-1 0,0 1 0,-1-1 0,1 1 0,0-1 0,-1 0 0,1 1 0,-1-1-1,1 0 1,1-2 0,3-1-1482,-1 0 0,0-1 0,-1 1 0,1-1 0,4-6 0,-7 8 341,7-5-1193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24:46.6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1 343 2976,'5'0'4981,"-3"-1"-4681,0 1-1,0 0 0,0-1 1,0 0-1,0 1 1,0-1-1,0 0 1,-1 0-1,1 0 1,0-1-1,0 1 0,-1 0 1,1-1-1,-1 1 1,3-3-1,22-30 1800,-20 25-1650,6-9 76,-1-1 0,12-29 0,-12 25-49,17-27 0,-14 28-102,0 0-1,33-34 0,-41 49-167,-5 6-145,0 0-1,0-1 0,0 1 0,1 0 1,-1 0-1,0 0 0,0 0 0,1 0 1,-1 0-1,0 0 0,1 0 0,-1 1 1,1-1-1,-1 0 0,1 1 1,-1-1-1,3 1 0,-4 0-44,1 0 0,-1 0 1,0 0-1,1 0 0,-1 1 0,0-1 0,1 0 1,-1 0-1,0 1 0,0-1 0,1 0 0,-1 1 1,0-1-1,0 0 0,0 1 0,0-1 0,1 0 0,-1 1 1,0-1-1,0 0 0,0 1 0,0-1 0,0 0 1,0 1-1,0-1 0,0 0 0,0 1 0,0 0 1,1 12 49,-1-12-21,-3 37 271,-1-1-1,-1 1 1,-18 59-1,22-92-270,1-5-36,0 1 1,-1-1-1,1 0 0,0 0 0,0 0 1,0 0-1,0 1 0,0-1 1,0 0-1,0 0 0,0 0 1,-1 1-1,1-1 0,0 0 0,0 0 1,0 1-1,0-1 0,0 0 1,0 0-1,0 0 0,0 1 1,0-1-1,0 0 0,1 0 0,-1 0 1,0 1-1,0-1 0,0 0 1,0 0-1,0 0 0,0 1 0,0-1 1,0 0-1,1 0 0,-1 0 1,0 0-1,0 1 0,0-1 1,0 0-1,1 0 0,-1 0 0,0 0 1,0 0-1,11-6 65,12-18-185,-22 23 123,26-29-39,1 1 1,1 1-1,2 2 0,50-33 1,-80 58 13,0 0 1,1 0 0,-1 0 0,1 1-1,-1-1 1,1 0 0,0 1-1,-1-1 1,4 0 0,-4 1 23,-1 1 0,1-1 0,0 0 0,-1 0 0,1 0 0,0 1 0,-1-1 1,1 0-1,0 0 0,-1 1 0,1-1 0,0 1 0,-1-1 0,1 1 0,-1-1 0,1 1 0,-1-1 0,1 1 0,-1-1 1,1 1-1,-1-1 0,1 1 0,-1 0 0,0-1 0,1 2 0,1 5 50,-1-1 0,1 1 0,-1-1 0,0 1 0,-1-1 0,1 1 0,-1 0 0,-2 11 0,1 7 99,1-17-113,-1-1-16,1 0-1,0 0 0,0 1 1,1-1-1,0 0 0,0 0 0,1 0 1,0-1-1,0 1 0,0 0 1,5 7-1,-5-9-22,1-1 0,0 0 0,0 1-1,1-1 1,-1 0 0,1 0 0,0-1 0,0 1 0,0-1 0,0 0 0,0 0-1,1 0 1,0-1 0,-1 1 0,1-1 0,0 0 0,0-1 0,0 1 0,1-1-1,6 1 1,0 0 24,0-2 0,1 1 0,-1-2 0,1 1 0,-1-2 0,1 1 0,-1-2 0,0 0 0,0 0 0,0-1 0,20-10 0,-25 9-13,0 0-1,-1-1 0,1 0 0,-1 0 0,0 0 1,0-1-1,-1 0 0,0 0 0,0 0 1,-1-1-1,0 0 0,0 0 0,0 0 1,-1 0-1,-1 0 0,1-1 0,-1 1 1,1-15-1,-3 17-3,-1 1-1,0 0 1,0 0-1,0 0 1,-3-7 0,4 11-22,0-1 1,-1 0-1,0 1 1,1-1-1,-1 1 1,0-1-1,0 1 1,0-1-1,0 1 0,0 0 1,0-1-1,0 1 1,0 0-1,-1 0 1,1 0-1,0 0 1,-1 0-1,1 0 1,-2 0-1,0 0-8,0 1 0,1 0 1,-1 0-1,0 0 0,0 0 0,1 1 0,-1-1 0,0 1 0,1-1 0,-1 1 0,1 0 0,-1 0 0,1 0 0,-1 1 1,1-1-1,0 0 0,-1 1 0,1 0 0,0-1 0,0 1 0,0 0 0,-2 3 0,-2 2-13,0 1-1,0 0 1,1 1-1,-8 15 1,10-18 0,1 1 1,0 0-1,0-1 1,0 1-1,1 0 1,0 0-1,0 0 0,1 0 1,0 0-1,1 11 1,0-13 27,0 0 0,-1 0 0,2 0-1,-1 0 1,0-1 0,1 1 0,0-1 0,0 1 0,1-1 0,-1 0 0,1 0 0,0 0 0,0 0 0,0 0 0,0 0 0,5 3 0,-2-2 30,1 0-1,0 0 1,0 0 0,0-1 0,0 0 0,1 0-1,-1-1 1,1 0 0,0 0 0,0-1-1,15 2 1,16-3 63,1-2-1,77-11 1,-100 8-4,1 0 1,-1 0 0,0-2 0,-1 0-1,20-11 1,-31 15-81,-1-1-1,-1 0 0,1 0 1,0 0-1,-1 0 1,1-1-1,-1 1 1,0-1-1,0 0 0,0 0 1,-1 0-1,0 0 1,1-1-1,-1 1 0,-1 0 1,1-1-1,-1 0 1,1 1-1,-2-1 0,1 0 1,0 0-1,-1 1 1,0-1-1,0 0 0,-1-8 1,1 12-32,-1-1 1,1 1 0,0 0-1,-1-1 1,1 1-1,-1 0 1,1 0-1,-1 0 1,0-1-1,1 1 1,-1 0-1,0 0 1,0 0-1,0 0 1,0 0 0,0 0-1,0 1 1,0-1-1,0 0 1,0 0-1,0 1 1,-2-2-1,1 2-1,0 0-1,1-1 1,-1 1-1,0 0 0,0 0 1,0 0-1,0 0 1,0 1-1,0-1 0,0 0 1,0 1-1,1 0 1,-4 0-1,-4 4-3,0 0-1,1 0 1,-1 0 0,-11 11-1,16-12-28,-19 14-122,-31 33-1,48-45 166,1 0-1,0 1 1,0 0-1,0 0 1,1 0-1,0 0 0,1 0 1,0 1-1,0 0 1,-3 10-1,6-17 24,0 0-1,-1 0 1,1 0-1,0 0 1,0 0-1,0 0 1,0 0-1,0 0 1,0 0-1,0 0 1,0 0 0,0 0-1,0 0 1,1 0-1,-1 0 1,0 0-1,1 0 1,-1 0-1,1 0 1,-1 0-1,1 0 1,-1 0-1,1-1 1,0 1-1,-1 0 1,1 0-1,0-1 1,0 1-1,-1 0 1,1-1-1,0 1 1,0-1-1,0 1 1,0-1 0,0 1-1,0-1 1,0 0-1,0 1 1,0-1-1,0 0 1,0 0-1,0 0 1,1 0-1,3 0 20,-1 0 0,1 0-1,0-1 1,-1 1 0,1-1-1,-1 0 1,1-1 0,6-2-1,9-6-143,-1-1-1,33-25 1,-4 2 316,-39 26-220,-2 3-150,-7 5 172,1 0 0,-1 0 0,0 1 1,0-1-1,1 0 0,-1 1 0,0-1 0,0 0 1,0 1-1,1-1 0,-1 0 0,0 1 1,0-1-1,0 0 0,0 1 0,0-1 0,0 1 1,0-1-1,0 0 0,0 1 0,0-1 1,0 0-1,0 1 0,0-1 0,0 1 0,0-1 1,0 1-1,-1 17 107,-1 0 1,-1 0-1,-1 0 1,-5 17-1,-3 10-32,3 0 155,3-14 128,-1 0 0,-21 56 0,26-84-361,-5 16 59,-2-1 0,0 0 1,-19 26-1,25-40-16,-1 1 0,1-1 0,-1 0 0,0 0 0,0-1 0,0 1 0,-1-1 0,1 0 0,-1 0 0,0-1 0,0 1 0,0-1 0,0 0-1,0 0 1,0-1 0,-1 1 0,1-1 0,-7 0 0,6-1-56,-1 0-1,1 0 0,0-1 0,-1 0 1,1-1-1,0 1 0,-1-1 1,1 0-1,0 0 0,0-1 1,1 0-1,-1 0 0,1-1 1,-7-4-1,3 1-41,0 0-1,1-1 1,0 0-1,1-1 1,0 0-1,0 0 1,-7-13-1,13 20 36,-1 0-1,1 0 0,0-1 0,0 1 1,0 0-1,0-1 0,1 1 1,-1-1-1,1 1 0,-1-1 1,1 0-1,0 1 0,0-1 1,0 1-1,0-1 0,1 1 1,-1-1-1,1 1 0,0-1 1,-1 1-1,1-1 0,0 1 1,0 0-1,0-1 0,1 1 1,-1 0-1,1 0 0,-1 0 1,1 0-1,0 0 0,-1 0 0,1 0 1,4-2-1,4-3 125,0 1 1,0-1-1,1 2 0,-1 0 1,23-8-1,-2 5 14,-1 0-1,1 3 1,41-3-1,9-2-987,-51 6-4143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24:46.9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89 7296,'0'-1'152,"-1"1"0,1-1 1,0 0-1,0 1 1,0-1-1,0 1 0,-1-1 1,1 1-1,0-1 0,0 1 1,0-1-1,0 1 0,0-1 1,1 1-1,-1-1 0,0 1 1,0-1-1,0 0 0,0 1 1,1-1-1,-1 1 0,0 0 1,0-1-1,1 1 1,-1-1-1,0 1 0,1-1 1,-1 1-1,0 0 0,1-1 1,-1 1-1,1 0 0,-1-1 1,1 1-1,-1 0 0,1-1 1,-1 1-1,1 0 0,-1 0 1,1 0-1,0 0 0,5-2 1549,-1 0 0,1 1 0,9-1-1,7-1 154,-14 1-1634,1 1 0,-1 0-1,0 0 1,10 1-1,-9 0-254,0 0-1,1-1 0,9-2 0,16-4-1545,2 2-3515,-35 5 4526,0-1 0,1 1 0,-1-1 0,1 1 0,-1-1 0,0 0 0,0 0 0,1 0 0,-1 0 0,0 0 1,0 0-1,0-1 0,0 1 0,3-4 0,13-18-4022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24:47.8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265 28 3072,'-10'-6'8721,"3"0"-3909,5 4-4615,1 1-1,-1-1 1,0 1 0,0 0 0,1 0 0,-1-1 0,0 1 0,0 1 0,0-1 0,-1 0-1,1 0 1,0 1 0,0-1 0,0 1 0,0-1 0,-1 1 0,-2 0 0,-2 1-39,0 0 1,0 0-1,0 0 1,0 1 0,0 0-1,0 0 1,0 1-1,1 0 1,-1 0-1,1 0 1,-11 9-1,3-2-77,0 2-1,1-1 0,-19 23 1,27-28-83,1 0 0,-1 0-1,1 0 1,0 0 0,0 1 0,1 0 0,0 0 0,0 0 0,-2 9 0,4-13 24,1-1 0,-1 1 0,1 0 0,0 0 0,0-1 0,0 1 0,1 0 0,-1 0 0,0-1 1,1 1-1,0 0 0,0-1 0,0 1 0,0-1 0,0 1 0,0-1 0,1 1 0,-1-1 0,1 0 0,0 0 0,-1 0 0,1 0 0,0 0 0,0 0 0,1 0 0,-1 0 0,0-1 0,3 2 0,1 0 41,0 0 1,0 0-1,1-1 0,-1 0 0,1 0 0,-1 0 0,1-1 0,0 0 0,0-1 0,-1 1 1,10-2-1,-14 1 177,-3 2-249,0 0 1,0 0 0,0-1 0,0 1-1,0-1 1,0 1 0,0-1 0,-1 1 0,1-1-1,-1 0 1,1 0 0,-1 0 0,1 0-1,-1 0 1,-3 2 0,2-1 22,-8 5 38,1 0-1,0 1 1,1 0-1,0 1 1,0 0 0,1 1-1,0 0 1,-8 13-1,15-22-24,0 0 0,1 0 0,-1 0 0,0 0-1,1 0 1,-1 1 0,1-1 0,-1 0 0,1 1 0,-1-1-1,1 0 1,0 1 0,0-1 0,0 0 0,0 1 0,0-1-1,0 0 1,0 1 0,0-1 0,0 0 0,0 1 0,1-1-1,-1 0 1,1 1 0,-1-1 0,1 0 0,-1 0 0,1 0-1,0 1 1,0-1 0,-1 0 0,1 0 0,0 0 0,0 0-1,0 0 1,0-1 0,0 1 0,1 0 0,-1 0 0,0-1-1,0 1 1,0 0 0,2 0 0,5 2 56,0-1 0,0 0 1,0 0-1,0-1 0,14 1 0,-11-2-473,1 0 0,0-1 0,16-3 0,-13 2-3547,25-2 0,-27 4-2468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24:51.3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105 611 3648,'-26'9'7590,"26"2"-5484,1-11-2040,-1 1 0,0-1 0,0 1 1,1-1-1,-1 1 0,0-1 0,1 0 1,-1 1-1,0-1 0,1 1 0,-1-1 1,0 0-1,1 1 0,-1-1 0,1 0 1,-1 0-1,1 0 0,-1 1 0,1-1 1,-1 0-1,1 0 0,-1 0 0,1 0 1,-1 0-1,1 0 0,0 0 0,19 0 1003,-12 0-785,3-1-216,0 0 1,-1-1-1,1 0 0,-1-1 1,0 0-1,0 0 1,0-1-1,0 0 0,0-1 1,-1 0-1,0-1 1,0 0-1,-1 0 0,1-1 1,-1 0-1,12-15 0,-18 20-63,0-1 0,-1 0 0,1 0-1,-1 0 1,1 0 0,-1 0-1,0 0 1,0 0 0,0 0 0,-1 0-1,1-1 1,-1 1 0,0 0-1,0-1 1,0 1 0,0-5 0,-1 6 14,1 0 0,-1 0 0,1-1 1,-1 1-1,0 0 0,0 0 1,0 0-1,0 0 0,0 0 0,0 0 1,0 1-1,-1-1 0,1 0 0,-1 1 1,1-1-1,-1 1 0,0-1 1,1 1-1,-1 0 0,0 0 0,0-1 1,0 1-1,0 1 0,0-1 1,-4-1-1,-2 0 33,-1 1 1,0 0 0,0 1 0,1 0-1,-1 0 1,0 1 0,1 0-1,-1 0 1,1 1 0,-1 0 0,1 1-1,0 0 1,-1 0 0,1 1-1,-8 5 1,4-3 14,1 1 0,0 1 0,1 0 1,0 0-1,0 1 0,1 1 0,0-1 0,1 1 0,-12 17 0,18-24-36,0 1 1,0-1-1,1 1 0,-1 0 0,1 0 0,-1 0 0,1-1 0,1 1 0,-1 0 0,0 1 0,1-1 0,0 5 0,0-6 1,1 0-1,-1 0 0,1 0 0,0 0 0,0 0 1,0-1-1,0 1 0,0 0 0,1-1 1,-1 1-1,1-1 0,0 0 0,0 1 1,0-1-1,0 0 0,0 0 0,0 0 0,3 2 1,5 2 53,0 0 1,0-1 0,1 0 0,-1 0-1,1-1 1,0-1 0,0 0 0,1 0-1,18 1 1,4-1 131,64-3-1,-73-1-191,1 0 0,0-2-1,-1-1 1,0-1 0,0-2-1,0 0 1,28-13 0,-42 15-71,7-3-32,-1 0 0,0-1 1,-1-1-1,0-1 0,20-17 1,-12 4 5,39-50 0,14-35 42,-3 5-111,-67 95 130,79-114-142,-77 108 220,0 0-1,-1-1 0,-1 0 0,-1-1 0,0 0 0,4-23 0,-10 39-61,0 0 1,0 1 0,1-1 0,-1 0-1,0 0 1,0 0 0,0 1 0,0-1 0,0 0-1,0 0 1,-1 0 0,1 1 0,0-1-1,0 0 1,0 0 0,-1 1 0,1-1-1,-1 0 1,1 1 0,0-1 0,-1 0-1,1 1 1,-1-1 0,0 0 0,0 0-5,0 1 0,0-1 0,0 1 1,0-1-1,-1 1 0,1-1 0,0 1 1,0 0-1,0 0 0,0 0 0,-1 0 1,1 0-1,0 0 0,-2 0 0,-4 1-77,0 0 0,1 1 0,-1 0-1,-9 4 1,-4 2 12,0 2 1,0 0-1,-28 20 0,38-23 66,0 1 0,0 0 0,1 1 0,0 0 0,1 1-1,0-1 1,-12 21 0,8-8 35,1 0-1,2 1 1,0 0 0,1 0-1,2 1 1,0 0-1,2 0 1,0 1 0,2-1-1,0 1 1,2-1-1,1 1 1,1-1 0,5 25-1,-6-44-16,0 0 0,1-1 0,-1 1 1,1-1-1,0 1 0,0-1 0,1 0 0,0 0 0,-1 0 0,1 0 0,0 0 0,1 0 0,-1-1 0,1 0 0,5 5 0,-3-5 5,0 1-1,0-1 1,0 0 0,0-1-1,0 0 1,1 0 0,-1 0-1,0 0 1,1-1 0,12 0-1,11 1-181,0-2 0,55-6 0,-76 5 101,0-1 0,1 0 0,-1-1 0,0 0 0,0 0 1,-1-1-1,1 0 0,-1 0 0,0-1 0,0 0 1,0-1-1,-1 0 0,9-8 0,-9 6 108,0-1-1,0 0 1,0 0 0,-1 0-1,-1-1 1,6-13 0,-8 18 34,-2 0 1,1 0 0,-1-1 0,1 1 0,-1 0 0,-1-1-1,1 1 1,-1 0 0,0-1 0,0 1 0,-1-1 0,1 1-1,-1 0 1,-3-11 0,3 14-80,0 0-1,1 0 1,-1 0 0,0 0-1,0 0 1,-1 0 0,1 0-1,0 0 1,-1 0 0,1 1-1,-1-1 1,0 0 0,1 1-1,-1 0 1,0-1 0,0 1-1,0 0 1,0 0 0,0 0-1,0 0 1,0 0 0,0 0-1,0 1 1,-1-1 0,1 1-1,0-1 1,-4 1 0,2 0-3,0 1-1,0-1 1,-1 1 0,1 0 0,0 0 0,0 1 0,0-1 0,1 1 0,-1-1 0,0 1 0,1 1 0,-1-1-1,1 0 1,-5 5 0,-4 4-18,1 0 0,0 0 0,1 1-1,0 1 1,1-1 0,0 2 0,1-1 0,-10 25-1,17-34 27,-1 1 0,1-1 0,0 1 0,1 0 0,-1-1 0,1 1 0,0 0 0,0 0 0,0-1 0,1 1 0,0 0 0,0 0 0,0-1 0,0 1 0,1-1 0,0 1 0,0-1 0,0 0-1,0 0 1,4 5 0,-3-5 30,1 1 0,0-1 0,1 0 0,-1 0 0,1 0 0,-1 0 0,1-1 0,0 0 0,1 0 0,-1 0 0,0-1 0,1 0 0,0 0 0,-1 0 0,12 1 0,-3-1-100,0-1 1,1 0 0,-1-1-1,1-1 1,-1 0-1,1-1 1,-1 0-1,26-9 1,-9 2 61,0-2 1,-1-1-1,0-1 0,-1-2 1,36-24-1,25-21-14,-54 40 90,-36 20 165,-14 12 80,-48 49-468,-14 13 20,71-69 119,0 1 0,0-1 1,0 1-1,0 0 1,1 0-1,0 1 0,-3 7 1,6-12-9,0 0 0,0 0 1,1 0-1,-1 0 0,1 1 1,-1-1-1,1 0 0,0 0 1,0 0-1,0 1 1,0-1-1,0 3 0,1-4 14,-1 0 0,1 1-1,-1-1 1,1 0 0,-1 0-1,1 0 1,0 1-1,0-1 1,0 0 0,-1 0-1,1 0 1,0 0 0,0 0-1,0-1 1,1 1 0,-1 0-1,0 0 1,0-1 0,0 1-1,0-1 1,3 2 0,8 1 17,0 1-1,0-2 1,1 0 0,-1 0 0,0-1 0,1-1 0,16-1 0,88-15-257,-115 16 229,11-2-6,-1-1 1,0 0-1,0 0 1,-1-1-1,1-1 1,-1 0-1,0 0 1,0-1-1,-1-1 1,1 0-1,-1 0 1,-1-1-1,0 0 1,0-1-1,0 0 1,-1 0 0,0-1-1,-1 0 1,0 0-1,7-15 1,62-149-112,26-52 540,-99 220-304,0 0 1,0 0 0,-1-1 0,0 1 0,0 0-1,-1-1 1,1 1 0,-1-8 0,-1 13-121,0 1 1,0 0-1,1-1 1,-1 1 0,0 0-1,0-1 1,0 1-1,0 0 1,0-1-1,0 1 1,-1 0-1,1-1 1,0 1-1,0 0 1,0 0-1,0-1 1,0 1-1,0 0 1,0-1-1,-1 1 1,1 0-1,0 0 1,0-1-1,0 1 1,-1 0-1,1 0 1,0 0-1,0-1 1,-1 1 0,1 0-1,0 0 1,0 0-1,-1 0 1,1-1-1,0 1 1,-1 0-1,1 0 1,-1 0-1,0 0-12,0 0-1,0 1 0,0-1 1,0 1-1,0-1 0,0 0 1,0 1-1,0 0 0,0-1 1,0 1-1,-1 0 0,-3 3-38,0 1 0,1-1 1,-7 8-1,4-1 23,1 0 0,0 0 0,1 1 1,0-1-1,1 1 0,-3 13 0,-13 77 32,12-52-1,5-34 8,-7 36 125,2 0 0,-2 64 0,10-108-102,0 1 69,0-1 0,0 1 0,1 0 0,0 0 0,4 10 0,-5-17-85,0-1 1,1 1-1,-1-1 1,1 0-1,0 1 1,0-1-1,-1 0 1,1 1 0,0-1-1,0 0 1,0 0-1,0 0 1,0 0-1,0 0 1,1 0-1,-1 0 1,0 0 0,1 0-1,-1 0 1,0-1-1,1 1 1,-1-1-1,1 1 1,-1-1-1,1 1 1,-1-1 0,1 0-1,-1 0 1,1 1-1,-1-1 1,1 0-1,-1-1 1,1 1-1,-1 0 1,1 0 0,-1-1-1,3 0 1,10-5-39,0 0 1,-1 0 0,21-15-1,-26 17 84,-1-1-1,0 0 0,0 0 1,-1-1-1,1 0 0,-1 0 1,-1-1-1,11-13 0,-16 18-38,1 1 0,0 0-1,-1-1 1,0 1-1,1 0 1,-1-1 0,0 1-1,1-1 1,-1 1 0,0 0-1,0-1 1,-1-1 0,1-5-51,0 7 84,-1 3-86,-1 0 0,0 0 0,1 0 0,0 0 0,-1 1 0,1-1 0,-1 3 0,1-3 32,1 0-1,0-1 1,-1 1 0,1-1-1,0 1 1,0 0 0,0 0-1,0-1 1,0 1 0,0 0-1,0-1 1,1 1 0,-1-1-1,1 1 1,-1 0 0,1-1-1,0 1 1,-1-1 0,1 1 0,0-1-1,0 1 1,0-1 0,0 0-1,0 0 1,0 1 0,1-1-1,-1 0 1,0 0 0,1 0-1,-1 0 1,2 1 0,3 1 22,0-1 0,1 1-1,-1-1 1,0 0 0,1 0 0,9 1 0,6 0 1,0-2 0,0 0-1,38-4 1,63-16 311,-106 15-192,0 0-1,-1-2 1,1 1-1,-1-2 1,-1 0 0,18-11-1,-33 18-133,1 0 0,-1 0 0,0 0 1,0 0-1,0-1 0,0 1 0,1 0 0,-1 0 0,0 0 0,0 0 0,0 0 0,0 0 0,0 0 0,1 0 0,-1-1 0,0 1 1,0 0-1,0 0 0,0 0 0,0 0 0,0 0 0,0-1 0,1 1 0,-1 0 0,0 0 0,0 0 0,0 0 0,0-1 1,0 1-1,0 0 0,0 0 0,0 0 0,0 0 0,0-1 0,0 1 0,0 0 0,0 0 0,0 0 0,0-1 0,0 1 1,-1 0-5,1 0 1,0 0-1,-1 0 1,1 0-1,-1 1 1,1-1-1,0 0 1,-1 0 0,1 0-1,0 0 1,0 1-1,-1-1 1,1 0-1,0 0 1,-1 0 0,1 1-1,0-1 1,0 0-1,0 1 1,-1-1-1,1 0 1,0 0 0,0 1-1,0-1 1,-1 1-1,-2 5-52,-1 0 1,1 1-1,0-1 0,0 1 0,1 0 1,0-1-1,0 1 0,1 0 0,-1 0 0,2 0 1,-1 10-1,1-17 70,0 1-1,0-1 1,0 0 0,0 1 0,0-1 0,0 0-1,0 1 1,0-1 0,0 1 0,0-1 0,0 0-1,0 1 1,0-1 0,0 0 0,1 1 0,-1-1-1,0 0 1,0 0 0,0 1 0,1-1 0,-1 0-1,0 1 1,0-1 0,1 0 0,-1 0 0,0 0-1,1 1 1,-1-1 0,0 0 0,1 0 0,12-2-180,-10 1 77,0-1-1,-1 1 1,1-1 0,0 0 0,4-4 0,-6 5 94,0-1 0,0 0 0,-1 1 1,1-1-1,0 0 0,-1 0 1,1 1-1,-1-1 0,0 0 0,0 0 1,1 0-1,-1 0 0,0 0 0,-1 1 1,1-1-1,0 0 0,0 0 1,-2-3-1,-11-33-124,10 31 173,0 0 0,-1 1 0,0 0 0,0-1 0,0 1 0,-1 1-1,0-1 1,0 1 0,-8-7 0,8 8-34,1 1-1,-1 0 0,0 0 1,0 1-1,0-1 1,0 1-1,0 0 0,0 0 1,0 1-1,-1 0 0,1 0 1,-1 0-1,-7 0 1,12 1-35,0 0 0,0 0 0,1 0 1,-1 0-1,0 0 0,0 0 1,0 0-1,1 0 0,-1 0 1,0 0-1,0 1 0,0-1 1,1 0-1,-1 1 0,0-1 1,0 0-1,1 1 0,-1-1 1,0 1-1,1-1 0,-1 1 1,1-1-1,-1 1 0,1 0 0,-1-1 1,1 1-1,-1 0 0,1-1 1,-1 1-1,1 0 0,0 0 1,-1 0-1,1 1 20,0-1-1,0 0 1,0 0-1,1 0 1,-1 0-1,0 0 1,0 0-1,1 0 1,-1 0 0,0 0-1,1 0 1,-1 0-1,1 0 1,0 0-1,-1-1 1,1 1-1,0 0 1,-1 0-1,1 0 1,0-1 0,0 1-1,0 0 1,1 0-1,5 4 64,0-1 1,0 0-1,0 0 0,0-1 0,0 0 0,1 0 0,0-1 0,-1 0 1,1 0-1,0-1 0,0 0 0,10 0 0,160-1 282,-176 0-245,0 0-26,-2 0-78,1 0 0,-1 0 0,0 0 0,0 0 0,1 0 0,-1 0 0,0 0 0,0 0 0,1 0 0,-1 0 1,0 0-1,0 0 0,1 0 0,-1 0 0,0 0 0,0 0 0,0 0 0,1 1 0,-1-1 0,0 0 0,0 0 0,1 0 0,-1 0 0,0 0 0,0 1 0,-1 9 30,0-1 0,-1 1 1,0 0-1,-1-1 0,-7 19 1,7-20 43,3-8-74,-1 1 1,1 0-1,-1 0 0,1 0 0,0 0 0,0-1 0,-1 1 1,1 0-1,0 0 0,0 0 0,0 0 0,0 0 1,0 1-1,1-2 6,-1 1 0,1-1-1,-1 0 1,1 0 0,0 0 0,-1 1 0,1-1 0,-1 0 0,1 0-1,-1 0 1,1 0 0,0 0 0,-1 0 0,1 0 0,-1 0 0,2-1-1,9 1-70,21-2-94,0-1-1,42-9 0,-42 5 344,0 2 0,44-1 0,-73 7-107,1-1 0,-1 1 0,1 0-1,-1 0 1,0 0 0,1 0 0,-1 0 0,0 1-1,0 0 1,0-1 0,0 1 0,4 4 0,19 10-19,-17-12-180,0-1 0,1 0 1,-1-1-1,0 1 0,1-2 1,0 1-1,14-1 0,-11 1-1458,-12-1 1290,0-1-1,0 0 0,-1 1 1,1-1-1,0 0 1,0 0-1,0 0 0,0 1 1,0-1-1,0 0 1,-1 0-1,1 0 0,0 0 1,0-1-1,0 1 1,0 0-1,0 0 0,0 0 1,-1-1-1,1 1 1,0-1-1,0 1 0,1-1 1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24:51.7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77 10208,'-18'-25'3776,"23"22"-2912,16 0-256,11-2-64,26 2-416,15-2 2079,4 1-1215,2-1-416,11-1-384,18-3-640,13 4 256,-13 2-4543,-8 6 2559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25:02.9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1 331 2400,'0'0'239,"1"-1"-1,-1 1 1,0 0 0,1 0-1,-1-1 1,0 1 0,1 0-1,-1 0 1,1 0 0,-1 0-1,0 0 1,1-1 0,-1 1-1,1 0 1,-1 0 0,1 0-1,-1 0 1,0 0 0,1 0-1,-1 0 1,1 0 0,-1 1-1,0-1 1,1 0 0,10 0 4423,-4-1-4625,-4-2 71,1 0 1,0 1-1,-1-1 0,0 0 0,0-1 0,0 1 1,0 0-1,0-1 0,-1 0 0,1 0 0,2-5 1,-2 3-73,1-1 1,0 1 0,9-10 0,125-109 550,-112 105-215,1 0 0,1 2-1,49-23 1,-64 35-149,1 2 0,0 0 0,0 0 0,17-1 0,-29 5-182,0-1-1,0 1 1,0 0 0,1 1 0,-1-1 0,0 0 0,0 1 0,0-1-1,0 1 1,1-1 0,-1 1 0,0 0 0,0 0 0,0 0 0,-1 0-1,1 0 1,0 1 0,0-1 0,-1 1 0,1-1 0,0 1 0,-1-1-1,0 1 1,1 0 0,1 2 0,2 6 97,1 1 1,-1-1 0,6 21-1,0-4-160,3 5-109,25 49 518,-33-69-335,1-1 1,1 0-1,0 0 0,14 14 1,-12-13-12,-8-10-20,0 0 1,0 1-1,0-1 0,0 0 0,0 0 0,0 0 0,0-1 0,1 1 0,-1 0 1,1-1-1,-1 0 0,1 1 0,0-1 0,0 0 0,-1 0 0,1-1 0,0 1 0,0-1 1,4 1-1,-2-1 11,1 0 0,-1-1 1,1 1-1,-1-1 0,1 0 0,-1-1 1,0 0-1,0 1 0,1-2 1,-1 1-1,-1 0 0,1-1 0,0 0 1,-1 0-1,1-1 0,-1 1 0,0-1 1,4-5-1,48-59 305,-35 41-402,-3 4 68,1 1-1,27-25 1,-37 39-71,1 1 1,0-1-1,0 2 0,1-1 1,0 1-1,0 1 0,22-8 1,-18 9 36,0 0 1,0 1 0,0 0 0,1 1 0,-1 1-1,29 2 1,-38-1 34,0 1 0,1 0 0,-1 0 0,0 1 0,0 0 0,0 0-1,0 0 1,0 1 0,-1 0 0,1 0 0,-1 0 0,0 1 0,0-1 0,0 1 0,0 1 0,0-1 0,-1 1 0,0 0-1,4 6 1,0 4 60,0 0 0,-2 0 0,0 1 0,-1 0 0,6 26 0,-6-20-92,1 0 0,12 27-1,-14-41 63,0 1-1,0-1 1,1 0 0,0-1-1,1 1 1,0-1 0,0 0-1,1 0 1,-1-1-1,1 1 1,1-2 0,9 7-1,-13-10 7,0 0 0,0-1 0,0 1-1,0-1 1,0 0 0,0 0 0,1-1-1,-1 1 1,0-1 0,1 0 0,7-1 0,2 0 129,1-2 1,16-4 0,-12 2-118,0-1-1,0-1 1,0-1-1,-1-1 1,30-19-1,-38 21-14,-1-1-1,0 0 1,0-1-1,-1 0 1,10-13-1,30-53-45,-36 54 0,1 1-1,0 0 0,27-29 0,-26 35-106,-3 3 37,-1 1 1,22-17-1,-27 24 53,-1 1-1,1-1 0,-1 1 1,1 0-1,0 0 0,0 0 0,0 1 1,0 0-1,0 0 0,0 0 1,11 0-1,-13 1 37,1-1 0,-1 1 1,1 0-1,-1 1 0,0-1 0,1 1 1,-1-1-1,1 1 0,-1 0 0,0 1 0,0-1 1,1 0-1,-1 1 0,0 0 0,0-1 1,0 1-1,-1 0 0,1 1 0,0-1 0,-1 0 1,0 1-1,1 0 0,2 4 0,85 133-95,0-25 352,-85-111-261,-1 0 0,1 0 0,0 0 0,0 0-1,0-1 1,0 0 0,1 0 0,-1-1 0,1 1 0,-1-1 0,1 0 0,0-1 0,0 1 0,8 0 0,5 0 80,1-1-1,0-1 1,22-2 0,-35 1-65,1 0 1,0 0 0,-1-1 0,1 0 0,-1-1 0,1 1 0,-1-2-1,0 1 1,0-1 0,0 0 0,-1 0 0,8-6 0,-4 1 19,0-1 1,-1 1 0,-1-1 0,1-1-1,-2 1 1,10-17 0,14-32 112,-22 38-227,2 0-1,1 1 0,1 0 1,19-23-1,-31 42 49,-1 0-1,1 0 1,0 0 0,0 0-1,0 0 1,1 0-1,-1 0 1,0 1 0,0-1-1,0 0 1,1 1-1,-1-1 1,0 1 0,0-1-1,1 1 1,-1-1-1,1 1 1,-1 0 0,0 0-1,1 0 1,-1 0-1,0 0 1,1 0 0,2 0-1,-1 2 13,1-1 0,-1 1 0,0 0 0,1 0 0,-1 0 1,0 0-1,3 3 0,8 6 5,33 25-167,-31-22 166,20 11 1,55 41 113,2 0-88,-88-63 26,0 0 0,0-1 1,0 0-1,0 0 0,0-1 0,1 0 0,-1 0 0,9 1 0,47-1 58,-32-2-110,-24 1 41,1-1-1,-1 0 0,0 0 0,0 0 1,1 0-1,-1-1 0,0 0 1,-1 0-1,1 0 0,8-6 0,3-3-2,24-21 0,-21 16-47,8-8-104,-16 16 339,-11 7 185,-4-2-403,-13-5 439,10 1-343,-1 1 1,-11-8 0,-9-8-138,-3-1 259,25 21-201,1-2-1,1 1 1,-1-1-1,0 1 1,1-1 0,0 0-1,0-1 1,-5-5-1,7 7-9,-1 0-1,1 0 0,-1 0 1,0 0-1,0 1 0,-1 0 1,1-1-1,-4-1 0,7 2-261,1 5 249,1-1 0,0 1 0,0-1 0,1 1 0,-1-1 0,0 0 0,1 0 0,-1 0 0,1-1-1,-1 1 1,5 1 0,14 12 39,4 10-80,29 42 0,-34-43 123,-19-22-83,0-1 0,0 1 1,0 0-1,0-1 1,0 1-1,-1 0 1,1-1-1,0 1 1,-1 0-1,1 0 0,-1 3 1,0-4 476,0 1-467,0 0-1,0-1 1,0 1-1,0 0 1,-1-1-1,1 1 0,-1 0 1,1-1-1,-1 1 1,0 1-1,-7 9 44,-1-1-1,0 1 0,0-2 0,-1 1 1,0-2-1,-12 10 0,-5 5-44,0-4-6,22-16-191,0-1 0,0 1-1,0 0 1,0 0 0,-6 8-1,8-48-21086,-2 8 19273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25:06.4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73 245 2240,'-2'-1'7883,"-5"-6"-6108,7 7-1693,0-1-1,0 0 1,0 1-1,-1-1 1,1 1-1,0-1 1,0 0-1,-1 1 1,1-1 0,0 1-1,-1-1 1,1 1-1,-1-1 1,1 1-1,-1-1 1,1 1-1,-1 0 1,1-1-1,-1 1 1,1 0-1,-1-1 1,0 1-1,1 0 1,-1-1-1,1 1 1,-1 0-1,0 0 1,1 0-1,-1 0 1,0 0-1,1 0 1,-1 0 0,0 0-1,0 0 1,0 0 312,1 0-373,0 0 28,0-1 0,0 1 0,0 0 0,0 0 0,1 0 0,-1 0 0,0-1 0,0 1 0,0 0 0,0 0 0,0 0 0,0-1 0,0 1 0,0 0 0,0 0 0,0 0 0,-1-1 0,1 1 0,0 0 0,0 0 0,0 0 0,0 0 0,0-1 0,0 1 0,0 0 0,0 0 0,0 0 0,-1 0 0,1 0 0,0-1 0,0 1 0,0 0 0,0 0 0,0 0 0,-1 0 0,1 0 0,0 0 0,0 0 0,0 0 0,0-1 0,-1 1 0,1 0 0,0 0 0,0 0 0,0 0 0,-1 0 0,1 0 0,-1 0 458,1 0-469,0 0 1,0 0-1,0 0 0,0 0 0,0 0 1,0 0-1,-1 0 0,1 0 1,0 0-1,0-1 0,0 1 0,0 0 1,0 0-1,0 0 0,0 0 0,0 0 1,0 0-1,0 0 0,0 0 0,0-1 1,0 1-1,0 0 0,0 0 1,0 0-1,0 0 0,0 0 0,0 0 1,0 0-1,0-1 0,0 1 0,0 0 1,0 0-1,0 0 0,0 0 1,0 0-1,0 0 0,0 0 0,0 0 1,0 0-1,1-1 0,-1 1 0,0 0 1,0 0-1,0 0 0,0 0 0,0 0 1,0 0-1,0 0 0,0 0 1,0 0-1,1 0 0,-1 0 0,0 0 1,0 0-1,0 0 0,0 0 0,13-8 149,-1-1 0,-1 0-1,1-1 1,16-18 0,-11 9-126,60-70 86,-54 57 146,-18 23-516,-6 9 168,-3 4-19,1 1 58,-14 19 389,-36 39 1,3-3-131,40-47-160,1-1-1,-2 0 1,1 0-1,-2-1 1,1-1-1,-18 13 1,12-16-110,15-6 118,7-1-22,4 0-69,-6 0-7,0 1-1,0-1 0,0 0 0,0 1 0,0 0 1,0 0-1,0 0 0,0 0 0,0 0 0,5 3 1,23 21-204,-14-10 129,4 3 37,20 23-1,12 11 243,-33-31-90,-17-18-86,-1 0-1,1 0 1,0 0 0,0 0 0,0 0-1,1-1 1,-1 0 0,6 4 0,-8-6 725,-4-20-9452,2 17 8053,0 0 1,0 1-1,1-1 1,-1 0-1,1 0 1,0 0-1,0 1 1,0-1-1,0-6 1,7-17-4020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25:09.5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3 181 2560,'-3'-4'3130,"6"11"2945,-3-4-5864,0-1 0,0 0 1,1 0-1,-1 0 0,1 0 0,-1 0 0,1 0 1,0 0-1,0-1 0,0 1 0,0 0 0,0 0 0,0 0 1,2 1-1,-2-2 306,0 0-309,-1 0-34,1 0-1,0 0 1,-1 0-1,1 0 0,0 0 1,0-1-1,0 1 1,0 0-1,0-1 1,-1 1-1,1-1 1,0 1-1,0-1 1,0 1-1,0-1 0,1 0 1,-1 1-1,0-1 1,0 0-1,2 0 1,-2 0 50,17-4 256,36 0 160,11-7-277,-30 6-273,-11 2-62,1 1 0,27 3 0,-19-1 133,-31 0-139,0 0-1,1 1 0,-1-1 1,0 1-1,0-1 0,1 1 1,-1 0-1,0 0 0,3 2 1,-3-3 676,15-20-426,-2-7-311,20-34 19,-29 52 36,-1 1 0,2 1 0,-1-1 0,15-12 1,-16 16-31,1 0 0,-1 1 0,0 0 1,1 0-1,0 0 0,0 1 1,0 0-1,0 0 0,0 0 0,0 1 1,1 0-1,10 0 0,-13 0 10,0 1 1,-1 0-1,1 1 0,0-1 0,0 1 1,0 0-1,-1 0 0,1 0 0,0 0 0,-1 0 1,1 1-1,-1 0 0,1 0 0,-1 0 1,0 0-1,0 0 0,0 1 0,0-1 1,0 1-1,0 0 0,3 4 0,-1 0 43,-1 1-1,1 0 1,-1 1-1,0-1 1,-1 1-1,0 0 1,0 0-1,1 11 1,4 23 160,0 10-89,-6-40-16,0-1-1,1 1 1,0-1 0,1 0-1,0 1 1,1-2-1,0 1 1,1 0-1,1-1 1,14 20 0,-20-30-72,0 0 1,0 0-1,0 0 1,0 0-1,0 0 1,0-1-1,1 1 1,-1 0-1,0 0 1,0-1-1,1 1 1,-1-1-1,0 1 1,1-1-1,-1 0 1,3 1-1,-1-1 21,1 0 0,-1 0-1,1-1 1,-1 1 0,0-1-1,7-1 1,1-2 48,0-1 0,0 0 0,10-6 0,-12 6-78,0 0 1,-1 0 0,0-1-1,0 0 1,0-1-1,-1 0 1,0 0-1,0 0 1,-1-1-1,0 0 1,0 0-1,5-9 1,17-46 106,-16 36-79,0 1-1,17-26 1,-24 45-78,0 0 0,0 1 0,0-1 0,1 1 0,0 0 0,0 0 0,1 1 0,0 0-1,0 0 1,0 1 0,12-6 0,-2 2-1,1 2 0,19-6 1,-31 11 33,-1 0 0,1 0 0,0 0 0,0 1 0,-1 0 0,1 0 1,0 0-1,0 1 0,0-1 0,-1 2 0,7 1 0,-8-1 4,0 0-1,0 0 0,-1 0 1,1 1-1,-1 0 0,0-1 1,1 1-1,-1 1 1,-1-1-1,1 0 0,0 1 1,-1-1-1,0 1 0,1 0 1,2 7-1,-1 0-4,0 0-1,0 0 1,-1 1-1,3 19 1,-3 2 39,-1-15 21,7 35 0,-6-38-129,-1-9 75,-1 1 0,1-1-1,0-1 1,0 1 0,3 7 0,-3-11 3,-1 1 1,1-1 0,0 0-1,-1 0 1,1 1 0,0-1-1,0 0 1,4 2 0,-5-3 8,0-1-1,0 1 1,1-1 0,-1 1 0,0-1 0,0 1 0,1-1 0,-1 0 0,0 0 0,1 1 0,-1-1 0,0 0 0,1 0 0,-1 0 0,0-1 0,1 1 0,-1 0 0,2-1 0,-1 0 5,0 0 0,0 1 1,0-2-1,0 1 0,0 0 1,0 0-1,0-1 0,0 1 1,-1-1-1,1 1 1,2-4-1,15-22-5,-14 20-44,0-4 84,1 1-1,5-19 1,-2 7-8,5-20-18,4-7-33,-13 38-27,0 0-1,1 1 1,0 0-1,15-17 0,-19 24 15,1 0 0,0 0 0,0 0 0,0 0 0,1 1 0,-1-1 0,1 1-1,-1 0 1,1 0 0,0 0 0,-1 1 0,1-1 0,0 1 0,0 0 0,0 0-1,1 0 1,5 0 0,-5 1 14,0 0 0,-1 1-1,1-1 1,0 1 0,0 0-1,-1 0 1,1 0 0,-1 1-1,1-1 1,-1 1 0,0 0-1,1 1 1,-1-1 0,0 1-1,-1-1 1,1 1 0,0 0-1,-1 1 1,1-1 0,4 7-1,-2 0-2,0 0 0,0 0 0,-1 1 0,-1 0 0,0 0-1,0 0 1,-1 0 0,3 23 0,-2-15 34,11 35 0,-5-26 58,-5-12-113,12 23 1,-8-21 24,-2-3 3,16 23 0,-20-33 1,1-1 0,0 1 0,0-1 0,0 0 0,0 0 0,0-1 0,1 1 0,8 3 0,-11-6 20,0 0-1,1 0 1,-1 0-1,1-1 1,-1 1 0,1-1-1,-1 1 1,1-1-1,-1 0 1,1 0-1,-1-1 1,1 1-1,-1 0 1,0-1 0,1 1-1,-1-1 1,1 0-1,-1 0 1,0 0-1,1 0 1,-1 0-1,4-3 1,0-1 7,1 1 1,-1-2-1,0 1 0,-1-1 0,9-9 1,-4 0 1,-1 0 0,0 0 0,0-1 0,-2-1 0,0 1 0,-1-1 0,4-19 0,-9 31-59,26-101-2,-24 97-52,0-1 0,7-12 1,-3 6-140,-6 15 216,0-1 0,-1 1 0,1-1 0,0 1 1,0-1-1,0 1 0,0 0 0,0 0 1,0 0-1,1-1 0,-1 1 0,0 0 1,0 0-1,1 1 0,-1-1 0,1 0 0,-1 0 1,1 1-1,-1-1 0,1 1 0,0-1 1,-1 1-1,1 0 0,-1-1 0,4 1 1,8 2-42,-9 2 22,-3-2 9,2 2 28,1 0 0,0 0 0,-1 0 0,0 0 0,0 0 0,-1 1 1,1 0-1,-1-1 0,0 1 0,3 8 0,-1 3-26,-1 0-1,2 17 1,-3-18 73,0 1 0,7 20 1,-3-16-133,-5-14 78,1 0 0,0 0 0,0 0 0,0-1-1,1 1 1,0-1 0,6 10 0,-8-13 8,0 0 1,0-1-1,0 1 1,1-1-1,-1 1 1,0-1 0,1 1-1,0-1 1,-1 1-1,1-1 1,0 0-1,-1 0 1,1 0-1,0 0 1,0 0-1,0-1 1,0 1-1,0-1 1,0 1-1,0-1 1,0 1-1,4-1 1,0 0 26,1-1 0,0 0 0,-1 0 0,1-1 0,-1 0 1,0 0-1,1 0 0,7-5 0,48-30 82,-42 24-114,20-16 36,-3 0 0,0-3 1,35-39-1,-57 56 61,12-13-75,-20 19-54,0 1 1,1 0 0,0 0 0,0 1 0,1 1-1,0-1 1,17-8 0,-21 13 18,0 0 0,1 1 0,-1 0-1,0 0 1,1 0 0,9 0 0,-14 2 10,0 0 1,0 0-1,0 0 0,0 0 0,0 0 0,0 0 0,0 1 1,-1-1-1,1 0 0,0 0 0,-1 1 0,1 1 0,-1-3 1,15 49-20,-11-34-50,17 80 60,-16-76 15,-4-15-3,0 0 0,0 1 1,0-1-1,1 0 0,-1 0 1,1 0-1,0 0 0,0-1 1,0 1-1,4 5 0,-5-9 14,0 1-1,0 0 1,0 0-1,1-1 1,-1 1 0,0-1-1,0 1 1,0-1-1,0 0 1,0 1-1,1-1 1,-1 0 0,0 0-1,0 0 1,0 0-1,1 0 1,0 0-1,22-4-19,-19 3 12,268-55-231,-237 50 232,81-12 462,13 9 132,-128 9-437,-2 3-1323,-1 0 470,1-1 0,-1 1 0,0-1-1,0 1 1,0-1 0,0 1 0,0-1-1,0 0 1,-1 1 0,1-1 0,-4 3-1,-15 20-6644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25:36.8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1333 2912,'-5'0'12224,"6"-2"-12122,0 1 0,0-1 0,-1 1 1,1-1-1,-1 1 0,0-1 1,1 1-1,-1-1 0,0 1 1,0-4-1,1-10 213,0 0-1,1 1 1,4-17 0,3-21-300,4-36 455,-11 76-425,0 0-1,0-1 1,1 1 0,0 0-1,10-22 1,33-52 380,-42 81-402,-1 0-1,0 1 0,1-1 1,0 1-1,0 0 1,1 1-1,-1-1 0,1 1 1,-1-1-1,1 1 1,0 1-1,0-1 0,1 1 1,9-4-1,-12 6 6,1 0 0,-1 0 1,0 0-1,0 0 0,0 1 0,0-1 0,1 1 0,4 2 1,27 10 250,-22-5-263,0 0-1,0 0 1,-1 2-1,0-1 0,18 21 1,-2-4 137,-26-24-131,1 0-1,-1 0 1,1-1 0,0 1 0,-1-1 0,1 1 0,0-1 0,0 0 0,0 0-1,0 0 1,0-1 0,0 1 0,0-1 0,0 0 0,0 1 0,0-1-1,1-1 1,-1 1 0,0 0 0,0-1 0,0 0 0,0 1 0,0-1 0,0 0-1,0-1 1,-1 1 0,1 0 0,0-1 0,3-2 0,12-12 280,0-2 1,-1 0 0,24-31-1,35-49-152,-73 94-206,1-1 0,0 1 0,-1 0 0,2 1 0,-1-1 0,0 1 0,1-1 0,-1 1 0,1 1 0,0-1 0,0 1 0,0-1 0,0 1 0,1 1 0,9-3 0,-10 3 30,0 0-5,0 0 0,0 1 0,0-1 1,-1 1-1,1 0 0,0 1 0,0-1 0,8 2 0,3 3 96,-1 1 0,0 0 0,0 1 0,18 12 0,25 17 79,-50-31-75,0-1-1,1 0 1,-1 0 0,1 0-1,0-1 1,0-1 0,9 2-1,-13-4-6,-1 0 0,1 0-1,-1 0 1,1-1 0,-1 0 0,1 0-1,-1 0 1,0 0 0,1-1-1,-1 0 1,0 0 0,0 0 0,7-5-1,-5 1-14,-1 0-1,1 0 1,-1-1-1,0 0 1,-1 0-1,1 0 1,-2 0 0,6-13-1,18-67 173,-21 64-147,4-12-5,-2 0 1,6-66-1,-7 44-67,-1 18 0,-5 32-99,1 1-1,0-1 0,0 1 0,0 0 1,1 0-1,0 0 0,0 0 0,0 0 1,7-7-1,-9 12 94,-1 0 0,1 0 1,0 1-1,0-1 0,0 1 0,-1-1 1,1 1-1,0-1 0,0 1 1,0 0-1,0-1 0,0 1 0,0 0 1,0 0-1,0-1 0,0 1 0,0 0 1,0 0-1,0 0 0,0 0 0,0 1 1,0-1-1,0 0 0,0 0 0,0 1 1,0-1-1,0 0 0,1 1 0,30 16-12,-25-13-37,89 61 81,-57-36-79,2 2 132,16 10 226,39 20-294,-93-60 22,0 1-1,0-1 1,1 0 0,-1 0-1,1 0 1,-1 0 0,1 0-1,0-1 1,-1 0 0,1 0-1,-1 0 1,1 0 0,0 0-1,-1-1 1,1 1 0,-1-1-1,1 0 1,-1 0 0,1-1-1,-1 1 1,0-1 0,0 1-1,0-1 1,1 0 0,-2 0-1,1-1 1,0 1 0,0 0-1,-1-1 1,1 0 0,2-3-1,4-9 77,0 0-1,-1 0 1,-1 0-1,0-1 0,6-24 1,6-52 61,-18 86-169,5-16 29,-5 18-52,0 0 0,1 1 0,-2-1 0,1 0 1,0 0-1,-1-4 0,0 7 5,0 1 0,0-1 0,0 0 0,0 1 0,0-1 0,0 1 0,0-1 0,0 0 0,0 1 0,1-1 0,-1 1 0,0-1 0,0 1 0,0-1 0,1 1 0,-1-1 0,0 1 0,1-1 0,-1 1 0,0-1 0,1 1 0,-1-1 0,1 1 0,-1 0 0,1-1 0,-1 1 0,1 0 0,0-1 1,0 1 3,0 0 0,0 0 0,1 0 1,-1 0-1,0 0 0,0 0 1,0 0-1,1 0 0,-1 1 1,0-1-1,0 0 0,0 1 1,1-1-1,0 2 0,57 21 61,8 6 139,-56-26-153,1 0 1,-1 0-1,0-1 0,1-1 1,0 1-1,-1-2 1,1 0-1,18-2 0,-18 1 7,-1-1 0,1 0 0,-1-1 1,0-1-1,0 1 0,0-1 0,0-1 0,-1 0 0,11-7 0,-3 3-19,-16 9-2,1-1 0,-1 0 0,1 0 0,-1-1-1,1 1 1,-1 0 0,4-4 0,6-4 25,25-16 1,-23 16 13,1-1-129,23-20 1,-36 28 84,1 0 0,-1 0 0,0-1 0,1 1 0,-1-1 0,0 1 0,-1-1 0,1 0 0,0 0 0,0-4 0,13-13-153,-13 18 153,0-1 0,0 1 0,0-1 0,0 0 0,0 1 0,-1-1 0,1 0 0,-1 0 0,0 0 0,2-5 0,2-8 25,-5 15-32,1 0-1,0-1 1,-1 1 0,1-1-1,-1 1 1,0 0-1,1-1 1,-1 1-1,0-1 1,0 0 0,0 1-1,0-1 1,0 1-1,0-1 1,0 1 0,-1-1-1,1 1 1,0-1-1,-2-1 1,2 3-10,-1-1 1,1 0-1,-1 1 0,0-1 1,1 1-1,-1-1 0,0 1 1,0-1-1,1 1 1,-1 0-1,0-1 0,0 1 1,0 0-1,0-1 0,0 1 1,1 0-1,-1 0 1,0 0-1,0 0 0,0 0 1,-1 0-1,-25 3 29,16-1 14,-98 11 108,89-9-154,0-2 0,-23 0-1,46-5-44,1 1 0,0 0-1,-1 0 1,1 1 0,0-1 0,6-1-1,11-1 36,25-6-92,-36 7 115,0 0 1,0 1 0,0 0-1,0 1 1,1 0 0,-1 0 0,1 1-1,-1 1 1,0-1 0,19 5 0,-15 1 20,-12-2-39,-1-2 1,0-1-60,3 6 37,-1 0 62,0 0 0,-1 0 0,0 0 0,0 1 0,-1-1 0,0 1 0,0-1 0,-1 1 0,0 0 0,-1 7 0,1 3 67,0-12-107,-1-1 1,0 0-1,0 0 1,-2 6 0,-2 16 189,5-27-186,0 0 0,0 1 0,0-1-1,0 0 1,0 0 0,0 1 0,0-1 0,0 0 0,-1 0 0,1 1 0,0-1 0,0 0-1,0 0 1,0 1 0,0-1 0,0 0 0,-1 0 0,1 0 0,0 1 0,0-1-1,0 0 1,0 0 0,-1 0 0,1 0 0,0 0 0,0 1 0,-1-1 0,1 0 0,0 0-1,0 0 1,-1 0 0,1 0 0,0 0 0,0 0 0,-1 0 0,1 0 0,0 0 0,0 0-1,-1 0 1,1 0 0,-1 0 0,1 0-425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25:49.8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283 66 2144,'-1'0'38,"1"0"0,0 0 0,0 0 0,-1 0 0,1 0-1,0 0 1,0-1 0,-1 1 0,1 0 0,0 0 0,0 0 0,-1 0 0,1 0 0,0 0 0,0-1 0,0 1 0,-1 0 0,1 0 0,0 0-1,0 0 1,0-1 0,0 1 0,-1 0 0,1 0 0,0 0 0,0-1 0,0 1 0,0 0 0,0 0 0,0-1 0,0 1 0,0 0-1,0 0 1,0-1 0,0 1 0,-1 0 0,2 0 0,-1-1 0,0-5 5608,0 5-5527,-1 0-1,1 0 1,-1 0-1,1 1 1,-1-1-1,1 0 1,-1 1 0,0-1-1,1 0 1,-1 1-1,0-1 1,0 1-1,1-1 1,-1 1-1,0-1 1,0 1 0,0-1-1,1 1 1,-1 0-1,0 0 1,0-1-1,0 1 1,-2 0-1,-11-5 690,13 5-768,0-1 1,0 1-1,0 0 0,0 0 0,0 0 0,0 0 1,0 0-1,0 0 0,0 0 0,0 0 0,0 0 0,0 0 1,0 1-1,0-1 0,0 0 0,-1 1 0,-11 2 461,8-2-389,0-1 0,0 1 0,0 0 0,0 1 0,0-1 0,0 1-1,1 0 1,-1 0 0,-8 6 0,5-3 33,1 0 0,0 0 0,1 1 0,-1 0 0,-8 10 1,11-9-80,0 0 0,0 1 0,0-1 1,1 1-1,1 0 0,-4 15 0,1-5-30,2 0 0,1 0 0,0-1 0,1 1 0,1 1 0,0-1 0,2 0 0,0-1-1,1 1 1,9 31 0,-10-44-19,-1 0 0,2-1-1,-1 1 1,0-1 0,1 0-1,0 1 1,0-1 0,0 0 0,1-1-1,-1 1 1,1 0 0,0-1-1,0 0 1,8 5 0,-6-4 2,0-1 0,0 0 0,1-1-1,-1 1 1,1-1 0,0 0 0,0-1 0,-1 0 0,1 0 0,9 0 0,-11-1 17,1 0 0,-1 0 0,0-1 0,1 0 1,-1 0-1,0 0 0,1-1 0,-1 1 0,0-1 0,0-1 0,0 1 1,0-1-1,-1 0 0,1 0 0,-1 0 0,0 0 0,0-1 0,0 0 1,0 0-1,0 0 0,-1 0 0,0 0 0,0-1 0,0 0 0,0 1 1,3-10-1,1-2 17,-1 1 0,8-29 1,-8 18 86,-1-1 0,-2 0 0,1-37 0,-4 58-97,-3-62 536,2 60-537,0 1 1,0 0-1,-1 0 0,0 0 0,0 0 0,-1 0 1,-3-8-1,3 12-16,1 0 0,-1-1-1,1 1 1,-1 0 0,0 0 0,0 0 0,0 1 0,0-1 0,-1 1 0,1 0 0,-1 0 0,0 0-1,1 0 1,-1 0 0,0 1 0,0 0 0,0 0 0,0 0 0,-6-1 0,-1 1 4,-1 1 0,0-1 0,0 2 0,1 0 0,-18 3 0,13 0 4,1 1 0,0 0 0,1 1 0,-1 1 0,1 0 0,0 1 0,-14 11 0,22-15-38,0 1 0,1 0 0,-1 1 0,1-1 0,0 1 1,1 0-1,-1 1 0,1-1 0,1 1 0,-1 0 0,1-1 0,0 2 0,0-1 0,1 0 0,0 0 0,-1 11 0,1 0-3,0 0 0,2-1-1,0 1 1,1 0 0,0-1 0,5 18 0,-3-24 31,0 1-1,0-1 1,2-1 0,-1 1-1,1 0 1,1-1 0,-1 0-1,2 0 1,0-1-1,0 0 1,0 0 0,13 11-1,-14-15 20,0-1-1,0 1 0,0-1 0,0 0 0,1 0 1,0-1-1,0 0 0,12 4 0,-13-6 9,-1 0 0,0 0-1,1-1 1,-1 1 0,1-1 0,-1 0-1,0-1 1,1 1 0,-1-1-1,0 0 1,1 0 0,-1-1 0,6-2-1,-4 0-17,0 0 1,0 0-1,-1 0 0,1-1 0,-1 0 0,0-1 0,0 1 1,0-1-1,-1 0 0,0-1 0,0 1 0,-1-1 0,0 0 1,0 0-1,0-1 0,-1 1 0,3-11 0,1-4 46,-1 0 0,-2-1 0,0 0 0,2-40 0,-6 54-79,1-14 175,-2-29 1,1 46-172,-1 1 1,1-1 0,-1 1-1,-1 0 1,1-1-1,-1 1 1,0 0-1,0 0 1,0 0 0,-1 0-1,-4-6 1,4 7-24,1 1 1,-1-1-1,0 1 1,0 0-1,-1 0 1,1 1-1,-1-1 1,1 1-1,-1-1 1,0 1-1,0 0 1,0 1-1,0-1 1,-6-1-1,3 2-7,0 0-1,0 0 0,0 0 1,0 1-1,0 0 0,0 1 1,0 0-1,0 0 0,1 0 1,-1 1-1,0 0 0,-12 5 1,9-1 28,0-1 0,0 1 0,0 1 0,1 0 0,0 0 0,0 0 0,-10 13 0,9-8-16,1-1 1,1 1 0,0 1 0,1 0 0,0 0 0,1 0 0,0 1-1,1 0 1,-5 22 0,7-23 26,1 1 0,0-1 0,1 1 0,0-1 0,1 1 0,1 0 0,0-1 0,1 1-1,0-1 1,6 20 0,-5-25-25,0-1 0,1 1-1,0-1 1,0 1 0,0-1-1,1 0 1,0-1 0,1 1-1,-1-1 1,1 0 0,1 0 0,-1-1-1,9 6 1,-6-5 55,0-1 1,1 0-1,0-1 0,0 0 1,0-1-1,0 0 1,0 0-1,1-1 0,20 2 1,-26-4-17,0 0 0,0 0 0,0 0 0,0-1 0,0 1 0,0-1 0,-1-1 0,1 1 0,0 0 0,-1-1 0,1 0 0,-1 0 0,1-1 0,-1 1 0,0-1 0,0 0 0,0 0 0,-1 0 0,1-1 0,-1 1 0,1-1 0,-1 0 0,3-5 0,0-1-18,-1 0 1,0 0 0,-1-1 0,0 1 0,0-1-1,-1 0 1,-1 0 0,3-22 0,-4 14 13,0-1 1,-1 0 0,-1 1 0,-1-1-1,0 1 1,-2-1 0,0 1 0,-1 0-1,-1 0 1,-16-33 0,19 46-46,-1 0-1,0 0 1,0 0 0,-1 1 0,1-1 0,-1 1-1,-1 0 1,1 1 0,0-1 0,-1 1-1,0 0 1,0 1 0,0-1 0,-1 1-1,1 0 1,-14-3 0,16 5 11,0 0 0,-1 0 0,1 0 0,0 1 1,-1-1-1,1 1 0,-1 0 0,1 1 0,-1-1 0,1 1 0,0 0 0,-1 0 0,1 0 1,0 0-1,0 1 0,0 0 0,0 0 0,0 0 0,0 0 0,0 1 0,1-1 1,-1 1-1,1 0 0,0 0 0,0 0 0,0 1 0,-4 5 0,0 1-32,1 1 1,0 0-1,1 1 0,0-1 0,1 1 1,0 0-1,1 0 0,0 1 0,1-1 0,0 1 1,1-1-1,1 1 0,0-1 0,0 1 0,5 21 1,-3-24 52,0 0 1,1 0 0,0 0 0,1-1-1,0 1 1,1-1 0,-1 0 0,2 0 0,-1 0-1,1-1 1,1 0 0,0 0 0,0-1-1,0 0 1,1 0 0,0 0 0,0-1-1,0 0 1,16 7 0,-21-11 29,1-1 0,-1 1-1,1-1 1,-1 0 0,1 0 0,0 0 0,0 0-1,-1-1 1,1 0 0,0 1 0,0-1 0,-1-1 0,1 1-1,0 0 1,0-1 0,-1 0 0,1 0 0,0 0-1,-1 0 1,1-1 0,-1 1 0,0-1 0,4-2-1,-2 0-33,0 0 1,-1 0-1,0 0 0,0-1 0,0 1 0,0-1 0,-1 0 0,1 0 0,-1-1 0,-1 1 0,1 0 0,-1-1 0,3-10 0,-1-5 18,0 0 1,0-30-1,-3 35 10,-1 6-19,0-1-1,0 1 1,-1-1 0,0 1 0,0-1 0,-1 1 0,-1 0 0,0 0 0,0 0 0,-1 0 0,0 0 0,-1 1 0,0-1 0,-9-10 0,13 18-33,-1 0 0,0 1 0,0-1 1,0 1-1,0-1 0,0 1 1,0 0-1,0 0 0,-1 0 0,1 0 1,0 0-1,-1 0 0,1 0 1,0 1-1,-1-1 0,1 1 0,-1 0 1,1 0-1,-1 0 0,1 0 1,-1 0-1,1 1 0,-1-1 0,1 1 1,-1-1-1,1 1 0,-3 1 1,-2 1-4,1-1 0,0 1 0,0 1 1,0-1-1,0 1 0,1 0 0,0 0 1,-8 9-1,7-7-15,1 1 0,1 0 0,-1 0-1,1 1 1,1-1 0,-1 1 0,1 0 0,0 0 0,1 0 0,0 0-1,0 0 1,1 1 0,0-1 0,1 0 0,0 1 0,1 10 0,-1-12 35,1 0 0,0 0 0,0-1 0,0 1 0,1 0 0,0-1 0,1 0 0,0 1 0,0-1 0,0 0 0,0 0 0,1-1 0,0 1 0,0-1 0,1 0 0,-1 0 0,1 0 0,0 0 0,1-1 0,9 7 0,-12-10 48,0 0 0,0 1 0,0-1 1,0 0-1,1 0 0,-1-1 0,0 1 0,0-1 0,1 0 0,4 0 0,-6 0-15,0 0 1,0 0-1,-1 0 1,1-1 0,0 1-1,0-1 1,0 0-1,0 1 1,0-1-1,0 0 1,-1 0-1,1 0 1,0 0-1,-1-1 1,1 1-1,-1 0 1,1-1-1,-1 1 1,2-3-1,1-4-34,1 0 0,-1 0 0,-1 0 1,0-1-1,0 0 0,0 1 0,-1-1 0,-1 0 0,1-1 0,-1 1 0,-1 0 0,0-12 0,-2 1 14,0 0-1,-1 0 0,-1 0 1,-10-30-1,14 48-29,-1 0-1,0 0 0,0 0 0,1 1 1,-1-1-1,0 0 0,-1 0 1,1 1-1,0-1 0,0 1 0,-1-1 1,1 1-1,-1 0 0,1-1 1,-1 1-1,1 0 0,-1 0 0,0 0 1,0 0-1,1 0 0,-1 1 1,0-1-1,-3 0 0,3 0 5,-1 1-1,1 0 1,0 0 0,-1 1-1,1-1 1,0 0 0,-1 1-1,1-1 1,0 1 0,0 0-1,0-1 1,-1 1 0,1 0-1,0 1 1,0-1 0,0 0-1,1 0 1,-1 1 0,-3 2-1,-1 3 4,0 0 0,1 0 0,0 1 0,0 0 0,1 0 0,0 0 0,1 0 0,-1 0 0,1 1 0,-1 8 0,1-5-1,1 0 1,0 0-1,1-1 1,0 1-1,1 0 1,0 0-1,3 13 1,-3-21 38,1 1 0,0 0 0,0 0 0,1-1 0,0 1 0,-1-1 0,2 1 0,-1-1-1,0 0 1,1 0 0,0 0 0,0 0 0,0 0 0,0-1 0,0 1 0,1-1 0,0 0 0,5 4 0,-8-7-6,0 1 0,1-1 0,-1 0 0,0 1 0,0-1 1,1 0-1,-1 0 0,0 0 0,0 0 0,1 0 0,-1 0 0,0 0 0,0 0 0,1-1 0,-1 1 0,0 0 1,0-1-1,0 1 0,1-1 0,-1 1 0,0-1 0,0 0 0,0 1 0,0-1 0,0 0 0,0 0 1,0 0-1,0 0 0,-1 0 0,2-1 0,2-2-18,-1 0 1,0 0 0,0 0-1,0 0 1,-1-1-1,1 0 1,1-5 0,1-5-14,-1 1-1,-1-1 1,2-22 0,-4 28 18,0 0 0,-1-1-1,0 1 1,-1 0 0,0 0 0,-1 0-1,-2-10 1,4 18-18,0 1 0,0-1 0,0 1 0,0-1 0,-1 1 0,1-1 0,0 1 0,0-1 0,0 1 0,-1-1 0,1 1 0,0-1 0,0 1 1,-1 0-1,1-1 0,0 1 0,-1 0 0,1-1 0,-1 1 0,1 0 0,0-1 0,-1 1 0,1 0 0,-1 0 0,1-1 0,-1 1 0,1 0 0,-1 0 0,1 0 0,-1 0 0,1 0 0,-1 0 0,1 0 0,-1 0 0,1 0 0,-2 0 0,1 0-17,0 1-1,1-1 0,-1 1 0,0-1 0,0 1 0,0 0 0,0-1 0,1 1 0,-1 0 1,0 0-1,1 0 0,-1-1 0,0 1 0,1 0 0,-1 0 0,0 2 0,-4 11 3,0 1-1,1-1 0,0 1 1,1 0-1,1 0 1,0 0-1,1 1 0,1-1 1,3 25-1,-2-31-62,-2-6 118,1 0 1,0-1-1,1 1 1,-1-1-1,0 1 0,1-1 1,0 1-1,-1-1 0,1 1 1,0-1-1,0 1 0,0-1 1,1 0-1,-1 0 0,0 0 1,1 0-1,0 0 1,-1 0-1,1 0 0,3 3 1,-4-5-20,-1 0 1,1 0 0,-1 1-1,1-1 1,-1 0 0,1 0 0,-1 0-1,1 0 1,-1 0 0,1 0 0,-1 0-1,1 0 1,-1 0 0,1 0-1,0 0 1,-1 0 0,1 0 0,-1 0-1,1 0 1,-1-1 0,1 1-1,-1 0 1,1-1 0,13-11 130,6-20-43,-16 24-69,0-2-1,-1 1 1,-1 0-1,3-16 0,3-8-26,-8 32-16,0 1 0,0 0 0,0 0 0,0-1 0,0 1 0,0 0 0,0-1 0,1 1 0,-1 0 0,0-1 0,0 1 1,0 0-1,-1-1 0,1 1 0,0 0 0,0-1 0,0 1 0,0 0 0,0-1 0,0 1 0,0 0 0,0 0 0,-1-1 1,1 1-1,0 0 0,0 0 0,0-1 0,-1 1 0,1 0 0,0 0 0,0-1 0,-1 1 0,1 0 0,-1 0 0,1 0-3,0 0-1,0 0 1,0 0-1,-1 0 1,1 0-1,0 0 1,0 0-1,-1 0 1,1 0-1,0 0 1,0 0-1,0 0 1,-1 0-1,1 0 1,0 1-1,0-1 1,0 0-1,-1 0 1,1 0-1,0 0 1,0 1-1,0-1 1,0 0-1,-1 0 1,1 0-1,0 1 1,0-1-1,0 0 1,0 0-1,0 0 1,0 1-1,0-1 1,0 0-1,0 0 1,0 1-1,0-1 1,0 0-1,0 0 0,0 0 1,0 1-1,0-1 1,0 0-1,0 1 1,3 33-301,-1 11 485,-2-42-145,0 1 0,0-1 0,-1 1 1,0-1-1,0 1 0,0-1 0,0 1 1,0-1-1,-1 0 0,-2 5 1,-2 1 275,5-7-229,-1 1-1,1-1 1,-1 1-1,1-1 1,-1 0-1,0 0 1,-2 2-1,2-3-55,1 0-1,0-1 0,0 1 0,0-1 0,0 1 1,-1-1-1,1 1 0,0-1 0,0 0 1,-1 0-1,1 1 0,0-1 0,0 0 0,-1 0 1,1 0-1,0-1 0,0 1 0,-1 0 1,1 0-1,0-1 0,-2 0 0,-1 0 6,0-1 0,0 0-1,0 0 1,1 0-1,-1 0 1,0-1 0,1 0-1,-1 1 1,1-1 0,0 0-1,0-1 1,0 1 0,1-1-1,-1 1 1,-3-8 0,3 5-51,0 0 1,1 0-1,0 0 1,0 0-1,1 0 1,-1 0-1,1 0 1,1-1-1,-1 1 1,1-8-1,1 4-64,0 0 0,1 0-1,0 0 1,1 1 0,-1-1 0,2 1-1,0-1 1,4-8 0,-4 12 46,-1 1 0,0 0-1,1-1 1,0 1 0,0 1 0,1-1 0,-1 0 0,1 1 0,0 0 0,0 0 0,1 1 0,-1-1-1,7-2 1,-10 5 43,0 0 1,0 0-1,0 1 0,0-1 0,0 0 0,0 1 1,0 0-1,0-1 0,0 1 0,0 0 0,0 0 1,0 0-1,0 0 0,0 1 0,0-1 0,0 0 1,0 1-1,0-1 0,0 1 0,0 0 0,-1 0 1,1 0-1,0 0 0,0 0 0,2 2 0,-1 0 37,-1 0-1,0-1 0,0 1 0,0 0 0,0 0 1,-1 0-1,1 0 0,-1 0 0,0 1 1,0-1-1,0 0 0,0 1 0,-1-1 0,1 6 1,0-3 57,-1 0 1,0 0-1,0 0 1,0 0-1,-1 0 1,0 1 0,0-1-1,-1 0 1,0-1-1,-2 7 1,3-10-56,0 1-1,-1-1 1,1 0 0,0 0-1,-1 0 1,0 0 0,1 0-1,-1 0 1,0 0 0,0-1-1,0 1 1,0-1 0,-1 1-1,1-1 1,0 0 0,-1 0-1,1 0 1,0 0 0,-1 0-1,1 0 1,-1-1 0,1 1-1,-1-1 1,0 0 0,-3 0-1,0 0-30,0 0-1,0 0 0,0 0 1,0-1-1,0 0 0,0 0 1,0-1-1,0 0 0,0 0 1,1 0-1,-1-1 0,1 0 1,0 0-1,-1 0 0,-8-8 1,8 5-20,0-1 0,1 0 0,-1 0 0,2-1 1,-1 1-1,1-1 0,0 0 0,0-1 0,1 1 0,0 0 1,-2-13-1,4 16-18,1 0-1,-1-1 1,1 1 0,0-1 0,0 1-1,1-1 1,0 1 0,0 0 0,0-1-1,0 1 1,1 0 0,0 0 0,0 0-1,0 0 1,1 0 0,0 0 0,0 0-1,0 1 1,7-8 0,-6 8-41,0 0-1,0 0 1,0 1 0,0-1-1,1 1 1,-1 0 0,1 1-1,10-5 1,-13 6 64,0 1-1,0-1 1,0 1-1,0-1 1,0 1 0,0 0-1,0 0 1,0 0-1,0 0 1,0 0 0,0 1-1,0-1 1,0 0 0,0 1-1,0 0 1,0-1-1,0 1 1,0 0 0,0 0-1,0 0 1,-1 0 0,1 1-1,0-1 1,-1 0-1,1 1 1,2 2 0,0 2 43,-1 1 0,1-1 0,-1 1 1,0-1-1,-1 1 0,1 0 0,-1 0 1,-1 0-1,2 8 0,0 1 36,2 3 45,-1-1 0,-1 1 1,-1 0-1,0 0 0,-2 1 0,0-1 0,-1 0 1,-5 22-1,6-39-93,0 0 0,-1 1 0,1-1 0,-1 0 1,0 1-1,1-1 0,-1 0 0,0 0 0,-1 0 0,1 0 0,0 0 0,0 0 1,-1 0-1,1 0 0,-1-1 0,0 1 0,0 0 0,1-1 0,-1 1 1,0-1-1,0 0 0,0 0 0,-1 0 0,1 0 0,0 0 0,0 0 0,0 0 1,-1-1-1,1 1 0,0-1 0,-1 0 0,-3 1 0,0-2 3,-1 0 0,0 0-1,1-1 1,-1 1 0,1-1 0,0-1-1,0 1 1,0-1 0,0 0-1,0-1 1,0 1 0,1-1-1,-6-5 1,0 0-29,2 0-1,-1 0 1,1-1-1,1 0 0,-12-19 1,15 22-48,1-1 0,-1 0 1,1-1-1,1 1 0,0-1 1,0 0-1,1 1 0,0-1 0,-1-10 1,3 15 22,0 0 1,0-1 0,0 1 0,1 0 0,-1 0 0,1 0 0,0 0 0,1 0 0,-1 1 0,0-1 0,1 0 0,0 0 0,0 1 0,0-1-1,0 1 1,1 0 0,0 0 0,-1 0 0,1 0 0,0 0 0,0 0 0,4-2 0,-1 1-28,1-1 0,-1 1 0,1 1 0,-1-1 0,1 1-1,0 0 1,1 1 0,-1 0 0,10-2 0,-12 3 40,0 1 0,-1 0 0,1 0-1,-1 0 1,1 1 0,-1-1 0,1 1 0,-1 0 0,0 1-1,1-1 1,-1 1 0,0-1 0,0 1 0,0 1 0,0-1-1,6 5 1,-4-2 28,0 1 0,-1 0 0,0 0 1,0 0-1,0 0 0,-1 1 0,0-1 0,0 1 0,-1 0 0,1 1 0,-2-1 0,1 0 0,2 14 0,0 8 84,0 1 1,-1 37-1,-2-40 102,-1-18-128,-1 1 0,0-1 0,-1 0 1,0 1-1,-3 13 0,3-21-34,1 0 0,-1 0 1,1 0-1,-1 0 0,0-1 0,0 1 1,1 0-1,-1 0 0,0-1 0,-1 1 0,1 0 1,0-1-1,0 1 0,-1-1 0,1 1 1,-1-1-1,1 0 0,-1 0 0,0 0 0,1 0 1,-1 0-1,0 0 0,0 0 0,0 0 0,0-1 1,1 1-1,-1-1 0,0 0 0,-4 1 1,2-1-25,0-1 0,0 1 1,0-1-1,0 0 1,0-1-1,1 1 1,-1 0-1,0-1 0,1 0 1,-1 0-1,1 0 1,-1 0-1,-3-4 1,-6-6-193,-21-23 0,27 27-45,3 3-303,0 0 1,0 0-1,0-1 1,-5-10-1,7 11-436,0 0 0,0-1 0,1 1 0,-1-1 0,1 1 0,0-9 1,-2-11-5859,3 7 2134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4:58:25.8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11 125 6560,'-10'-16'2976,"28"12"-2592,0-1 2336,9 2-1568,23-9 1983,8-1-1759,32-7 0,4 5-832,9 2-288,-13 6-160,-13-1-224,-14 3 64,-8 2-4255,-7 3 2335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25:55.9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 49 3072,'0'0'976,"-8"4"6310,2 3-5100,14-8 3922,8 1-4427,-6 0-1938,1 0 0,15-3 0,30-7 433,-26 5-155,-15 1-22,26-9-1,-5 1 37,-22 4 309,-6 5-336,-1 3 3,-7 0 48,-6 13 26,5-5-60,0-1-1,0 0 1,0 1-1,-1-1 1,0 0-1,0 0 1,-1 0-1,0 0 1,-7 11-1,-8 21 132,14-29-126,-1 0 1,0-1-1,-9 14 1,-68 86 315,-17 10 262,80-94-101,18-25-490,2-1 0,8-3-30,3 1-30,0-1 1,22-10-1,12-4 177,-18 10-121,74-17-64,-95 24 53,0 1 0,1 0-1,9 1 1,7 0 183,-23-1-35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25:56.8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9 149 3232,'-9'-8'10588,"11"7"-10339,1 0-1,-1-1 1,0 1-1,0 0 1,1 1 0,-1-1-1,1 0 1,-1 1 0,0-1-1,1 1 1,-1 0 0,1 0-1,2 0 1,5 1 77,0 0-1,1-1 1,12-1 0,-1 1 93,51-6 315,-28 1-177,-36 3-427,1 1 0,0-2 0,-1 1 0,0-1 0,0-1 0,0 1 0,11-7 0,-19 9-110,0 0 0,0 0 0,0 0 0,0-1 0,0 1 1,0 0-1,-1 0 0,1-1 0,0 1 0,-1 0 0,1-1 0,-1 1 0,1 0 0,-1-1 0,1 1 0,-1-1 1,0 1-1,0-1 0,0 1 0,0-1 0,0 1 0,0-1 0,0 1 0,-1-1 0,1 1 0,0 0 0,-1-1 1,1 1-1,-1-1 0,-1-1 0,1 0-47,0 1 0,0-1 0,-1 0 0,1 0 0,-1 1 0,0-1 0,0 1 0,0-1 0,0 1 0,0 0 0,0 0 1,-1 0-1,1 0 0,-4-2 0,-1 2 32,0-1 0,-1 1 1,1 1-1,0-1 0,-1 1 1,1 1-1,0-1 0,-1 1 1,1 0-1,-1 1 0,1 0 1,-11 2-1,7 0 54,-1 1-1,1 0 1,0 0 0,0 1-1,0 0 1,0 1 0,-9 7-1,14-8-14,-1-1 0,1 1-1,1 0 1,-1 0-1,1 1 1,0 0 0,0 0-1,0 0 1,1 0-1,0 1 1,0-1 0,0 1-1,1 0 1,0 1-1,1-1 1,-2 9 0,3-13 19,1 1 0,0-1 1,0 0-1,1 0 0,-1 1 0,1-1 1,0 0-1,-1 0 0,1 0 1,1 0-1,-1 0 0,0 0 0,1 0 1,-1 0-1,1 0 0,0-1 1,0 1-1,0 0 0,1-1 0,-1 0 1,0 0-1,1 1 0,-1-1 1,1-1-1,0 1 0,0 0 0,0-1 1,0 1-1,6 1 0,23 0 16,0-1 0,0-1-1,60-7 1,48-18-3316,-36 4-5606,-74 17 4646,-2 7 1424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2:43:58.6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1 684 1728,'3'4'7380,"-2"-3"-7163,7-3 1196,-6 2-1457,1-1 1,-1 0-1,0 0 0,0 0 1,0-1-1,0 1 1,2-3-1,55-44 561,-38 23-415,0 0 1,-1-2-1,20-37 0,39-89 344,-44 80-90,-10 27-419,12-28 217,-32 56-174,-4 15 39,-1 0-1,1 0 0,0 0 1,0 1-1,0-1 1,1 0-1,1-3 1,1 1 40,-3 4-62,0 1 0,-1-1-1,1 0 1,0-1 0,-1 1-1,1 0 1,0 0 0,-1 0-1,1 0 1,-1 0 0,0-1-1,1 1 1,-1 0 0,0 0 0,0-1-1,0 1 1,0-2 0,5-33 248,-5 40-264,-1 1 0,0-1 1,-1 0-1,1 1 0,-1-1 0,1 0 1,-1 0-1,-1 0 0,1 0 0,0 0 1,-5 4-1,-9 18-49,5-6 48,5-10-42,-9 23 0,14-29 62,-26 72 26,-20 92 1,26-95-35,1-3-165,19-65 153,0 0 1,1 0-1,-1 0 1,1 0-1,0 0 1,1 0-1,0 1 1,-1-1 0,1-1-1,1 1 1,-1 0-1,1 0 1,0 0-1,0-1 1,0 1-1,5 6 1,-7-11 21,0 1 0,1 0 1,-1-1-1,0 1 0,1 0 0,-1-1 1,1 1-1,-1-1 0,1 1 0,-1-1 1,1 1-1,-1-1 0,1 1 0,-1-1 1,1 0-1,0 1 0,-1-1 0,1 0 1,0 1-1,-1-1 0,1 0 0,0 0 1,0 1-1,-1-1 0,1 0 0,0 0 1,-1 0-1,1 0 0,1 0 0,2 0 70,-1 0-47,0 1 0,0-1 1,0 1-1,0-1 0,1 0 0,-1 0 1,0 0-1,0-1 0,0 1 1,0-1-1,0 0 0,0 0 1,0 0-1,0 0 0,0 0 0,-1-1 1,1 1-1,0-1 0,-1 1 1,1-1-1,-1 0 0,1 0 1,-1-1-1,0 1 0,3-4 0,4-6-9,0-1-1,-1 0 0,12-28 0,-11 24-13,43-92-1,43-82-114,-75 162 161,1 0 0,2 1 0,39-38 0,-17 18 224,-37 40-251,-6 7 4,-1 0 0,1 0 1,-1 0-1,0-1 0,1 1 0,-1-1 1,0 1-1,0-1 0,0 1 1,0-1-1,0 0 0,-1 1 0,1-1 1,0 0-1,-1 0 0,1 0 0,-1 1 1,1-4-1,-2 5-22,1-1 1,0 1-1,0 0 1,0 0-1,0-1 1,-1 1-1,1 0 1,0 0-1,0-1 1,-1 1-1,1 0 1,0 0-1,0 0 0,-1-1 1,1 1-1,0 0 1,0 0-1,-1 0 1,1 0-1,0 0 1,-1 0-1,1-1 1,0 1-1,-1 0 1,1 0-1,0 0 0,-1 0 1,1 0-1,0 0 1,-1 0-1,1 0 1,0 1-1,-1-1 1,1 0-1,0 0 1,0 0-1,-1 0 1,1 0-1,0 0 1,-1 1-1,1-1 0,-15 7-335,-27 23 211,29-21 77,0 1-1,0 0 1,-14 15 0,18-14 1,1 0 0,0 0 0,0 1 0,1 0 0,1 0 0,0 1 0,-8 26 0,2 5 95,-6 49 0,11-59 17,1 4 28,3-15-161,-9 31-1,-8 33 172,17-75 57,3-11-165,0 1-1,0-1 1,-1 1-1,1-1 1,0 0-1,-1 1 1,0-1-1,1 1 1,-1-1-1,0 0 1,0 0 0,1 1-1,-3 0 1,3-1 145,-2 6-39,0-5-5,1-7 351,1-4-517,2 0 0,-1 0 1,1 0-1,0 1 1,1-1-1,0 0 1,0 1-1,1 0 1,0 0-1,8-13 0,-1 5 12,0 1 0,1 1 0,1-1 0,16-13 0,-4 5-130,-15 13 144,0 1 1,0 0-1,1 0 0,1 1 1,22-12-1,-32 19 54,0 1 0,0-1-1,-1 1 1,1-1-1,0 1 1,0 0 0,0-1-1,1 1 1,-2 0-10,0 0 0,0 0 1,0 0-1,0 0 0,0 0 0,0 0 0,0 1 0,-1-1 1,1 0-1,0 0 0,0 1 0,0-1 0,0 1 1,-1-1-1,1 0 0,0 1 0,0-1 0,-1 1 0,1 0 1,0-1-1,-1 1 0,1 0 0,-1-1 0,1 1 1,-1 0-1,1 0 0,-1-1 0,1 1 0,-1 1 0,1 1 4,0 0-1,-1-1 0,0 1 1,0 0-1,0 0 0,0 5 1,0-3-9,-2 17 80,0 0 0,-2 0 0,-7 26 1,2-6-136,6-29 6,0 1-1,2 0 1,-1 0-1,2 18 1,0-27 37,1-1 0,-1 1 1,1-1-1,0 1 0,0-1 1,1 0-1,-1 1 1,1-1-1,0 0 0,0 0 1,0 0-1,1 0 0,-1 0 1,1-1-1,0 1 1,0-1-1,4 4 0,-3-3 59,1-1-1,-1 1 0,1-1 1,-1 0-1,1-1 0,0 1 1,0-1-1,0 0 0,1 0 1,-1 0-1,0-1 0,1 1 1,-1-1-1,1-1 0,9 1 1,6-1-12,0-1 1,0-2-1,24-4 1,-35 4 5,0 0 1,0 0-1,0 0 0,0-2 1,-1 1-1,1-1 0,-1 0 1,10-9-1,-14 10 37,1-1 1,-1 0-1,0 0 0,-1 0 1,1-1-1,-1 0 0,0 1 1,0-2-1,-1 1 0,0 0 1,0-1-1,0 1 0,2-12 1,-5 15-44,1 1 0,-1-1 0,0 0 0,0 1 0,0-1 1,-1 1-1,1-1 0,-1 0 0,1 1 0,-1-1 1,0 1-1,0-1 0,0 1 0,0 0 0,0-1 0,-3-2 1,3 4-42,0 0 0,0 0 0,0 0 0,0 1 0,0-1 0,0 0 0,0 1 0,-1-1 0,1 0 0,0 1 0,-1 0 0,1-1 0,0 1 0,-1 0 0,1 0 0,0-1 0,-1 1 0,1 0 0,0 0 0,-1 1 0,1-1 0,0 0 0,-1 0 0,1 1 0,0-1 0,-1 1 0,1-1 0,0 1 0,0-1 0,0 1 0,-3 1 0,-3 3-65,-1 0 0,1 0 0,-1 1 1,1-1-1,1 2 0,0-1 0,-1 1 0,2 0 0,-1 0 0,1 0 1,0 1-1,1 0 0,0 0 0,0 0 0,0 1 0,-2 11 1,5-15 23,0-1 1,0 0-1,0 1 1,0 0-1,1-1 1,0 1-1,1 8 1,-1-11 32,1 0 0,-1-1 1,1 1-1,0 0 0,0 0 1,0 0-1,0 0 0,0 0 1,0-1-1,0 1 0,0 0 1,1-1-1,-1 1 0,1-1 1,-1 0-1,1 1 0,-1-1 1,1 0-1,0 0 0,2 1 1,1 0 42,-1 0 0,1-1 0,0 1 0,-1-1 0,1-1 0,0 1 0,0 0 0,8-1 0,39-5 210,-52 5-238,7-2-7,0 0-1,-1-1 1,1 0-1,0 0 1,-1 0-1,0-1 0,0 0 1,0 0-1,0 0 1,5-7-1,22-14 65,-4 5-115,13-8 126,-10 6-33,-23 16 27,-1 0-1,16-8 0,-14 11-58,1-1-129,-10 5 141,0-1 0,-1 1 0,1 0 0,-1 0 0,1 0 0,-1 0 0,1 0 0,-1 0 0,0 0 0,0 0 0,1 0-1,-1 1 1,0-1 0,0 1 0,-1 6 25,1 1-1,-2-1 1,1 0-1,-1 0 1,-5 12-1,-2 15-126,8-8 279,1-26-91,6-2-35,1 0-1,-1 0 1,1-1 0,-1 0-1,0 0 1,0 0-1,10-6 1,-3 2-10,55-25-138,78-49-1,-55 29 371,-91 58-69,-12 32-169,7-23 11,0 1 1,-3 27-1,7-40-39,1 0 1,0 0-1,1 0 0,-1 0 1,1 0-1,0 0 0,0 0 1,0 0-1,1-1 0,-1 1 0,1 0 1,0-1-1,0 1 0,0-1 1,0 1-1,1-1 0,-1 0 0,1 0 1,0 0-1,0 0 0,0-1 1,0 1-1,0-1 0,1 0 0,-1 0 1,5 2-1,-3-1-148,-1-2 0,0 1 0,0 0 0,0-1 0,1 0 0,-1 0 0,1 0 0,-1 0 0,1-1 0,-1 0 0,1 0 0,-1 0 1,1 0-1,0-1 0,-1 0 0,0 0 0,1 0 0,-1 0 0,0-1 0,1 0 0,-1 0 0,0 0 0,5-4 0,0-1-1495,-1-1-1,0-1 1,8-10 0,10-15-2139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2:43:59.5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2304,'0'1'194,"0"-1"1,0 1-1,1-1 1,-1 1-1,0-1 1,1 1-1,-1-1 1,0 0-1,1 1 0,-1-1 1,0 1-1,1-1 1,-1 0-1,1 1 1,-1-1-1,1 0 1,-1 1-1,1-1 0,-1 0 1,1 0-1,-1 0 1,1 1-1,-1-1 1,1 0-1,-1 0 1,1 0-1,-1 0 0,1 0 1,-1 0-1,2 0 1,22 0 2228,-18-1-2341,-5 1-68,198 4 2652,-146 0-2361,90 17 1,-15 3 568,-112-21-1311,0-1-1,0-1 1,0-1-1,0-1 1,0 0-1,19-3 1,-8 1-1338,29-2-390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2:44:02.5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 18 1984,'-3'0'2583,"1"-8"-46,-10 2 1399,196 3-1942,-140 4-1851,0 1 0,-1 3-1,50 10 1,-35-2 81,-33-13 11,-24 0 725,-1 2-927,0-1 0,-1 0 0,1 0 0,-1 0 0,1 0 1,-1 0-1,1 0 0,-1 0 0,0 0 0,0 0 0,0 0 0,1 0 1,-1 0-1,-1 0 0,-16 13 61,16-12-67,-16 11 50,-14 10-43,1 1 0,2 1 0,-32 34 1,32-23-70,1 2 0,1 1 1,-24 51-1,-3 3-194,49-84 274,-1 0 1,-10 11-1,-2 5 37,13-19-103,0 0-1,0-1 0,-8 7 1,2-1 49,8-11 574,50-8-596,-33 7-11,-1-1 1,0 0-1,0 0 1,21-8 0,-21 5 11,0 2 1,0 0-1,0 0 1,23-1 0,-15 4-42,-1 2 0,25 4 0,-31-3 205,-1 1 1,0 1-1,21 10 0,12 4-61,-36-14 136,-9-4-798,0-1-1,0 1 1,0-1-1,0 1 1,0-1-1,0 0 1,0 1-1,0-1 1,0 0-1,0 0 1,1 0-1,8 0-4332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2:44:03.6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107 215 2144,'-1'0'23,"1"0"-1,0 0 1,0 0 0,-1-1 0,1 1-1,0 0 1,-1 0 0,1 0 0,0 0 0,-1 0-1,1 0 1,0 0 0,-1 0 0,1 0-1,0 0 1,-1 0 0,1 0 0,0 0-1,0 0 1,-1 0 0,1 0 0,0 0-1,-1 0 1,1 0 0,0 0 0,-1 1-1,1-1 1,0 0 0,-10 4 8255,10-3-8173,0 0-1,0 0 1,1 0 0,-1 0-1,0 0 1,0 0-1,1-1 1,-1 1 0,0 0-1,1 0 1,-1 0-1,1 0 1,-1 0-1,1 0 1,-1-1 0,1 1-1,0 0 1,-1-1-1,1 1 1,0 0 0,1 0-1,0 1 44,1-1 0,-1 0 0,0 0 0,1 0 0,-1 0 0,1-1 0,0 1 0,2 0 1,3-1 69,-1 1 0,0-1 1,0-1-1,0 1 1,11-3-1,-14 1-168,0 1-1,0-1 0,0 0 1,0 0-1,-1 0 0,1 0 1,-1 0-1,1-1 1,-1 0-1,0 0 0,0 0 1,0 0-1,0 0 0,-1 0 1,1-1-1,-1 1 0,0-1 1,0 0-1,0 0 1,-1 0-1,1 0 0,-1 0 1,0 0-1,1-7 0,0 4 6,-1 0-1,-1-1 0,1 1 1,-1 0-1,-1 0 0,1-1 1,-1 1-1,0 0 0,-1 0 1,0 0-1,0 0 0,0 0 0,-7-11 1,7 14-47,-1 0 0,1 0 1,-1 0-1,0 1 0,0-1 0,-1 1 1,1 0-1,-1 0 0,0 0 1,0 0-1,-7-4 0,8 6-31,1 0-1,-1 0 0,1 1 0,0-1 1,-1 0-1,0 1 0,1 0 1,-1-1-1,1 1 0,-1 0 1,1 1-1,-1-1 0,1 0 0,-1 1 1,0-1-1,1 1 0,0 0 1,-1 0-1,1 0 0,-1 0 1,1 0-1,0 0 0,-3 2 0,-2 3-42,0-1 0,0 2 0,1-1-1,-1 1 1,1 0 0,-8 12 0,5-4-25,0 1 0,-9 23 0,15-31 107,-2 3-30,1-1 0,0 1 1,0 0-1,-1 13 0,1-2-67,3-14 91,0 1 1,0-1 0,0 0 0,1 0 0,1 10 0,0-5 71,-1-11-66,0 0 0,0 0 0,0-1 0,0 1-1,0 0 1,1 0 0,-1 0 0,1 0 0,-1 0 0,1-1-1,0 1 1,1 2 0,4 5 129,-5-7-60,1 1-1,0 0 1,0-1-1,0 0 1,0 1-1,0-1 1,0 0-1,1 0 1,-1 0 0,1 0-1,-1-1 1,1 1-1,0-1 1,4 2-1,4 1 55,0-1 0,1 0-1,0 0 1,-1-2 0,14 1-1,157-2 918,-180 0-1402,10-8-6993,-6 5 4929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2:44:04.8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 1 3552,'-1'0'223,"0"0"1,1 0 0,-1 0-1,0 0 1,0 1 0,1-1-1,-1 0 1,0 0-1,1 1 1,-1-1 0,0 1-1,1-1 1,-1 1-1,0-1 1,1 1 0,-1-1-1,0 2 1,-4 4 4013,10-4-3105,14 2-689,-3 0-184,31 13 593,-27-10-642,0 0 0,37 7 0,-16-5 239,-30-6-269,-1-1-1,1 0 1,18 2 0,-28-4 316,1 0-432,4 0-1196,0-1-1,0 0 1,0 1 0,0-2-1,0 1 1,0-1-1,0 0 1,7-3-1,6-10-2557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2:44:05.4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81 23 3072,'0'-1'152,"0"0"1,0 0-1,0 0 1,0 0-1,0 0 1,0 1-1,0-1 0,1 0 1,-1 0-1,0 0 1,0 0-1,1 1 1,-1-1-1,0 0 1,1 0-1,-1 1 0,1-1 1,-1 0-1,1 0 1,-1 1-1,1-1 1,3-4 3898,-7 8-2774,-6 9-712,-1 0-1,0 0 0,-1-1 0,-18 13 1,27-22-580,0-1 0,1 1 1,-1 0-1,0 0 1,1 0-1,-1 0 0,1 0 1,-2 4-1,3-6-54,-1 1-1,1 0 1,0-1 0,-1 1-1,1 0 1,0 0-1,0 0 1,0-1 0,0 1-1,0 0 1,-1 0-1,1 0 1,1-1 0,-1 1-1,0 0 1,0 0-1,0-1 1,0 1 0,0 0-1,1 0 1,-1 0-1,0-1 1,1 1 0,-1 0-1,0-1 1,1 1-1,-1 0 1,1-1 0,0 2-1,9 5-2771,-1-1-1,18 10 0,-6-6 1533,24 10-515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2:44:06.0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126 8 3328,'-1'-1'221,"0"0"0,0 1 0,0-1 0,0 0 0,0 1 1,0-1-1,0 1 0,0-1 0,-1 1 0,1 0 0,0-1 0,0 1 0,0 0 0,-2 0 0,2 0 140,-1 1-1,1 0 0,-1-1 0,1 1 0,-1 0 0,1 0 0,0 0 0,-1 0 0,-1 1 0,0 1 61,-3 2 233,0 1 0,1-1 0,0 1 0,-5 7 0,-13 15 39,18-22-690,1-1 1,0 1-1,0 1 0,0-1 1,1 0-1,-1 1 0,-2 9 1,27-15-7738,-11-1 3788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2:44:13.0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355 272 2080,'-1'3'3887,"12"-9"1596,-12 5-5363,-1 0 0,1 0 0,0 0 0,0 0 0,-1 1 1,1-1-1,0 0 0,-1 1 0,1-1 0,-1 1 0,1 0 0,-3-1 0,-21-4 314,-2 6-348,0 1 1,1 1-1,-1 1 1,-37 11-1,62-14-83,-67 22 17,62-20-91,0 0 0,0 1 1,1-1-1,0 1 0,-1 1 0,2-1 0,-10 9 0,13-11 59,1 0 1,-1 0-1,1 0 1,-1 0-1,1 0 1,-1 1-1,1-1 1,0 0-1,0 1 1,0-1-1,1 0 1,-1 1-1,0-1 1,1 1-1,0-1 1,-1 1-1,1 0 1,0-1-1,0 1 1,1-1-1,-1 1 1,0-1-1,1 1 1,0-1-1,-1 1 1,1-1-1,0 0 1,0 1-1,0-1 1,1 0-1,-1 0 1,3 3-1,-2-2 32,1 0 0,0 0 0,0 0 0,0 0 1,0-1-1,0 1 0,0-1 0,1 0 0,-1 0 0,1 0 0,-1-1 0,1 1 1,0-1-1,0 0 0,0 0 0,-1 0 0,1-1 0,0 1 0,0-1 0,5 0 1,1-1 63,0-1 0,0 0 1,0 0-1,0-1 0,-1 0 1,17-9-1,-5 1 69,33-25 0,-47 31-49,0-1 1,0 0 0,0 0 0,-1-1 0,0 1 0,-1-2 0,1 1 0,6-13 0,-12 20-99,0 0 0,1-1 0,-1 1 0,0 0 0,0 0 0,0 0 0,0-1 0,1 1 0,-1 0 1,0 0-1,0-1 0,0 1 0,0 0 0,0 0 0,0-1 0,0 1 0,0 0 0,0-1 0,0 1 1,0 0-1,0 0 0,0-1 0,0 1 0,0 0 0,0 0 0,0-1 0,0 1 0,0 0 0,0-1 1,0 1-1,0 0 0,0 0 0,-1 0 0,1-1 0,0 1 0,0 0 0,0 0 0,0-1 0,-1 1 1,1 0-1,0 0 0,0 0 0,-1 0 0,1-1 0,0 1 0,0 0 0,-1 0 0,1 0 0,0 0 1,0 0-1,-1 0 0,1 0 0,0 0 0,0 0 0,-1 0 0,1 0 0,0 0 0,-1 0 0,1 0 1,0 0-1,0 0 0,-1 0 0,1 0 0,-16 7-124,11-2 54,0 0 0,1 1 0,-1-1 0,1 1 1,0 0-1,1 0 0,0 1 0,0-1 1,0 1-1,1 0 0,0-1 0,0 1 1,-1 13-1,2-13 46,0-1 0,1 0 0,0 1 0,0-1 1,1 0-1,-1 1 0,2-1 0,-1 0 0,1 0 0,0 0 0,0 0 0,0 0 1,1 0-1,0 0 0,7 9 0,-9-13 35,0-1 0,0 0 0,0 0 0,1 0 0,-1 0 0,0 0 0,1 0 0,-1 0-1,0 0 1,1-1 0,0 1 0,-1 0 0,1-1 0,-1 1 0,1-1 0,0 0 0,-1 0 0,1 1 0,-1-1 0,1 0 0,0 0 0,-1 0 0,1-1 0,0 1 0,-1 0 0,1-1 0,0 1 0,-1-1 0,1 1-1,-1-1 1,1 0 0,1-1 0,6-3 20,-1 0 1,0-1-1,0 0 0,8-8 0,-13 11-30,12-11 88,-1 0 1,0-2-1,-1 1 1,-1-2-1,0 1 1,-1-2-1,-1 1 1,-1-2-1,0 1 1,7-25 0,-9 17 21,0 0 0,-2 0 1,-1-1-1,-1 1 0,-1-32 0,-2-1-186,0 59 26,-10 7-26,7-2 58,0 0 1,0 0-1,1 0 0,0 0 0,0 0 1,0 0-1,1 1 0,-2 6 0,-7 22 55,4-21-126,1-1-1,0 1 1,1 0 0,1 0 0,0 0 0,1 0-1,0 0 1,1 1 0,1-1 0,0 1 0,1-1 0,0 1-1,1-1 1,0 0 0,1 0 0,9 24 0,-7-20 76,-4-15 5,-1 1-1,1-1 0,0 1 1,0-1-1,0 0 0,0 1 1,0-1-1,1 0 0,-1 0 1,1 0-1,-1 0 1,4 3-1,-2-2 66,0 0 0,1 0 1,-1-1-1,1 0 0,0 1 0,6 1 0,-8-3-34,0-1 0,1 1 0,-1-1 0,0 0 0,0 0 0,0 0 0,1 0 0,-1-1 0,0 1-1,0 0 1,0-1 0,0 0 0,0 1 0,0-1 0,3-1 0,7-5 73,0 0 0,-1 0 0,1-1 0,11-12 0,1 1 107,-1-1-140,-1-1 0,30-37 0,-46 50-45,-5 8 23,-1-1-62,1 0-1,-1 1 1,1-1-1,-1 0 0,1 1 1,0-1-1,-1 0 1,1 1-1,0-1 0,-1 1 1,1 0-1,0-1 0,-1 1 1,2-1-1,-1 1-24,0 1 1,0-1-1,0 1 0,0-1 0,0 1 0,0-1 1,-1 1-1,1-1 0,0 1 0,0 0 0,-1-1 0,2 2 1,-2-1 51,12 9-150,-1 0-1,17 10 0,-23-17 146,-1-1 0,1 1 0,-1-1 0,1 0 0,0-1 0,0 1 0,0-1 0,0 0 0,0 0 0,9 0 0,6 0 24,-14 0 29,1-1 0,0 0 0,-1 0 0,1 0 1,-1-1-1,1 0 0,-1 0 0,1-1 0,-1 0 0,11-4 0,56-38 510,-69 42-572,0-1 1,-1 0-1,1 0 1,-1-1-1,0 1 1,0 0-1,5-7 1,-6 6-52,1 1 1,0-1 0,-1 1 0,2 0 0,-1-1 0,0 1 0,1 1 0,6-5 0,-3 0-81,-4 5 206,1 12 26,-2-1-66,0 0 0,-1 0 0,0 0 0,-1 0 0,0 0 0,0 0 0,-1 0 0,-3 17 0,1-15 62,0 1-1,-1-1 1,0 1 0,0-1 0,-1 0 0,-8 13-1,11-22-41,0 1 0,-1 0-1,1 0 1,0-1 0,-1 0-1,0 1 1,1-1 0,-1 0-1,-6 3 1,8-5-55,1 1 1,-1-1-1,0 1 0,0-1 1,0 0-1,0 1 0,0-1 1,0 0-1,0 0 1,0 0-1,0 0 0,0 0 1,0 0-1,0 0 0,0 0 1,0 0-1,0 0 1,1-1-1,-1 1 0,0 0 1,0-1-1,0 1 0,0 0 1,0-1-1,0 1 1,1-1-1,-1 1 0,0-1 1,0 0-1,1 1 0,-1-1 1,0 0-1,1 0 1,-1 1-1,1-1 0,-1 0 1,1 0-1,-1-1 0,-2-3-45,1-1-1,0 1 0,0-1 0,0 1 0,1-1 0,0 0 0,0 1 1,0-1-1,1 0 0,0 0 0,0 0 0,0 0 0,2-7 0,-2 13 26,0-1-1,0 1 0,0-1 0,0 1 1,1-1-1,-1 1 0,0 0 0,0-1 0,0 1 1,1-1-1,-1 1 0,0-1 0,0 1 1,1 0-1,-1-1 0,0 1 0,1 0 0,-1-1 1,1 1-1,-1 0 0,0 0 0,1-1 1,-1 1-1,1 0 0,-1 0 0,1 0 0,-1-1 1,0 1-1,1 0 0,-1 0 0,1 0 0,-1 0 1,1 0-1,-1 0 0,1 0 0,-1 0 1,1 0-1,-1 0 0,1 0 0,-1 1 0,1-1 1,-1 0-1,1 0 0,-1 0 0,0 0 1,1 1-1,-1-1 0,1 1 0,4 2 35,-1 0-1,0 0 1,7 8-1,-3-4-200,13 14 35,-14-13 52,1 0 0,10 7-1,-16-13 119,0 0 0,1 0-1,-1-1 1,1 0 0,-1 1-1,1-1 1,0 0 0,-1 0-1,1-1 1,0 1 0,0 0 0,5-1-1,3-1 30,0 0 0,-1-1 0,1-1 0,-1 0 0,1 0 0,-1-1 0,0 0 0,18-11 0,-5 3 36,10-5 15,32-14 201,-64 31-243,0-1 1,0 0-1,0 1 0,1-1 1,-1 0-1,0 0 1,0 0-1,0 0 0,1-2 1,-2-1 179,-8 4-192,3 1-73,-1 1 0,1 0 1,0 0-1,0 1 1,0 0-1,0 0 0,0 0 1,1 0-1,-1 0 0,1 1 1,0 0-1,0 0 0,1 0 1,-1 1-1,-3 4 0,4-5-19,1 1 0,-1-1 0,1 1-1,-1-1 1,1 1 0,1 0-1,-1 0 1,1 0 0,-1 0 0,1 0-1,1 0 1,-1 0 0,1 0 0,0 0-1,0 0 1,2 9 0,-2-13 53,0 0-1,0 0 1,0 0 0,1 0-1,-1 0 1,0 0 0,1 0 0,-1 0-1,1 0 1,-1-1 0,1 1-1,-1 0 1,1 0 0,0 0 0,-1-1-1,1 1 1,0 0 0,0-1-1,-1 1 1,1-1 0,0 1 0,0-1-1,0 1 1,0-1 0,-1 0-1,3 1 1,-2-1 18,1 0 1,0 0-1,0 0 0,0 0 0,0-1 1,0 1-1,-1-1 0,1 1 0,0-1 1,0 0-1,-1 1 0,4-3 0,2-2 79,1 0-1,-1 0 0,0-1 0,9-10 0,-8 8-91,-1 1 121,0 0-1,-1-1 1,8-11 0,-13 17-93,0-1 1,1 1 0,-1-1-1,0 1 1,0-1 0,0 1-1,-1-1 1,1 0 0,-1 1-1,1-1 1,-1 0 0,0 1-1,0-1 1,0 0 0,-1 1-1,1-1 1,-1-4 0,0 4-54,-1 0 1,1 0 0,0 0-1,-1 0 1,0 1-1,1-1 1,-1 0 0,-3-2-1,5 4 1,0 1 0,-1 0 0,1 0 0,0 0 0,0-1 0,0 1 0,-1 0 0,1 0 0,0-1 0,0 1 0,0 0 0,0-1 0,0 1 0,-1 0 0,1 0 0,0-1 0,0 1 0,0 0 0,0-1 0,0 1 0,0 0 0,0-1 0,0 1 0,0 0 0,0 0 0,0-1 0,1 1 0,-1 0 0,0-1 0,0 1 0,0 0 0,0 0 0,0-1 0,0 1 0,1 0 0,-1 0 0,0-1 0,1 1 0,8-8-323,3 5 141,0 0 0,0 1-1,0 0 1,20 0 0,7 0 210,-24 1 6,1 1 0,26 2-1,-30 0 21,21 4-5,-32-6-22,1 1-1,0-1 1,-1 1-1,1 0 1,-1-1-1,1 1 1,-1 0-1,1 0 1,-1 0-1,0 0 0,1 1 1,-1-1-1,0 0 1,2 3-1,8 9 195,-9-12-194,-1 0 0,0 0-1,0 0 1,0 0 0,0 0 0,-1 0-1,1 0 1,0 0 0,0 0 0,-1 1-1,2 1 1,3 24 275,-4-21-327,0 0 0,1 0 1,2 8-1,2 11-76,-6-22 114,1-1 1,-1 1 0,1 0 0,-1-1 0,1 1 0,0-1 0,0 1 0,0-1 0,0 1 0,4 3 0,-5-5 25,1 0 0,0 0 0,-1 0 0,1-1-1,0 1 1,0 0 0,0-1 0,0 1 0,0-1 0,0 1 0,-1-1-1,1 1 1,0-1 0,1 0 0,-1 1 0,0-1 0,0 0 0,0 0-1,0 0 1,0 0 0,2 0 0,-1 0 4,1-1 1,-1 0-1,1 1 0,-1-1 0,1 0 1,-1 0-1,1 0 0,3-3 1,1-1-7,0-1 0,-1 1 0,0-1 1,10-11-1,12-18 205,115-154 106,-137 178-283,0 0 0,0 0 0,-1 0 1,-1-1-1,1 0 0,-2 0 0,0 0 1,-1 0-1,0 0 0,0-1 0,-1-13 0,-1 26-54,0-1 0,0 1 0,0 0 0,0-1 0,1 1 0,-1-1 0,0 1-1,0-1 1,0 1 0,0 0 0,0-1 0,-1 1 0,1-1 0,0 1 0,0 0 0,0-1-1,0 1 1,0-1 0,-1 1 0,1 0 0,0-1 0,0 1 0,0-1 0,-1 1-1,1 0 1,0-1 0,-1 1 0,1 0 0,0 0 0,-1-1 0,0 1 0,1 0-17,-1 0 0,0 1 1,0-1-1,1 1 1,-1-1-1,0 1 0,1-1 1,-1 1-1,1-1 1,-1 1-1,0 0 0,1-1 1,-1 1-1,1 1 1,-17 28-228,6-5 191,2 1 0,1-1 0,2 2 0,0-1 0,1 0 0,-1 39-1,7-49-65,-1 1 0,7 30 0,-6-40 126,1-1 0,0 0 1,0 1-1,1-1 1,-1 0-1,1 0 0,1 0 1,-1 0-1,9 9 0,-11-14 9,0 1-1,1-1 1,-1 0-1,1 1 0,0-1 1,-1 0-1,1 0 1,0 0-1,0 0 0,0 0 1,0-1-1,-1 1 1,1-1-1,0 1 0,0-1 1,0 0-1,0 1 1,0-1-1,0 0 0,0 0 1,4-1-1,1-1 48,1 0 0,-1 0-1,0-1 1,11-5-1,4-1-74,56-28 238,-54 25-247,49-19-1,-65 28 57,0 1 1,0-1-1,-1-1 0,1 0 0,-1 0 1,11-8-1,-6 0-170,-11 11 139,-1 1 0,1 0-1,-1 0 1,0 0 0,1-1-1,-1 1 1,1 0 0,-1 0 0,1-1-1,-1 1 1,0 0 0,1-1 0,-1 1-1,0-1 1,0 1 0,1 0-1,-1-1 1,0 1 0,0-1 0,1 1-1,-1-1 1,0 1 0,0 0 0,0-1-1,0 0 1,1-1 7,-1 2 596,-3 9-721,-9 10-130,-13 29 68,22-43 168,1 1 0,0-1 0,1 0 1,-1 1-1,1-1 0,0 1 1,0 8-1,2-7-10,0 1 1,0-1-1,0 1 1,1-1-1,1 0 1,-1 0-1,4 7 1,-2-4 43,-3-9-64,4 6 4,20 5 524,-24-11 58,14-6-342,-14 4-234,-1 1-1,1-1 0,-1 1 0,1-1 0,0 1 0,-1-1 1,1 1-1,0-1 0,-1 1 0,1 0 0,0-1 1,1 1-1,3 2 22,-3-1 304,-2-1-425,1 0 145,0 0-1,-1 0 0,1 0 0,-1 0 0,1 0 0,0 1 0,-1-1 0,1 0 0,-1 0 0,1 1 0,0-1 0,-1 0 0,1 1 1,-1-1-1,1 1 0,-1-1 0,0 0 0,1 1 0,-1-1 0,1 1 0,-1 0 0,0-1 0,1 1 0,-1-1 0,0 1 0,0-1 1,1 1-1,-1 0 0,0-1 0,0 1 0,0 0 0,0-1 0,0 1 0,0 1 0,0-1-6,0 0 1,0 0-1,0 0 0,0 0 0,0 1 0,0-1 1,0 0-1,0 0 0,-1 0 0,1 0 1,-1 0-1,1 0 0,-1 0 0,1 0 0,-1 0 1,1 0-1,-1 0 0,0 0 0,0 0 1,-1 1-1,2-2 0,0 0 1,0 0 0,0 1-1,-1-1 1,1 0 0,0 0-1,0 0 1,0 1-1,0-1 1,-1 0 0,1 0-1,0 1 1,0-1 0,0 0-1,0 0 1,0 1 0,0-1-1,0 0 1,0 1 0,0-1-1,0 0 1,0 0-1,0 1 1,0-1 0,0 1-1,0-1-3,0 0-1,0 0 1,0 0-1,0 1 1,0-1-1,0 0 1,0 0-1,0 0 1,0 1-1,0-1 1,0 0-1,0 0 1,0 0-1,0 1 0,0-1 1,-1 0-1,1 0 1,0 0-1,0 1 1,0-1-1,0 0 1,0 0-1,0 0 1,-1 0-1,1 0 1,0 1-1,0-1 1,0 0-1,0 0 1,-1 0-1,1 0 0,0 0 1,0 0-1,0 0 1,-1 0-1,1 0 1,0 1-1,0-1 1,0 0-1,-1 0 1,1 0-1,0 0 1,0 0-1,0 0 1,-1 0-1,1-1 1,0 1-1,0 0 0,-1 0 1,1 0-1,-1 0 29,-1 0-1,0-1 0,1 1 0,-1-1 0,1 1 1,-1-1-1,1 1 0,0-1 0,-1 0 1,1 0-1,0 1 0,-1-1 0,1 0 0,0 0 1,-2-2-1,-18-23 146,3 4-153,13 18-48,-1-1 1,0 1-1,0 0 0,0 0 0,0 1 1,0-1-1,-1 2 0,1-1 0,-1 1 1,-12-3-1,15 3-3,-6 1-131,10 1 90,-8-1 128,8 1-75,0 0 0,0 0 1,0 1-1,0-1 0,0 0 1,0 0-1,1 0 1,-1 0-1,0 0 0,0 0 1,0 0-1,0 0 0,0 0 1,0 0-1,0 0 0,0 0 1,1 0-1,-1 0 0,0 0 1,0 0-1,0 0 0,0 0 1,0 0-1,0 0 0,0 0 1,1 0-1,-1-1 1,0 1-1,0 0 0,0 0 1,0 0-1,0 0 0,0 0 1,0 0-1,0 0 0,0 0 1,0 0-1,0 0 0,1 0 1,-1-1-1,0 1 0,0 0 1,0 0-1,0 0 0,0 0 1,0 0-1,0 0 1,0 0-1,0 0 0,0-1 1,0 1-1,0 0 0,0 0 1,0 0-1,0 0 0,0 0 1,0 0-1,0 0 0,0-1 1,0 1-1,0 0 0,0 0 1,-1 0-1,1 0 0,0 0 1,0 0-1,12 3 38,-10-2-105,49 17 535,50 27 0,-33-13-182,-65-31-224,0 0 0,0 0 0,1 0 0,-1 0 1,1 0-1,-1 0 0,0-1 0,1 0 0,6 0 0,-9 0-29,1 0-1,-1-1 0,1 1 1,0 0-1,-1-1 0,1 0 1,-1 1-1,1-1 0,-1 0 1,1 0-1,-1 0 0,0 0 1,0 0-1,1 0 0,-1 0 1,0 0-1,0-1 0,0 1 1,0 0-1,0-1 0,0 1 1,1-3-1,10-23-589,-6 11-1809,1 1 1,14-22 0,-4 17-3352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4:58:29.5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604 212 3808,'3'8'8211,"-5"-15"-3823,-5 0-5387,2 4 1048,0 0 1,0 1 0,0-1 0,0 1-1,0 0 1,-1 0 0,1 1 0,-10-2-1,-2 1-25,-28 0 1,30 2-7,-1 1 0,1 0 0,0 1 0,1 1 0,-1 1 0,0 0 0,-14 6 0,15-4 44,0 1 1,1 1 0,-1 0-1,2 0 1,-1 2-1,1-1 1,0 2 0,1-1-1,0 2 1,1-1 0,1 2-1,-1-1 1,2 1 0,0 0-1,0 1 1,1 0 0,1 0-1,1 1 1,-6 19 0,10-28-17,0 0 0,0 0 0,0 0 1,1 0-1,0 0 0,0 0 0,1 0 0,0 0 1,2 12-1,-2-15-7,0 1 0,1-1 0,-1 1 1,1-1-1,-1 0 0,1 1 0,0-1 1,0 0-1,1 0 0,-1-1 0,1 1 0,-1 0 1,1-1-1,0 1 0,0-1 0,0 0 1,5 2-1,12 5 102,2-1 0,-1-2 0,1 0 1,28 3-1,-35-6-47,-6-1-3,-7-2-52,-3 0-14,-7 3-20,-154 73-136,139-63 233,-1 2 0,2 0-1,0 1 1,-29 28 0,48-41-58,0 0-1,0 1 0,0-1 0,1 1 1,0 0-1,-1 0 0,1 0 1,1 0-1,-1 0 0,0 0 0,1 1 1,0-1-1,0 0 0,1 1 0,-1 8 1,1-11-5,0 1-1,0-1 1,0 0 0,1 1 0,-1-1 0,1 0 0,0 0 0,0 1 0,0-1-1,0 0 1,0 0 0,0 0 0,1 0 0,-1 0 0,1 0 0,-1 0-1,1-1 1,0 1 0,-1 0 0,1-1 0,0 0 0,0 1 0,0-1-1,0 0 1,0 0 0,1 0 0,-1 0 0,0 0 0,0-1 0,1 1-1,2 0 1,3 0 30,1 0 0,-1 0 0,1-1 0,0 0 0,-1-1 0,15-2 0,55-16 107,-49 11-125,-14 4-52,195-57 242,-145 39-182,80-40-1,-91 33 8,-2-2 0,68-53-1,-82 53-13,-1-3 0,-2 0 0,56-72 0,-58 63-98,37-64 0,-57 85-79,-2 0 0,-1-1 0,0 1 0,-2-2 0,8-32 0,-15 52 80,-1-1 0,1 1 1,-1 0-1,0-1 0,0 1 0,0-1 1,-1 1-1,-1-9 0,1 12 24,1-1 0,-1 0 0,0 0 0,0 1 0,0-1 0,0 0 0,0 1 0,0-1 0,0 1 0,0 0 0,0-1 0,-1 1 0,1 0 0,0-1 0,-1 1 0,0 0 0,1 0 0,-1 0 0,1 1 0,-1-1 0,0 0 0,0 1 0,1-1 0,-4 0 0,0 1-14,0-1 0,0 1 0,0 1 1,0-1-1,0 1 0,0 0 0,0 0 1,0 0-1,-6 3 0,-41 19-1,37-15 8,0 1 1,1 1-1,0 0 1,1 1 0,0 0-1,1 1 1,0 0-1,0 1 1,2 1-1,0-1 1,0 2 0,-7 15-1,5-6 61,1-1 1,2 2-1,0-1 0,2 1 0,0 0 1,2 1-1,-3 33 0,7-43-24,1-1 0,0 1 0,1 0-1,0-1 1,5 21 0,-4-28-1,0-1-1,1 1 0,0 0 1,0-1-1,0 0 1,1 0-1,0 0 0,1 0 1,0 0-1,0-1 1,0 0-1,7 6 0,1-1 81,1 0-1,1-2 0,-1 0 1,2 0-1,-1-1 1,1-1-1,0-1 0,1 0 1,30 6-1,-34-9-36,0-1-1,0-1 1,0 0 0,0 0 0,0-2-1,0 1 1,0-2 0,0 1 0,0-2-1,0 0 1,0 0 0,-1-1 0,18-9-1,-23 10-31,-1 0 0,0-1-1,0 0 1,0 0 0,0-1-1,0 1 1,-1-1 0,0-1-1,9-10 1,-8 7-71,-1-1 0,6-10 0,-10 17 18,0 0 0,0 0-1,0 0 1,0 0-1,0 0 1,-1 0 0,1 0-1,-1 0 1,0 0-1,0 0 1,0 0 0,0-4-1,-1 6 23,1 0-1,0 1 0,0-1 0,-1 1 0,1-1 0,0 1 1,0-1-1,-1 0 0,1 1 0,-1-1 0,1 1 1,-1 0-1,1-1 0,0 1 0,-1-1 0,0 1 1,1 0-1,-1-1 0,1 1 0,-1 0 0,1-1 1,-1 1-1,0 0 0,1 0 0,-1 0 0,1 0 0,-1-1 1,0 1-1,1 0 0,-1 0 0,0 0 0,1 0 1,-1 1-1,0-1 0,1 0 0,-1 0 0,0 0 1,-2 1-23,0 0 1,0 0-1,0 0 1,1 0-1,-1 1 1,0-1-1,-2 2 1,-15 14-39,0 0 0,-30 32 0,47-46 87,1 0-1,0-1 1,-1 1-1,1 1 1,1-1-1,-1 0 1,0 0-1,1 1 1,-1-1-1,1 1 1,0-1-1,0 1 1,1 0-1,-2 6 1,3-7 8,-1 0 1,0-1 0,1 1 0,-1 0 0,1 0 0,0 0 0,0-1 0,0 1 0,0 0 0,0-1 0,1 1 0,-1-1 0,1 1 0,0-1 0,0 0 0,0 0-1,0 0 1,0 0 0,3 3 0,0-2 27,0 0 0,0 1 0,1-2 0,-1 1 0,1-1 0,-1 1 0,1-1 0,0-1 0,0 1 0,0-1 0,0 0 0,0-1 0,0 1 0,0-1 0,0 0-1,8-2 1,8-2 16,0 0 0,0-2-1,23-9 1,-9 3-47,181-49-37,-52 16 20,-154 42-81,-1 0 1,1-1-1,19-10 0,-38 17 43,-1 0 0,0 0-1,-10 2 1,-5 1 43,9-1-56,-107 36-89,105-34 118,1 0-1,0 1 1,0 1-1,1 1 1,-14 11-1,26-18 25,0-1 0,0 1 0,1 0-1,-1-1 1,1 1 0,0 0 0,0 1-1,0-1 1,0 0 0,-2 6 0,4-8 5,0 1 0,-1-1 0,1 0 0,0 0 0,0 1 0,0-1 0,0 0 0,0 0 1,0 1-1,0-1 0,0 0 0,0 0 0,1 1 0,-1-1 0,0 0 0,1 0 0,-1 0 0,1 0 0,-1 1 1,1-1-1,0 0 0,-1 0 0,1 0 0,0 0 0,0 0 0,0 0 0,0-1 0,0 1 0,0 0 0,0 0 0,0-1 1,2 2-1,4 1 54,-1-1 0,1 0 1,-1 0-1,1 0 1,0-1-1,0 0 1,0-1-1,0 1 0,13-2 1,5-1 104,30-7 0,-27 2-109,-1-1 0,0-1-1,0-1 1,27-15 0,-36 15-37,-1-1-1,0-1 1,-1 0 0,0-2 0,0 0 0,-2 0 0,0-1 0,20-28 0,81-116-107,15-18 170,-127 172-85,20-22-101,-1-2 1,-2 0 0,0-1 0,16-37 0,-35 64 38,0 0 1,0 0-1,-1 0 0,1 0 1,0 0-1,-1-5 1,0 8 47,0-1 1,1 1-1,-1-1 0,0 1 1,-1-1-1,1 1 1,0 0-1,0-1 0,0 1 1,0-1-1,0 1 0,0-1 1,0 1-1,-1 0 1,1-1-1,0 1 0,0-1 1,-1 1-1,1 0 0,0-1 1,-1 1-1,1 0 1,0 0-1,-1-1 0,1 1 1,0 0-1,-1 0 1,1-1-1,0 1 0,-1 0 1,1 0-1,-1 0 0,1 0 1,-1-1-1,1 1 1,0 0-1,-1 0 0,1 0 1,-1 0-1,1 0 1,-1 0-1,1 0 0,-1 0 1,1 1-1,0-1 0,-1 0 1,1 0-1,-1 0 1,1 0-1,-1 1 0,-9 3-16,1 1 1,0 0-1,0 1 0,0 0 0,0 0 0,1 1 0,0 0 1,-7 9-1,4-6-11,-2 3 33,1 1 1,0 0-1,1 1 0,1 1 1,-16 29-1,8-7 10,-18 57-1,18-40-45,1 1-1,-12 85 1,23-103 118,3-23-51,1 1-1,1-1 1,1 29 0,0-42-2,0-1 0,0 1 0,0-1 0,0 1 0,0-1-1,1 1 1,-1-1 0,1 1 0,-1-1 0,1 1 0,-1-1-1,1 0 1,0 1 0,0-1 0,0 0 0,0 1 0,0-1-1,0 0 1,0 0 0,0 0 0,0 0 0,0 0 0,1 0-1,-1 0 1,0-1 0,1 1 0,-1 0 0,1-1 0,-1 1-1,1-1 1,-1 1 0,1-1 0,-1 0 0,1 1 0,-1-1-1,1 0 1,-1 0 0,1 0 0,-1-1 0,1 1 0,0 0-1,1-1 1,37-8 116,0-2-1,-1-1 1,-1-2-1,69-36 1,-92 41-140,-1-1-1,-1-1 1,0 0 0,14-15-1,8-8-310,-34 34 299,-1-1-1,1 0 0,0 1 1,0-1-1,0 0 0,0 1 1,0-1-1,1 1 0,-1-1 1,0 1-1,0 0 0,0 0 1,0-1-1,0 1 0,1 0 1,-1 0-1,0 0 0,0 0 1,0 0-1,0 0 0,0 1 1,1-1-1,-1 0 0,0 1 1,0-1-1,0 0 0,0 1 1,0-1-1,0 1 0,0 0 1,0-1-1,0 1 0,0 0 1,0 0-1,0 0 0,-1-1 1,1 1-1,1 2 0,1 1-27,0 0 0,0 0 1,-1 0-1,1 1 0,-1-1 0,0 1 0,3 8 0,-2 1 71,-1-5 1,0 0-1,1 0 1,0-1-1,0 1 0,1-1 1,0 1-1,8 12 1,-10-19-9,0 0 0,0 0 1,1-1-1,-1 1 1,1 0-1,-1-1 0,1 0 1,-1 1-1,1-1 1,0 0-1,0 0 0,-1 0 1,1-1-1,0 1 1,0-1-1,0 0 0,0 0 1,0 0-1,0 0 1,0 0-1,3-1 0,6-1 74,0 0-1,-1-1 0,23-9 0,2-1-88,17-6 135,-47 17-131,0-1 0,-1 0 0,0 0 0,1 0 0,-1-1 0,6-6 0,-10 10-24,-1 0 0,1-1 0,-1 1 0,0 0 0,1-1 1,-1 1-1,1-1 0,-1 1 0,0-1 0,1 1 0,-1-1 0,0 1 0,0-1 0,1 1 1,-1-1-1,0 1 0,0-1 0,0 1 0,0-1 0,1 0 0,-1 1 0,0-1 0,0 1 1,0-1-1,0 1 0,-1-1 0,1 0 0,0 1 0,0-1 0,0 0 0,-1 1 2,1-1 0,-1 1 0,0-1 0,1 1 0,-1 0 0,1 0 0,-1-1-1,0 1 1,1 0 0,-1 0 0,0-1 0,1 1 0,-1 0 0,0 0 0,0 0 0,1 0-1,-1 0 1,0 0 0,1 0 0,-1 1 0,0-1 0,1 0 0,-1 0 0,-1 1 0,-6 2-46,0 0 0,0 1 0,0 0 0,0 0 0,-8 7 0,11-8 80,0 0 0,1 1 0,0 0 0,0 0 0,0 0 0,0 0-1,1 1 1,-7 9 0,9-12-15,1-1 0,-1 1 0,0-1 0,0 1-1,1 0 1,-1-1 0,1 1 0,0 0 0,-1 0-1,1-1 1,0 1 0,0 0 0,0 0 0,0 0-1,1-1 1,-1 1 0,0 0 0,1 0 0,-1-1 0,1 1-1,-1 0 1,1-1 0,0 1 0,0-1 0,0 1-1,0-1 1,0 1 0,0-1 0,0 1 0,0-1-1,1 0 1,-1 0 0,0 0 0,1 0 0,-1 0-1,1 0 1,-1 0 0,1 0 0,2 0 0,2 2 49,1-1 0,0 0 1,-1 0-1,1-1 1,0 1-1,0-2 0,0 1 1,11-1-1,0-2 29,0 0 0,-1-1 0,0-1 1,0-1-1,0 0 0,-1-1 0,1-1 0,17-10 0,-31 15-81,1 0 1,-1-1-1,0 1 0,0-1 0,0 0 1,0 0-1,3-4 0,-5 6-11,-1 0-1,1 1 1,0-1 0,-1 0-1,1 0 1,-1 0 0,0 0-1,1 0 1,-1 1 0,0-1-1,1 0 1,-1 0 0,0 0-1,0 0 1,0 0 0,0 0-1,0 0 1,0 0 0,0 0-1,0 0 1,-1 0 0,1 0-1,0 0 1,0 0 0,-1 0-1,1 0 1,-1 0 0,1 0-1,-1 1 1,1-1 0,-1 0-1,1 0 1,-1 1 0,0-1-1,1 0 1,-2 0 0,-8-6-45,0 1 1,0 1 0,0 0 0,-1 0 0,0 1 0,0 0 0,0 1-1,-12-2 1,-34-3 31,55 7 23,-2 1 15,-17 2 1,20-4-34,4 0 6,-2 0 31,5 2 19,0 1 1,-1-1 0,1 1-1,8 2 1,-11-2-52,-1-1 1,1 1 0,-1-1-1,1 1 1,-1-1 0,1 0 0,-1 0-1,4 0 1,13 1 113,-13-1 773,-2-1-3550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2:44:15.9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45 12 2912,'-1'-1'79,"1"1"0,-1-1 0,1 0 0,-1 1 0,0-1 0,0 0 0,1 1 0,-1-1 0,0 1 0,0 0 1,0-1-1,0 1 0,1 0 0,-1-1 0,0 1 0,0 0 0,-2 0 0,-8-4 5970,12 13-5601,2 12-240,-1 1 0,-1-1 0,-1 1-1,-1 0 1,-5 30 0,-1 18 6,6-49-19,1-7 71,-1 0 0,-1-1 0,-4 22 0,6-30 291,4-12-357,5-12-93,7-30 91,-8 24-302,13-27-1,16-36 94,-32 76-52,1 0 1,12-18-1,-4 7-117,-13 22 155,0-1 0,-1 1 0,1 0-1,-1 0 1,1 0 0,-1-1 0,1 1 0,-1 0-1,0-1 1,1-1 0,-1 2-18,4 11 465,-3 4-384,0 0 0,-1 0 1,0 0-1,-1 0 1,-1 0-1,-4 15 1,-2 28 348,8-51-297,-2 20 164,3-15 399,9-28-675,1 0 0,0 0 0,1 1 0,1 1 1,1 0-1,0 0 0,1 2 0,1 0 0,27-18 0,-40 28 53,1 1-1,0 0 0,0 0 1,0 0-1,0 1 1,0-1-1,0 1 0,0 0 1,5 0-1,-9 1-14,1 0 0,-1 0 0,0 0 0,1 0 0,-1 0 0,0 1 0,1-1 0,-1 0 0,0 0 0,0 0 0,1 1 0,-1-1 0,0 0 0,0 0 0,0 1 0,1-1 0,-1 0 0,0 1 0,0-1 0,0 0 0,0 1 0,0-1 0,1 0-1,-1 1 1,0-1 0,0 0 0,0 1 0,0-1 0,0 1 0,0 10 81,0-10-65,-5 80 877,1-50-682,-4 28 128,4-33-135,-1 41 0,5-67-401,0 1 1,0 0-1,0 0 1,0 0-1,0-1 0,0 1 1,0 0-1,0 0 1,1 0-1,-1-1 1,0 1-1,0 0 0,1 0 1,-1-1-1,1 1 1,-1 0-1,0-1 1,1 1-1,-1 0 0,1-1 1,0 1-1,-1-1 1,1 1-1,-1-1 1,1 1-1,0-1 0,0 0 1,-1 1-1,1-1 1,0 0-1,-1 1 1,1-1-1,0 0 1,0 0-1,0 0 0,-1 1 1,1-1-1,0 0 1,0 0-1,0 0 1,-1-1-1,1 1 0,0 0 1,0 0-1,0 0 1,-1 0-1,1-1 1,1 0-1,16-6-3296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2:44:17.1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51 132 4640,'0'0'45,"0"0"1,0 0-1,0 0 0,0 0 1,0 0-1,0 0 1,0 0-1,0 0 0,0 0 1,0 0-1,1 0 0,-1 0 1,0 0-1,0 0 1,0 0-1,0 0 0,0 0 1,0 0-1,0 0 0,0 0 1,0 0-1,0 0 1,0 0-1,0 0 0,0-1 1,0 1-1,0 0 1,0 0-1,0 0 0,0 0 1,0 0-1,0 0 0,0 0 1,0 0-1,0 0 1,0 0-1,0 0 0,0 0 1,0-1-1,0 1 1,0 0-1,0 0 0,0 0 1,0 0-1,0 0 0,0 0 1,0 0-1,0 0 1,0 0-1,0 0 0,0 0 1,0 0-1,0 0 0,0 0 1,0-1-1,0 1 1,0 0-1,0 0 0,0 0 1,-1 0-1,1 0 1,0 0-1,0 0 0,0 0 1,0 0-1,0 0 0,0 0 23,0 0 0,0 1 0,1-1-1,-1 0 1,0 0 0,0 0-1,0 1 1,0-1 0,0 0 0,1 0-1,-1 0 1,0 1 0,0-1-1,0 0 1,0 0 0,0 1 0,0-1-1,0 0 1,0 0 0,0 1-1,0-1 1,0 0 0,0 0 0,0 1-1,0-1 1,0 0 0,0 0-1,0 1 1,-1-1 0,1 0 0,0 0-1,0 0 1,0 1 0,0-1-1,0 0 1,0 0 0,-1 0 0,1 1-1,0-1 1,-3 8 165,1 0 0,0 0-1,0 0 1,1 1 0,-1 9 0,1-7-46,1-2-79,-1 0 0,1 0 0,1-1 0,-1 1 0,2 0 0,-1 0 0,1-1 0,0 1 0,1-1 0,0 0 0,1 1 0,-1-1 0,1-1 0,1 1 0,6 8 0,-11-16-75,1 1 1,-1 0-1,1 0 1,-1-1-1,1 1 1,0-1-1,-1 1 0,1 0 1,0-1-1,-1 1 1,1-1-1,0 0 1,0 1-1,0-1 0,0 0 1,-1 1-1,1-1 1,0 0-1,0 0 1,0 0-1,0 0 1,0 1-1,1-2 0,-1 1 1,1 0 0,-1-1 0,1 1-1,-1-1 1,0 0 0,1 0 0,-1 1-1,0-1 1,0 0 0,0 0 0,0 0-1,2-2 1,2-3 57,0-1 0,0 0 0,-1 1 0,3-9 0,1-2 80,-1 0-1,0 0 1,-2 0 0,0-1-1,-1 0 1,-1 0-1,0-1 1,-1-27 0,-2 45-160,1-1 1,-1 1 0,0 0-1,-1 0 1,1-1 0,0 1-1,0 0 1,0 0-1,-1 0 1,1 0 0,0-1-1,-1 1 1,1 0 0,-1 0-1,0 0 1,1 0-1,-1 0 1,0 0 0,0 0-1,1 0 1,-3-1 0,1 1-49,0 0 1,-1 0 0,1 0-1,0 1 1,-1-1 0,1 1-1,0-1 1,-1 1-1,1 0 1,-5 0 0,0 1 1,0 0 0,0 1 0,0 0 1,1 0-1,-1 0 0,1 1 0,0 0 0,0 0 0,0 0 1,0 1-1,0 0 0,1 0 0,-1 1 0,1 0 0,0-1 1,-5 8-1,1 0-34,-18 19-1,40-36 161,-2 1-54,82-55 123,2-1 325,-78 53-310,1 0 0,18-6 0,1 1 511,-34 11-643,1 0-1,-1 1 1,1-1 0,-1 1-1,1-1 1,4 1 0,-7 0-43,-2 18 189,-1-1 1,0 1-1,-2-1 1,0 0-1,-9 24 1,5-15 15,-6 27-1,5-26-216,7-24 29,1 1 0,-1-1 0,1 1 0,0 0 0,0-1 0,0 5 0,1-7-17,2-2 91,8-3-80,-1-1 0,0-1 1,0 0-1,-1 0 0,1-1 0,7-8 1,25-19-43,-14 14 5,1 2 0,1 2 0,0 0 1,1 2-1,32-10 0,-59 22 20,12 0 44,-15 3-20,0-1-1,0 1 1,1 0-1,-1-1 1,0 1 0,0-1-1,0 1 1,0 0-1,0-1 1,0 1-1,0-1 1,0 1 0,0 0-1,0-1 1,0 1-1,0 0 1,0-1 0,-1 1-1,1-1-4,-2 9 6,-1-1 1,0 1-1,0-1 0,-9 14 1,7-12-8,0 0 0,-6 17 0,2-8 329,8-18-367,4-2 10,9-7 121,1 0 1,19-17-1,-5 4-64,47-37-314,67-44-83,-141 102 355,0 0 1,1 1-1,-1-1 1,0 0-1,1 0 1,-1 1-1,0-1 1,0 0-1,1 1 1,-1-1-1,0 0 1,0 1 0,0-1-1,1 0 1,-1 1-1,0-1 1,0 1-1,0-1 1,0 0-1,0 1 1,0-1-1,0 1 1,0-1-1,0 0 1,0 1-1,0-1 1,0 1-1,0-1 1,0 0-1,0 1 1,0 21 85,0-19-65,0 10 81,0 18 145,-1 0-1,-6 41 1,4-47-190,1-1 0,1 37 0,2-30-480,14-45-6549,-12 12 5781,7-7-3384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2:44:17.7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191 77 4736,'-8'-5'8579,"7"5"-8235,-17-1 4193,-3-1-2851,17-1-1428,3 3-239,0 0-1,-1-1 1,1 1 0,0 0 0,0-1 0,1 1-1,-1-1 1,0 0 0,0 1 0,0-1-1,0 0 1,0 0 0,1 1 0,-1-1-1,0 0 1,1 0 0,-1 0 0,0 0 0,1 0-1,-1 0 1,1 0 0,0 0 0,-1 0-1,1 0 1,0 0 0,-1 0 0,1 0-1,0 0 1,0 0 0,0 0 0,0 0 0,0-1-1,0 0 1,5-11 247,-5 12-238,1 0 0,-1 0 0,1 0 0,-1 0-1,1 0 1,-1-1 0,0 1 0,1 0 0,-1 0-1,0 0 1,0 0 0,0 0 0,0-1 0,0 1-1,0 0 1,0 0 0,0 0 0,-1-2 0,1 3-27,-1 0 0,1 0 1,-1 0-1,1-1 0,-1 1 0,1 0 1,-1 0-1,1 0 0,-1 0 1,1 0-1,0 1 0,-1-1 1,1 0-1,-1 0 0,1 0 0,-1 0 1,1 0-1,-1 1 0,1-1 1,-1 0-1,1 0 0,0 1 0,-1-1 1,1 0-1,0 1 0,-1 0 1,-12 10-106,12-10 87,-83 78 337,84-79-318,-1 1-1,1-1 1,0 1 0,0-1-1,-1 0 1,1 1-1,-1-1 1,1 0-1,0 1 1,-1-1-1,1 0 1,-1 0 0,1 0-1,-1 1 1,1-1-1,0 0 1,-1 0-1,1 0 1,-1 0-1,1 0 1,-1 0 0,1 0-1,-1 0 1,1 0-1,-1 0 1,1 0-1,-1 0 1,1 0-1,-1 0 1,1 0 0,-1 0-1,0-1 1,1 1-89,0-1 1,0 0 0,-1 1-1,1-1 1,0 0 0,0 1-1,0-1 1,0 0 0,0 1-1,0-1 1,0 0 0,0 1 0,0-1-1,0 0 1,0 1 0,1-1-1,-1 1 1,0-1 0,0 0-1,1 1 1,-1-1 0,0 1-1,1-1 1,0 0 0,0-2-301,1 1 1,-1 0 0,1-1 0,0 1-1,0 0 1,3-3 0,26-15-7043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08:29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6 416,'-1'-5'2483,"1"5"-2370,0 0 0,0 0 0,0 1 0,0-1 0,0 0 1,0 0-1,0 1 0,1-1 0,-1 0 0,0 0 0,0 1 0,0-1 1,0 0-1,1 0 0,-1 0 0,0 1 0,0-1 0,0 0 0,1 0 1,-1 0-1,0 0 0,0 0 0,1 1 0,-1-1 0,0 0 1,0 0-1,2 0 914,3 8-334,0 51 726,-5-9-1458,-4 129 707,1-74-585,1 5 314,-3 33-154,5-87-90,-10 69 1,-8 47-21,15-154-105,-1-1 0,0 1 0,-12 31 0,14-46-14,1 3 329,9-6-55,-3-2-206,-1 1 0,0-1 0,0 1 0,0-1 0,6-4 0,8-3 72,1-1-101,-1 0 0,0-2 1,-1 0-1,0 0 0,-1-2 1,24-24-1,-27 26-9,1 1 0,1 1 1,-1 0-1,1 1 0,1 1 0,18-8 0,-31 15-57,0 0 0,0 0-1,1 1 1,-1-1 0,1 1-1,-1-1 1,1 1 0,-1 0-1,0 0 1,1 1 0,-1-1-1,1 1 1,5 1 0,-7 0 20,-1 0 1,0 0 0,1 0 0,-1 0 0,0 0-1,0 0 1,0 0 0,0 3 0,2 3 92,-1-6-132,-2 0 0,1 0 0,0 0 0,0 0 0,0 0 0,-1 0 1,1 0-1,-1 0 0,0 0 0,0 1 0,0-1 0,0 0 0,0 0 0,0 0 0,0 0 0,-1 1 0,1-1 0,-1 0 0,1 0 0,-1 0 0,0 0 0,-2 3 0,1-2-443,0 0 1,-1-1-1,1 1 0,-1-1 1,1 1-1,-1-1 0,0 0 0,0 0 1,0 0-1,0 0 0,-1-1 1,1 1-1,-5 1 0,-10 2-2634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08:30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1984,'25'0'1104,"-24"0"-635,1 0-74,16-6 9898,-12 6-10178,-5 0-51,-3 0-46,1 0-82,0 0-181,-2 0 149,2 0 80,12 0-5,-6 2 18,0-1 1,0 0 0,0 0 0,0 0-1,0-1 1,0 0 0,0 0 0,7 0-1,0-2 49,0 0 0,17-5 0,-4 2-133,3-1 345,-26 5 8,12 2-150,-21 0 316,-23 0-116,-42 8-593,60-10 244,8 1 57,1-1 0,-1 1 0,0 0 0,1 0 0,-1 0 1,1 1-1,-5 1 0,-2-1 79,9-1-112,1 0 0,-1 0 0,0 0 0,0 0 1,0 0-1,0 0 0,1 1 0,-1-1 0,0 0 0,0 0 0,1 1 0,-1-1 0,-1 1 1,-2 0-118,5-3-69,0 2 196,0-1-1,0 0 0,0 1 1,0-1-1,0 1 0,0 0 1,0-1-1,0 1 1,0 0-1,1 0 0,-1 0 1,0 0-1,0 0 0,2 0 1,87-7 542,-38 1-387,5 2-282,96 4 1,-140 0-19,-10 0-95,0 0 1,0 0-1,0 0 0,0 1 1,-1-1-1,1 1 0,5 1 1,-8-2 114,0 1 0,1-1 0,-1 0 1,0 0-1,0 1 0,1-1 0,-1 0 0,0 0 1,0 1-1,1-1 0,-1 0 0,0 0 1,0 1-1,0-1 0,0 0 0,0 1 1,1-1-1,-1 0 0,0 1 0,0-1 0,0 0 1,0 1-1,0-1 0,0 1 0,0-1 1,0 1-1,0-1-332,-3 9-3378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08:32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69 2144,'5'-6'923,"-5"6"-905,0-1 0,1 1 0,-1 0-1,0 0 1,0 0 0,0 0 0,0 0-1,0-1 1,0 1 0,1 0 0,-1 0-1,0 0 1,0 0 0,0 0 0,0 0-1,0 0 1,1-1 0,-1 1 0,0 0-1,0 0 1,0 0 0,1 0 0,-1 0-1,0 0 1,0 0 0,0 0 0,0 0 0,1 0-1,-1 0 1,0 0 0,0 0 0,0 0-1,1 0 1,-1 0 0,0 1 0,2-1 158,-2-4 46,0 3-147,0 1 1,0-1 0,1 1 0,-1 0 0,0-1-1,0 1 1,0-1 0,0 1 0,0 0 0,0-1 0,0 1-1,0-1 1,0 1 0,0-1 0,0 1 0,0 0 0,-1-1-1,1 1 1,0-1 0,0 1 0,0 0 0,-1-1-1,1 1 1,0 0 0,0-1 0,-1 1 0,1 0 0,0-1-1,0 1 1,-1 0 0,1 0 0,0-1 0,-1 1-1,0 0 272,-12-8 106,7 5-391,1-1 170,5 3-217,0 1 1,-1-1 0,1 1 0,0-1-1,-1 1 1,1-1 0,-1 1-1,1 0 1,0-1 0,-1 1 0,1 0-1,-1-1 1,1 1 0,-1 0-1,1-1 1,-1 1 0,0 0 0,-6-5 197,6 4-175,0 0 0,0 1 0,0-1 0,-1 1 1,1-1-1,0 1 0,0-1 0,0 1 0,0 0 1,0 0-1,-3-1 0,-3 0 53,6 0-93,1 1 0,-1 0 0,1 0 0,-1 0 0,1 0-1,-1 0 1,1 0 0,-1 0 0,1 0 0,-1 0 0,1 0 0,-1 0 0,1 0 0,-1 0 0,1 0-1,-1 0 1,1 0 0,-1 1 0,1-1 0,0 0 0,-1 0 0,1 1 0,-1-1 0,1 0 0,0 0-1,-1 1 1,1-1 0,-1 0 0,1 1 0,0-1 0,0 1 0,-1-1 0,1 0 0,0 1 0,0-1-1,-1 1 1,1-1 0,0 1 0,0-1 0,0 1 0,0 0 0,-4 4 149,-17 14 482,21-18-490,0-1-120,0 0-1,-1 0 1,1 0 0,0 0 0,0 0 0,0 0 0,0 0 0,0 0-1,0 0 1,-1 0 0,1 0 0,0 0 0,0 0 0,0 0-1,0 0 1,0 1 0,0-1 0,0 0 0,-1 0 0,1 0 0,0 0-1,0 0 1,0 0 0,0 0 0,0 0 0,0 0 0,0 1 0,0-1-1,0 0 1,0 0 0,0 0 0,0 0 0,0 0 0,-1 1-1,1-1 1,0 0 0,0 0 0,0 0 0,0 0 0,0 0 0,0 0-1,0 1 1,1-1 0,-1 0 0,0 0 0,0 0 0,0 0 0,0 0-1,0 0 1,0 1 0,0-1 0,0 0 1,0 0 1,1 0-1,-1 0 0,0 0 1,0 1-1,0-1 0,0 0 1,1 0-1,-1 0 1,0 0-1,0 0 0,0 0 1,1 0-1,-1 0 0,0 0 1,0 0-1,0 0 0,1 0 1,-1 0-1,0 0 0,0 0 1,0 0-1,1 0 0,-1 0 1,0 0-1,0 0 0,0 0 1,1-1-1,-1 1 1,0 0-1,0 0 0,0 0 1,0 0-1,1 0 0,-1 0 1,0-1-1,3-1-30,0-1-1,-1 1 1,1 0 0,0 0 0,1 0-1,-1 1 1,0-1 0,1 1 0,-1 0-1,0-1 1,1 2 0,5-2-1,5 0-79,0 2-1,15 0 0,-18 0 179,1 0 0,-1 0 1,18-4-1,-11 1 57,32-3 0,-16 3 18,-22 2-148,60-5 183,-70 6-219,-16 3 560,-35 5-625,3 0 91,34-7-9,1 1 0,0 0 1,-17 5-1,-102 44-306,117-47 311,-1-1 0,1-1 0,-1-1 0,0 1 0,0-2 0,-23-2 1,-2 1-1711,27 1-659,3-3 731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08:33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73 1408,'-5'-1'421,"7"0"-262,0 0-79,-11 1 5041,10 0-5072,-1 1 0,0 0 1,0-1-1,1 1 0,-1 0 0,0-1 0,1 1 0,-1 0 1,0-1-1,1 1 0,-1 0 0,1-1 0,-1 1 0,1-1 1,-1 1-1,1-1 0,1 1 0,-2 0-17,1-1 0,0 0 0,-1 1 0,1-1 0,-1 1 0,1-1 0,-1 1 0,1 0 0,-1-1 0,1 1 0,-1-1 0,0 1 0,1 0 0,-1-1 0,0 1 0,1 0 0,-1 1 0,0 0 18,0 1 0,0-1 0,1 1 0,-1-1-1,1 1 1,-1-1 0,1 0 0,0 1-1,0-1 1,0 0 0,2 5 0,0 0 14,0 0 0,-1 1 1,0-1-1,2 15 0,0-1 100,10 66 508,-14-86-639,0 1 0,0 0 0,1-1 0,-2 1 0,1-1 0,0 1 0,0 0 0,0-1-1,-1 1 1,1-1 0,-1 1 0,1-1 0,-1 1 0,0-1 0,0 1 0,-2 2 827,-1-1 100,4-4-938,1 1 1,-1-1 0,0 1-1,0 0 1,0-1 0,0 1 0,0-1-1,0 1 1,1 0 0,-1-1-1,0 1 1,0-1 0,0 1 0,0-1-1,0 1 1,-1 0 0,1-1-1,0 1 1,0-1 0,0 1 0,0 0-1,0-1 1,0 1 0,-1-1-1,1 1 1,0 0 0,0-1-1,-1 1 1,1 0 0,0-1 0,-1 1-1,1 0 1,-1-1 0,1 0 11,-1 0 0,0 0 0,0 0 0,1 0 0,-1-1 0,1 1 0,-1 0 0,1 0 0,0-1 0,-1-1 0,1-4 53,-1-1 0,0 1 0,-2-11 0,-1-2-29,3 14-54,1 0 0,0 0 1,0 0-1,3-10 1,-1-10-139,-2 22 119,0 1 0,0 0 0,0-1 0,1 1 0,-1-1 0,1 1 1,0 0-1,0 0 0,0-1 0,0 1 0,1 0 0,-1 0 0,4-3 1,-3 1 36,0 1 0,0-1 0,0 1 0,1-6 0,8-17-106,-4 10 161,-6 15-87,0 0 0,-1 0 0,1 0 0,0 0 0,0 0 0,0 0-1,1 0 1,-1 1 0,0-1 0,1 0 0,-1 1 0,1-1 0,-1 1 0,3-2 0,4-3-130,-8 6 123,1-1-1,0 0 0,0 1 1,-1-1-1,1 1 0,0-1 1,0 1-1,0-1 0,0 1 1,0 0-1,0-1 0,0 1 1,-1 0-1,1 0 0,0 0 0,0 0 1,0 0-1,0 0 0,0 0 1,0 0-1,0 0 0,0 0 1,0 0-1,2 1 0,29 15-14,-5-5 209,-14-5-101,0-1 0,0 0 0,15 2-1,-13-3 339,-8-2-828,-16-7-5836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08:34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3072,'20'0'9312,"-10"0"-9156,1-1 0,0-1 0,-1 0 0,1 0 1,-1-1-1,11-3 0,41-10 345,-17-2-218,-41 16-317,-1 1-1,1 0 1,-1 0 0,1 0 0,0 1 0,-1-1-1,1 1 1,0 0 0,7 0 0,-2 0 77,-7 0 5,16 12 22,-1-9-185,3 0 134,-8 2 1062,-1-2-4143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08:36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1472,'0'-1'139,"1"0"1,0 0-1,1 0 0,-1 0 1,0 0-1,0 0 1,0 0-1,1 1 0,-1-1 1,0 0-1,1 1 0,-1-1 1,0 1-1,3-1 1,-3 1 398,13 0 632,-8 0 1980,38-5-1070,-31 5-1678,0-2 0,16-2 0,5-2 248,12-2 123,-19 2-602,-21 5-190,0-1 1,0 1-1,11 0 0,103-3 499,-96 8-608,-21-3-311,0 0 1,0-1-1,0 1 1,0-1-1,0 0 1,1 0 0,-1 0-1,4-1 1,3-1-1578,7 2-2048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09:47.58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675 95 1152,'-5'-5'4863,"5"2"-4537,0 1-269,-1 1-1,1 0 1,-1-1-1,1 1 0,-1 0 1,0 0-1,0-1 1,0 1-1,1 0 1,-1 0-1,0 0 1,0 0-1,-1 0 1,1 1-1,-2-2 1,-18-12 666,0 6-411,1 1 0,-40-8 1,36 9-269,-67-8 537,76 13-521,-1-1 0,1 2 0,-17 1-1,-1 0-63,28 0-8,1-1 0,0 1 0,0 0 0,0 0 0,0 0 1,0 1-1,0-1 0,0 1 0,0 0 0,1 0 0,-1 1 0,1-1 0,-1 1 0,1-1 0,0 1 0,-5 5 0,-13 20-462,14-13 554,2 0 1,0 0-1,0 0 1,1 1-1,1-1 1,1 1-1,0 0 1,1 0-1,1-1 1,3 27-1,-1-33-105,0-1 0,0 1 1,1-1-1,0 0 0,1 0 0,6 11 0,-2-3-9,-4-8 65,1 0 1,-1-1-1,1 1 0,0-1 1,1 0-1,0 0 0,0 0 1,0-1-1,1 0 0,0 0 1,0-1-1,1 0 0,-1 0 1,1 0-1,14 5 0,-7-5 43,1-1 1,-1 0-1,22 2 0,-33-6-1,1 1 1,-1-1-1,0 0 1,1-1-1,-1 1 1,1-1 0,-1 1-1,0-2 1,1 1-1,-1 0 1,0-1-1,0 0 1,0 0-1,0 0 1,0 0-1,6-5 1,-10 7-46,1-1 1,-1 1 0,1-1-1,-1 1 1,0-1-1,1 1 1,-1-1-1,0 1 1,1-1-1,-1 1 1,0-1-1,1 1 1,-1-1-1,0 0 1,0 1-1,0-1 1,0 1-1,0-1 1,1 0-1,-1 1 1,0-1-1,0 1 1,-1-1-1,1-1 1,0 1-13,-1 0 0,1 0 0,-1-1 0,1 1 0,-1 0-1,0 0 1,0 0 0,0 0 0,1 0 0,-3-2 0,-1 0-28,1 0-1,-1 1 0,0-1 1,0 1-1,0 0 1,-4-2-1,-4 0-11,0 1 1,1 0-1,-1 1 1,0 1-1,0 0 1,0 0-1,-1 1 1,1 0-1,0 2 1,-16 2-1,15-1-7,-1 0-1,0 2 0,1-1 1,0 2-1,0 0 0,0 0 0,1 1 1,-18 13-1,4 0 107,1 0-1,-36 41 1,47-47-24,11-11-21,0 0 1,0 1 0,0-1-1,0 1 1,-4 7 0,-3 9 21,7-17-74,1 1 1,0 0 0,0-1 0,1 1 0,-1 0-1,1 0 1,0 0 0,0 0 0,0 1 0,0 5-1,1-8 24,1 0-1,0 1 1,-1-1 0,1 0-1,0 0 1,0 0-1,0 0 1,0 0-1,1-1 1,-1 1 0,2 2-1,20 18 50,-15-16 12,0-1 1,1 0 0,0-1-1,0 0 1,0 0 0,14 3 0,-2-3 57,40 5 0,-43-9-34,0-1 1,0 0 0,0-1 0,28-7-1,-17 3-3,-8 2-106,88-19 323,-88 18-195,0-2 0,-1 0 1,23-12-1,-34 13-105,0 0 1,-1 0-1,14-12 0,1-2 10,-7 7-97,-1 0-1,0-1 0,15-18 1,-29 31 78,-1 0 1,1 1 0,-1-1 0,1 0 0,0 1 0,-1-1 0,1 1 0,0-1 0,0 1 0,-1-1 0,1 1 0,0 0 0,0-1-1,0 1 1,0 0 0,0 0 0,-1-1 0,1 1 0,0 0 0,0 0 0,0 0 0,0 0 0,1 0 0,0 1 11,0-1 44,1 0-62,-2-1 6,0 1 0,-1 0-1,1 0 1,0 0-1,-1 0 1,1 0-1,-1 0 1,1 0-1,0 0 1,-1 0-1,1 1 1,0-1-1,-1 0 1,1 0-1,0 1 1,1 1 18,0 1 0,-1-1 1,1 1-1,-1-1 0,0 1 0,0 0 1,0-1-1,0 1 0,-1 0 1,1 0-1,0 5 0,2 11 54,-1-11-50,-1 0 1,0 0 0,-1 0 0,0 0-1,-2 15 1,0 9-151,0-10 294,0-16 366,1-11 692,2 3-1220,-1-1 0,1 1 0,0-1 0,0 1 1,0 0-1,0 0 0,0-1 0,0 1 0,0 0 0,1 0 0,1-2 0,6-10-61,16-43 44,-20 44 0,0 1-1,0-1 1,1 1 0,1 0-1,0 0 1,18-21 0,-12 18-227,-11 12 197,1 0 0,-1 0 0,0 0 0,1 1 0,0-1 0,0 1 0,-1 0 0,1 0 0,5-3 0,-8 5 36,1 0 0,0 0-1,-1 0 1,1-1 0,-1 1-1,1 0 1,0 0 0,-1 0-1,1 0 1,0 0 0,-1 0-1,1 0 1,-1 1 0,1-1-1,0 0 1,-1 0 0,1 0-1,-1 1 1,1-1 0,-1 0-1,1 0 1,-1 1 0,1-1-1,-1 1 1,1-1 0,-1 0-1,1 1 1,-1-1 0,1 1-1,-1-1 1,0 1 0,1-1-1,-1 1 1,0 0 0,9 22-13,-8-19 59,7 25 154,-6-20-233,0 1 0,1-1 1,0 1-1,1-1 0,0 0 0,0-1 0,7 11 1,-5-10 42,24 28-102,-28-34 128,1 0-1,0 0 1,0-1 0,0 1 0,0-1-1,0 0 1,1 0 0,-1 0 0,7 2 0,57 24-96,-56-24 145,0-1 1,1 0-1,-1-1 0,22 1 1,-31-3-55,13-3 443,-11 2-326,-2 1-102,1 0 0,-1-1 0,1 0 0,-1 1 0,1-1 0,-1 0 0,0 0 0,0-1 0,1 1 0,-1 0 0,0-1 0,0 1 0,0-1 0,0 0 0,-1 0 1,3-2-1,-2 1-9,0 0 0,0-1 1,0 1-1,-1-1 1,1 1-1,-1-1 1,0 0-1,0 1 1,1-8-1,-1-3-8,-1-1 0,0 0 0,-1 0-1,-4-21 1,3 30-22,0 0-1,0 1 0,-1-1 1,1 1-1,-1-1 0,0 1 1,-1 0-1,1 0 1,-1 0-1,0 0 0,0 1 1,-6-5-1,9 8-11,0 0-1,0-1 1,-1 1 0,1 0-1,0 0 1,-1 0-1,0 0 1,1 1 0,-1-1-1,1 0 1,-1 1 0,0-1-1,1 1 1,-1-1-1,0 1 1,0 0 0,1 0-1,-1 0 1,0 0 0,0 0-1,1 0 1,-1 0-1,0 0 1,0 1 0,-2 0-1,0 2-82,-1-1 0,1 1 0,0 0 0,0 0 0,0 1 0,-7 7 0,-4 4 0,12-12 99,0 0 1,-1 1-1,1-1 0,0 1 1,1 0-1,-1 0 1,0 0-1,1 0 1,0 1-1,0-1 1,1 1-1,-1-1 1,1 1-1,-1 5 1,1-4-8,1 0 1,0 0 0,0 0 0,1 0 0,-1 0 0,1 0 0,1 0 0,-1 0 0,1-1 0,2 7 0,1-2 1,0 0 1,0-1 0,0 0-1,2 0 1,-1 0 0,1-1-1,0 0 1,0 0 0,1-1-1,0 0 1,1-1 0,10 7 0,-16-11 51,0 0 0,0-1 1,0 0-1,0 0 1,0 0-1,0 0 0,0 0 1,0 0-1,1-1 1,-1 0-1,0 1 1,0-1-1,1 0 0,-1-1 1,0 1-1,0-1 1,5-1-1,-3 1 17,0-1 1,-1 0-1,0 0 0,1-1 1,-1 0-1,0 1 0,0-1 1,0-1-1,0 1 1,5-8-1,7-6-46,-9 10 6,0-1 0,0-1-1,0 0 1,-1 0 0,8-15 0,19-40-220,-20 42 273,17-43 1,-22 49-75,-6 14-46,-1-1 1,1 0-1,-1 1 1,0-1-1,1 0 1,-1 0 0,-1 0-1,1 0 1,0-1-1,0-3 1,-1 6-130,9 17-443,-4 15 539,-4-25 79,0 0-1,-1 0 1,0 10-1,2 10-13,0-5 127,5 15-315,-4-19 132,-3-15 101,1 1 0,-1-1 0,0 1 1,1-1-1,0 1 0,-1-1 1,2 3-1,-1-4-3,12 21-6,-7-4 6,-1-11-17,-3-5 22,0-1 0,1-1 0,-1 1 1,0 0-1,1 0 0,-1-1 0,0 1 0,1-1 0,-1 0 0,4 0 0,9 2 101,-12-2-88,0 0 1,-1 0 0,1-1 0,0 1 0,-1 0 0,1-1-1,0 0 1,-1 0 0,1 0 0,4-2 0,4-1 100,4-3-75,-1 0 0,0 0 0,0-1 0,-1-1-1,0 0 1,21-20 0,17-23-102,6-4-247,-57 56 235,1-1 0,0 1 1,0-1-1,0 1 0,0-1 1,0 1-1,0-1 0,0 1 1,0 0-1,0 0 0,0 0 0,0-1 1,0 1-1,0 0 0,2 1 1,-2-1 53,-1-1-16,0 1-1,1 0 1,-1 0-1,1 0 1,-1 0 0,1 0-1,-1 0 1,1 0 0,-1 0-1,0 0 1,1 0 0,-1 0-1,1 0 1,-1 0 0,1 0-1,-1 1 1,0-1 0,1 0-1,-1 0 1,1 0-1,-1 1 1,0-1 0,1 0-1,-1 1 1,0-1 0,1 0-1,-1 0 1,0 1 0,1-1-1,-1 1 1,0-1 0,0 0-1,1 1 1,-1-1 0,0 1-1,1 1-30,9 6-66,-9-7 102,0 0-1,0-1 1,0 1-1,0 0 1,0 0-1,0 0 1,0 0-1,0 0 1,0 0-1,1 2 1,0-1-21,0 1 0,0-1 1,1 1-1,-1-1 0,1 0 1,-1 0-1,1 0 0,0 0 1,3 1-1,-4-1 1444,-15-8-842,9 5-634,0 0 0,0-1 0,1 1-1,-7-4 1,-10-4-27,9 5 5,0 1 1,0 1-1,-20-3 0,28 5 31,-1 0 0,0 0 0,0 0 0,1 1 0,-1-1 0,0 1 0,1 0 0,-1 0 0,1 0 0,-1 0 0,1 1 0,-1-1 0,1 1 0,0 0 0,-5 4 0,3-3-4,1 2 0,-1-1 0,1 0 0,0 1 1,0 0-1,0 0 0,0 0 0,-3 7 0,6-8 25,-1 0 1,1-1-1,0 1 0,0 0 0,0 0 0,1 0 0,-1 0 0,1 0 1,0 0-1,0 0 0,0 0 0,1 0 0,-1 0 0,2 4 1,0-2 44,0 0 0,0 0 0,1 0 0,0-1 0,0 1 0,0-1 0,0 1 1,6 5-1,4 3 107,20 18 1,-27-27-119,-5-4 6,0 1 1,1-1-1,-1 0 1,1 0 0,-1 0-1,1 0 1,0 0-1,-1 0 1,1-1-1,0 1 1,-1-1-1,1 1 1,0-1-1,0 1 1,0-1-1,0 0 1,-1 0 0,1 0-1,0 0 1,2 0-1,-1-1 36,0 0-1,-1 0 1,1 0-1,-1 0 1,0 0-1,1-1 1,-1 1-1,0-1 1,0 0-1,0 1 0,0-1 1,3-3-1,-1 0-2,-1 1 0,1-1-1,-1 0 1,0 0 0,-1 0-1,1 0 1,-1 0 0,0-1-1,0 1 1,-1-1 0,0 1-1,1-11 1,-5-134-1202,3 149 827,2 3 133,3 4 172,0 0 1,0 1 0,-1-1 0,0 1 0,5 12 0,14 39-42,-13-19 129,-2 1 0,7 72 1,-15-109-66,3 31 93,-2 1 0,-5 68 0,2-87-33,-1 0 0,0 0-1,-1 0 1,0-1 0,-2 0 0,1 0-1,-2 0 1,-14 23 0,16-31-12,0 1-1,0-1 1,-1-1 0,0 1-1,-1-1 1,0 0 0,1-1-1,-2 1 1,1-1 0,-1-1-1,1 1 1,-1-1 0,-1-1-1,1 1 1,-11 2-1,8-4 16,0 0 0,1 0 0,-1-1 0,0-1 0,0 1 0,0-2 0,-21-3 0,12 0-40,14 3-25,0 0 1,0 0-1,1-1 1,-1 1-1,-9-6 1,13 6-12,0-1 0,0 1 1,0 0-1,1-1 0,-1 0 1,0 1-1,1-1 0,0 0 1,-1 0-1,1 0 0,0 0 1,0 0-1,0 0 0,0 0 1,0 0-1,1-1 0,-1 1 1,0-5-1,0-1 4,0 0-1,1 0 1,0 0 0,0 0-1,1-1 1,3-12-1,16-48-86,-20 69 92,5-14-64,0 1-1,1-1 0,1 1 0,0 0 1,0 1-1,2 0 0,-1 0 0,2 0 1,-1 1-1,2 1 0,-1 0 0,1 0 0,1 1 1,23-14-1,8-1 110,2 3 1,83-29-1,-83 35-214,-24 7 195,-17 7 32,-1 0 0,1-1 0,-1 1 0,1-1 0,5-3 1,2-2-23,-9 5 4,0 1-1,1 0 0,-1-1 1,0 0-1,0 0 0,0 1 1,0-1-1,-1 0 0,1 0 1,0-1-1,2-4 0,-1 2 19,0-1 0,-1 0-1,0 0 1,0-1 0,0 1-1,0 0 1,0-10 0,6-45-57,-7 52-776,1 23-180,-1 1 907,1-2-38,0 0 1,-1 14-1,1 11 144,-2-34-49,1-1 1,0 0-1,0 0 1,0 1-1,0-1 1,1 0-1,-1 0 1,1 0-1,0 0 0,0-1 1,0 1-1,3 3 1,1 0 77,0-1 0,0 1-1,12 6 1,-18-12-54,1 1 0,0-1 0,0 0 0,-1 0 0,1 1 0,0-1 0,0 0 0,0 0 0,-1 0 0,1 0 0,0 0 0,0 0 0,-1-1 0,1 1 0,0 0 0,0 0 0,0-1 0,-1 1 0,1 0 0,0-1 0,-1 1 0,1 0 0,0-1 0,-1 1 0,1-1 0,0 1 0,-1-1 0,1 0 0,15-17 411,-12 10-367,0 0 0,0 0 0,-1-1 0,0 1 0,0-1 1,-1 0-1,2-12 0,0 1-56,0 2-10,-3 10-138,1-1 0,0 1 0,0 0 0,1-1 1,6-11-1,-9 19 102,0 1 1,0 0-1,0 0 1,1 0-1,-1-1 1,0 1-1,0 0 1,0 0-1,1 0 1,-1-1-1,0 1 1,0 0-1,0 0 1,1 0-1,-1 0 1,0 0-1,0 0 1,1-1-1,-1 1 1,0 0-1,0 0 1,1 0-1,-1 0 1,0 0-1,0 0 1,1 0-1,-1 0 1,0 0-1,0 0 1,1 0-1,-1 0 1,0 1-1,0-1 1,1 0-1,-1 0 1,0 0-1,0 0 1,1 0-1,-1 1 1,12 10-326,6 20 127,-11-18 247,-1 0 0,0 1-1,-1-1 1,-1 1 0,0 0-1,-1 0 1,3 25 0,-3 23 82,-3 0 0,-2 0 1,-18 104-1,14-138-1,-1-1 0,-13 31 0,15-45-3,-1 0 1,-1 0 0,0-1 0,0 0-1,-1-1 1,-12 14 0,17-22-29,0 0 1,0-1 0,-1 0-1,1 1 1,0-1-1,-1 0 1,0-1 0,1 1-1,-1-1 1,0 1-1,-5 0 1,6-1-29,0-1-1,0 0 1,0 1 0,1-1-1,-1 0 1,0 0 0,0 0-1,0-1 1,0 1 0,1-1-1,-1 1 1,0-1 0,1 0-1,-1 0 1,0 0 0,-3-3-1,-8-5 31,11 8-71,1 0-1,-1 0 0,1-1 1,0 0-1,0 1 0,0-1 1,0 0-1,0 0 1,0 0-1,-3-4 0,0-4-38,1 1-1,0-1 0,0 0 1,1-1-1,0 1 0,1 0 1,0-1-1,1 0 0,0-18 1,1 19-42,0 1 1,1-1-1,0 1 1,1-1-1,0 1 1,1 0-1,0-1 1,0 1-1,1 1 1,0-1-1,6-9 1,-7 15 31,-1 0 1,1-1-1,0 2 1,0-1-1,1 0 1,-1 0 0,7-3-1,29-14-24,-28 15 19,3-1 70,0 0-1,1 1 1,0 1-1,-1 0 1,1 1-1,1 0 1,-1 1 0,27 0-1,-40 2-14,3 16-724,-6-11-149,1-1 1,-1 1-1,0-1 1,0 1 0,0-1-1,-1 0 1,1 1 0,-1-1-1,0 0 1,-6 8-1,8-12 648,-1 1-1,1-1 0,-1 0 0,0 1 0,1-1 0,-1 0 0,0 1 1,1-1-1,-1 0 0,0 0 0,0 0 0,1 0 0,-1 0 0,0 0 1,0 0-1,0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4:58:30.0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1 220 7872,'0'0'3584,"27"0"-3104,-6-9 2816,2 6-1889,31-22 705,9 2-1248,26-14-288,1 9-384,5-4-64,-9 9-64,-9-2-3648,-11 10 1953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09:54.54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386 830 1664,'0'0'98,"0"0"-1,-1 0 1,1 0 0,0 0 0,0 0-1,0 0 1,-1 0 0,1 0 0,0 0-1,0 0 1,0 0 0,-1 0 0,1 0-1,0 0 1,0 0 0,0 0 0,0-1-1,-1 1 1,1 0 0,0 0 0,0 0-1,0 0 1,0 0 0,0-1 0,-1 1-1,1 0 1,0 0 0,0 0 0,0 0-1,0-1 1,0 1 0,0 0 0,-5-5 1337,3 3-1197,-1 1 1,0-1-1,1 0 1,-1 0-1,1 0 0,0 0 1,-3-3-1,2 2-70,1 1 0,-1-1 0,1 1 0,-1 0 0,0 0 0,-3-2 0,-1 1-64,1 1 0,-1 0-1,0 1 1,1-1 0,-1 1 0,0 0 0,0 1 0,1 0 0,-1 0 0,0 0 0,0 1-1,0 0 1,-11 3 0,-2 3 25,1-1-1,0 2 0,-23 13 1,29-14-38,-1 1 0,-22 17 1,31-21-74,1-1 1,1 1 0,-1 0 0,0 1 0,1-1 0,0 0 0,0 1 0,0 0 0,1 0 0,-1 0 0,-1 6 0,-1 6 4,1-7-7,1 0 1,0 1-1,1-1 0,-2 16 0,4-22-2,0 0 0,0 0 0,1-1 0,-1 1 0,1 0 0,0 0 0,0-1 0,0 1 0,1-1 0,-1 1-1,1-1 1,0 0 0,0 0 0,0 1 0,0-1 0,5 4 0,-3-2 2,1-1-1,0 0 1,0 0-1,0-1 1,1 1-1,-1-1 1,1 0-1,0-1 0,-1 1 1,1-1-1,1 0 1,-1 0-1,0-1 1,0 0-1,0 0 1,8-1-1,10 0 129,-1-1 1,48-8-1,-36 4-157,-18 3 57,62-12 257,-71 12-271,0 0 0,0-1 1,0 0-1,0-1 0,-1 0 0,0 0 0,9-6 1,-7 2-19,-1 0 1,0 0 0,0-1-1,-1 0 1,-1 0 0,1 0-1,8-19 1,-14 25 43,0 1 1,0-1-1,-1 0 0,1 1 0,-1-1 1,0 0-1,1 1 0,-1-5 1,0 7-73,-1 0 0,1 0 0,0 0 0,0 0 0,0 0 1,0 0-1,0 0 0,-1 0 0,1 0 0,0-1 1,0 1-1,0 0 0,0 0 0,-1 0 0,1 0 1,0 0-1,0 0 0,0 0 0,0 0 0,-1 0 0,1 0 1,0 1-1,0-1 0,0 0 0,0 0 0,0 0 1,-1 0-1,1 0 0,0 0 0,0 0 0,0 0 1,0 0-1,0 0 0,0 1 0,-1-1 0,1 0 0,0 0 1,0 0-1,0 0 0,0 0 0,0 0 0,0 1 1,0-1-1,0 0 0,-7 7-238,2 20-231,3-23 488,1 1 1,0 0-1,1-1 0,-1 1 1,1 0-1,0-1 0,0 1 1,0 0-1,2 8 0,1 2-5,9 23 0,-11-34 37,0-1-10,0 0 0,1-1-1,-1 1 1,1 0 0,-1 0 0,1-1 0,0 1 0,0-1-1,1 1 1,-1-1 0,0 0 0,1 0 0,-1 0 0,1 0-1,-1-1 1,1 1 0,0-1 0,0 1 0,0-1 0,0 0-1,0 0 1,0 0 0,0-1 0,0 1 0,1-1 0,-1 1-1,0-1 1,0 0 0,0-1 0,0 1 0,5-1 0,-6 0 14,-1 1 1,1-1-1,0 0 1,-1 0-1,1 0 1,-1 0 0,1 0-1,-1 0 1,0 0-1,1 0 1,-1-1-1,0 1 1,0 0 0,0-1-1,0 1 1,0-1-1,0 0 1,0 1-1,-1-1 1,1 0 0,0 1-1,-1-1 1,0 0-1,1 1 1,-1-1-1,0 0 1,0 0 0,0 0-1,0-2 1,0-2-3,0 0-1,-1-1 1,0 1 0,0 0 0,0-1 0,-5-10 0,-25-54-154,31 69 82,-1 0 1,0 1-1,0-1 0,0 1 1,0-1-1,-1 1 1,1-1-1,0 1 1,-1-1-1,1 1 1,-1 0-1,1 0 1,-4-2-1,-5-4-473,49 10-148,-33-3 732,-1 0 1,1-1 0,-1 0-1,1 0 1,-1-1 0,1 1-1,7-5 1,36-20 207,-38 19-343,-1 1 0,1 0 0,1 1 0,-1 0 1,12-3-1,-19 7 49,0 1 1,-1-1 0,1 1 0,0-1 0,-1 1 0,1 0 0,0 1-1,-1-1 1,1 0 0,0 1 0,4 1 0,-6-1 13,0 0 0,0 0-1,0 1 1,0-1 0,0 0 0,0 1 0,0-1-1,0 1 1,0 0 0,-1 0 0,1 0 0,-1 0-1,1 0 1,-1 0 0,0 0 0,0 0 0,0 0-1,1 3 1,0 1 15,0 0-1,-1 0 0,0 0 0,0 1 1,-1-1-1,1 0 0,-1 0 1,-1 0-1,1 1 0,-1-1 0,0 0 1,-1 0-1,-1 6 0,-5 10 169,0-1-1,-14 24 1,16-33-75,-1 3 465,7-15-557,0 0 0,0 0-1,0 0 1,0 0-1,0 0 1,0 0 0,1 0-1,-1 0 1,0 0 0,0 0-1,0 0 1,0 0-1,0 0 1,0 0 0,0 0-1,0 0 1,0 0 0,0 0-1,0 0 1,0 0-1,0 0 1,0 0 0,0 0-1,0 0 1,0 0 0,0 0-1,0 1 1,0-1-1,0 0 1,0 0 0,0 0-1,0 0 1,0 0 0,0 0-1,0 0 1,0 0-1,0 0 1,0 0 0,0 0-1,0 0 1,0 0 0,0 0-1,0 0 1,0 0-1,0 0 1,7-9 543,77-98-579,-75 98-85,0 0 0,13-9 0,-4 2-519,-17 16 603,0 0 1,0-1-1,-1 1 0,1 0 0,0-1 1,0 1-1,0 0 0,-1 0 0,1 0 1,0 0-1,0 0 0,0 0 0,0 0 1,-1 0-1,1 0 0,0 0 0,0 0 0,0 1 1,-1-1-1,1 0 0,0 1 0,0-1 1,-1 0-1,1 1 0,0-1 0,-1 1 1,2 0-1,17 16-292,-8-3 319,0 1 56,2-1 0,-1 0-1,2 0 1,-1-2 0,29 21 0,-40-31-27,1-1 0,0 1 0,0 0 0,0-1 0,0 0 0,0 0 0,0 0 0,0 0 0,0 0 0,0 0 0,1-1 0,-1 0 0,0 0 1,0 0-1,1 0 0,-1 0 0,0 0 0,0-1 0,1 0 0,-1 1 0,0-1 0,0 0 0,0-1 0,0 1 0,0 0 0,0-1 0,4-3 0,-2 1 18,0-1 0,0 0 0,0 0-1,0-1 1,-1 1 0,0-1 0,0 0-1,-1 0 1,1-1 0,2-9 0,2-5 78,10-42 1,7-87 151,-18 105-361,-3 21-54,-2 16-256,-1-1 0,1-13 1,6 31-391,-5 0 697,0 0 0,-1 0-1,0 0 1,0 0 0,-1 1-1,0 13 1,4 28 37,3-9 115,-1 0-1,1 73 1,-8-108-24,0 1 0,-1-1 0,0 1-1,0-1 1,-5 13 0,6-18-11,-1 0 0,1-1 0,-1 1-1,1-1 1,-1 1 0,0-1 0,0 1 0,0-1-1,0 1 1,0-1 0,0 0 0,0 0-1,0 1 1,-1-1 0,1 0 0,0 0 0,-1 0-1,1 0 1,0-1 0,-1 1 0,0 0 0,1-1-1,-1 1 1,1-1 0,-1 1 0,0-1 0,1 0-1,-1 1 1,0-1 0,1 0 0,-3 0-1,-2-1-6,1 0 0,-1 0 0,0-1 0,0 1 0,0-1-1,1-1 1,-1 1 0,1-1 0,0 0 0,0 0 0,0 0-1,-6-6 1,3 4-24,7 5-17,1 0 1,-1-1-1,1 1 1,-1 0-1,1 0 1,-1 0-1,1-1 1,0 1-1,-1 0 1,1 0-1,-1-1 1,1 1-1,0 0 1,-1-1-1,1 1 1,0-1-1,-1 1 1,1 0-1,0-1 1,0 1-1,0-1 1,-1 1-1,1-1 1,0 1-1,0-1 1,0 1-1,0-1 1,0 1-1,0-1 1,0 0-1,-4-3-1087,12 9 558,0-2 534,0 1-1,0-1 0,0 0 1,0-1-1,1 0 1,13 2-1,54-1 633,-69-3-555,-4-1-31,1 1 1,0-1 0,0 0 0,0 0 0,-1 0 0,1 0 0,0-1 0,4-2 0,12-4 147,-13 5-150,0 0-1,0 0 0,0-1 0,0 0 1,0 0-1,-1 0 0,0-1 1,0 0-1,0 0 0,0-1 1,-1 0-1,0 0 0,0 0 1,-1 0-1,7-13 0,-9 12-5,0 0 0,-1 1-1,1-1 1,-2 0-1,1 0 1,-1 0-1,0 0 1,-1-8-1,-1 1-121,0 0 0,-1 1 0,-5-16 0,7 27 13,1 0 0,-1 0 1,0 0-1,0 0 0,0 0 0,0 0 0,-1 0 0,1 1 0,-2-3 1,2 4 53,1-1 1,0 1 0,-1 0 0,1 0 0,-1-1-1,1 1 1,-1 0 0,1 0 0,-1 0 0,1-1 0,-1 1-1,1 0 1,-1 0 0,1 0 0,-1 0 0,1 0-1,-1 0 1,1 0 0,-1 0 0,1 0 0,-1 0-1,1 1 1,-1-1 0,1 0 0,-1 0 0,1 0-1,-1 1 1,1-1 0,-1 0 0,1 0 0,0 1 0,-1-1-1,1 0 1,-1 1 0,1-1 0,0 1 0,-1-1-1,1 0 1,0 1 0,0-1 0,-1 1 0,1-1-1,0 1 1,0-1 0,0 1 0,-5 8-12,0 0-1,2 0 1,-1 1 0,1-1 0,0 1-1,1 0 1,0 0 0,1 0 0,0 0-1,0 0 1,1 0 0,0 0 0,2 11 0,-1-18 23,0 1 1,0-1 0,0 1 0,1-1 0,-1 1 0,1-1 0,0 0-1,0 1 1,0-1 0,0 0 0,1 0 0,-1-1 0,1 1 0,0 0-1,-1-1 1,1 0 0,0 0 0,1 0 0,-1 0 0,5 2 0,1 0 116,0 0 0,0 0 0,1-2 0,-1 1 0,1-1 0,14 1 0,-8-1 34,-1-2 1,1 0-1,0 0 0,30-6 1,-37 4-75,0-1 0,0 1 0,-1-1 0,1-1 0,-1 0 0,0 0 0,0-1 1,0 0-1,13-11 0,-11 7-27,-1-1 0,0 1 0,0-2 0,-1 1 0,0-1 0,-1 0 0,-1-1 0,10-20 0,-10 16-83,-3 11 42,-1-1 0,1 0 0,1-10 0,-1 4-142,2-19-475,-5 30 546,1 3-713,1 2 753,0 1 0,-1-1 0,1 1 0,-1-1 0,0 1 0,0 0 0,0 6 0,5 20 168,-1-11-269,5 34-1,-8-36 160,1 0-1,9 27 0,5-9-170,-7-19 350,-10-16-186,0 0 0,1 0 0,-1-1 0,1 1 0,0-1-1,-1 1 1,1 0 0,-1-1 0,1 1 0,0-1 0,-1 1 0,1-1 0,0 0 0,0 1 0,-1-1 0,1 0 0,0 1 0,0-1 0,0 0-1,0 0 1,-1 0 0,1 0 0,0 0 0,0 0 0,0 0 0,0 0 0,-1 0 0,3 0 0,26-10 409,-18 6-273,-6 2-91,0-1-1,0 1 0,0-1 0,0 0 0,-1 0 0,0 0 0,6-6 0,6-4 44,-9 8-64,-1-1-1,0 0 1,0-1 0,0 1 0,-1-1 0,0 0 0,0 0-1,4-10 1,-1 1 25,-1 0 0,9-34 0,-14 42-106,0 3-19,-1 0 1,0 0-1,0 0 0,0-7 1,1 5-219,1 8-73,6 12-86,-8-11 443,8 17-182,10 24 0,-12-24 136,15 27 1,-5-20 96,20 27-1,-35-52-21,-1 1 0,0-1 0,0 1 0,0-1-1,1 1 1,-1-1 0,1 0 0,-1 1 0,1-1 0,-1 0 0,1 0 0,0 0 0,0 0 0,-1-1 0,1 1 0,0 0 0,0-1-1,0 1 1,0-1 0,0 0 0,0 0 0,0 1 0,0-1 0,0 0 0,0-1 0,-1 1 0,1 0 0,0-1 0,0 1 0,0-1-1,0 1 1,0-1 0,2-1 0,-1 0 17,0 0 0,0 0 0,0-1 0,0 1 0,-1-1 0,1 1 0,-1-1 0,0 0 1,0 0-1,0 0 0,0 0 0,0 0 0,-1-1 0,1 1 0,-1 0 0,0-1 0,1-4 0,6-68 44,-3 45-229,-1-62 0,1 50-368,-5 43 476,0-1 0,0 1 0,0-1 0,0 1 0,0-1 0,0 1 0,0-1 0,0 1 0,0 0 0,0-1 0,0 1 0,1-1 0,-1 1 0,0-1 0,0 1 0,0 0 0,1-1 0,-1 1 0,0-1 0,1 1 0,-1 0 0,0-1 0,1 1 0,-1 0 0,0 0 0,1-1 1,-1 1-1,1 0 0,-1 0 0,1-1 0,-1 1 0,0 0 0,1 0 0,-1 0 0,1 0 0,-1 0 0,1 0 0,-1 0 0,1 0 0,-1 0 0,1 0 0,-1 0 0,1 0 0,-1 0 0,0 0 0,1 0 0,-1 0 0,1 1 0,2 0-15,-1-1 0,0 1 0,1 0 0,-1 0 0,0 1 0,0-1 0,3 2 0,72 57 19,-73-56 39,1 0-1,0 0 0,0 0 0,0-1 0,1 0 0,-1 0 0,1 0 0,-1-1 0,1 1 0,0-1 1,0-1-1,0 1 0,12 0 0,-17-2 767,-11 9-554,4-2-339,0 1 0,0 0 0,1 0 0,0 1 0,1 0 0,-6 14 0,-1 0-43,6-12 261,1 0 0,0 0-1,1 0 1,0 1 0,0-1 0,1 1 0,1 0-1,0 17 1,18-41 782,-15 9-866,0 0 0,0 0 0,-1 0 0,1-1 0,-1 1 0,0-1 0,2-6 1,0-1 32,0 2 22,-1 0-1,1-16 0,0 1-166,3 10 12,-5 14 53,-1 0 0,1-1-1,-1 1 1,0-1-1,0 1 1,1-1 0,-1 1-1,0-1 1,0 1 0,1-1-1,-1 1 1,0-1-1,0 1 1,0-1 0,0 1-1,0-1 1,0 1 0,0-1-1,0 0 1,0 1-1,0-1 1,0 1 0,0-1-1,0 1 1,-1-1-1,1 0 1,-1 0-479,2 2 139,14 29-341,-11-21 635,1 0 0,0-1 0,9 14 0,-10-17 59,2 2 63,-1-1-1,1 0 1,0 0-1,8 7 1,-12-12-33,1 1-1,-1-1 0,0 0 1,1 1-1,-1-1 1,1-1-1,-1 1 1,1 0-1,0 0 1,-1-1-1,1 0 0,0 1 1,-1-1-1,1 0 1,0 0-1,-1-1 1,6 0-1,-3 0 20,7-1 49,-1 0-1,0-1 0,0-1 1,0 0-1,0 0 0,16-9 1,-14 4-44,0 0 0,-1 0 0,0-1 0,0-1 0,-1 0 1,0 0-1,-1-1 0,-1 0 0,13-23 0,7-21-61,30-82 1,-59 136 10,28-75 46,-4-1 0,16-88 0,-29 114-111,-1 7 44,8-92 1,-10 56-37,-6 65 2,-2 14-25,1-1 1,-1 1-1,0-1 0,0 1 1,0-1-1,-1 1 1,1-1-1,-1 1 0,1-1 1,-1 1-1,0 0 1,-1-4-1,2 6 70,-1 0 0,1 0 0,0 0 0,0 0 0,0 0 0,-1 0 0,1 0 0,0 0 0,0 0 0,0 0 0,-1 0 0,1 0 0,0 0 0,0 0 0,-1 0 0,1 0 0,0 0 0,0 0 0,0 0 0,0 0 0,-1 1 0,1-1 0,0 0 0,0 0 0,0 0 0,0 0 0,-1 0 0,1 1 0,0-1 0,0 0 0,0 0 0,0 0 0,0 1 0,0-1 0,0 0 0,-1 0 0,1 0 0,0 1 0,0-1 0,0 0 0,0 0 0,0 0 0,0 1 0,0-1 0,-5 15-70,4-12 34,-14 42-194,2 1 0,2 0 0,-8 75 0,1 357 493,18-429-197,1-18-98,9 49 0,-2-27 345,-8-51-276,1 1 0,-1-1 1,1 0-1,0 0 0,0 1 0,0-1 0,0 0 0,0 0 0,0 0 1,1 0-1,-1 0 0,0 0 0,1-1 0,0 1 0,-1 0 1,1-1-1,3 3 0,-3-3 7,-1-1 1,0 1-1,0 0 0,1-1 1,-1 1-1,0-1 1,0 0-1,1 1 0,-1-1 1,0 0-1,1 0 1,-1 0-1,1 0 0,-1 0 1,0 0-1,1 0 1,-1 0-1,0 0 0,1-1 1,-1 1-1,0-1 0,1 1 1,-1-1-1,0 1 1,0-1-1,0 0 0,1 0 1,-1 1-1,0-1 1,0 0-1,2-2 0,6-7 36,1-1-1,-1 0 0,-1 0 1,0-1-1,10-20 0,3-15-14,26-60-371,-43 97 189,1 0-1,10-15 1,-8 13-323,-3 24-83,11 73 198,0 3 234,-12-77 101,0 0 0,1 0-1,0-1 1,1 1 0,9 16-1,-12-25 36,-1 0 0,0 0 0,1 0 0,0 0 0,-1 0 0,1 0 0,0-1 0,0 1 0,0-1 0,0 1 0,0-1 0,0 0 0,0 1-1,1-1 1,-1 0 0,0-1 0,5 2 0,-4-2 34,0 1-1,0-1 1,1 0-1,-1-1 1,0 1-1,0-1 1,0 1 0,1-1-1,-1 0 1,0 0-1,5-3 1,2-1-8,0-1-1,0-1 1,-1 0 0,0 0 0,0-1 0,10-12 0,49-61-840,-68 81 761,0 0 0,0 0 1,0-1-1,0 1 0,0 0 0,1 0 0,-1 0 0,0 0 0,0 0 0,0 0 1,0 0-1,0 0 0,1 0 0,-1 0 0,0 0 0,0 0 0,0 0 1,0 0-1,1 0 0,-1 0 0,0 0 0,0 0 0,0 0 0,0 0 0,0 1 1,1-1-1,-1 0 0,0 0 0,0 0 0,0 0 0,0 0 0,0 0 1,0 0-1,0 0 0,1 1 0,-1-1 0,0 0 0,0 0 0,0 0 1,0 0-1,0 0 0,0 0 0,0 1 0,0-1 0,0 0 0,0 0 0,0 0 1,0 0-1,0 1 0,2 6-70,-2-7 88,5 23-228,-1-3 199,7 21 0,-8-34 32,-1 0 1,1 0-1,1-1 1,-1 1-1,1-1 1,8 10-1,-7-11 18,0 0-1,0 0 0,0 0 0,1 0 0,-1-1 0,1 0 0,7 3 0,-10-5 23,0 0 1,1-1 0,-1 0-1,1 0 1,-1 0 0,1 0-1,-1 0 1,1-1 0,0 1-1,-1-1 1,1 0 0,-1 0-1,1-1 1,0 1-1,5-2 1,-5 1 33,0 0 1,0-1-1,-1 0 0,1 1 1,0-1-1,-1 0 0,1-1 1,-1 1-1,6-6 0,-7 6-55,-1 0 0,1 0 0,0 0 0,-1 0 0,0-1 0,1 1 0,-1 0 0,0-1 0,0 1 0,0-1 0,-1 1 0,1-1 0,-1 0 0,1 1 0,-1-1 0,0-3 0,0 1-27,-1-1 0,0 1 0,0 0 0,0 0 0,-1 0-1,0 0 1,0 0 0,0 1 0,-1-1 0,1 0 0,-1 1 0,0 0 0,0-1 0,-8-6 0,7 7-67,-1-1-1,1 1 1,-1 0-1,0 1 0,0-1 1,-1 1-1,1 0 1,-1 0-1,1 0 1,-1 1-1,0 0 1,-9-2-1,-20-1 222,40-3 65,15-3-273,23-9 0,-35 18-22,0 0-1,1 1 0,-1 0 0,0 0 1,1 1-1,-1 0 0,1 1 0,9 1 0,-16-2 90,0 1-1,0-1 0,1 0 1,-1 1-1,0 0 0,0 0 1,0-1-1,0 1 0,0 1 1,0-1-1,0 0 0,0 0 1,0 1-1,0-1 0,-1 1 0,1-1 1,-1 1-1,1 0 0,-1 0 1,1-1-1,-1 1 0,0 0 1,0 0-1,0 1 0,0-1 1,0 0-1,0 4 0,1 5 48,-1-1-1,0 1 1,0 0-1,-3 20 1,1-4 235,-4 39-98,5-65-160,4 3 418,-4-4-440,0 1 1,0-1 0,0 0-1,0 0 1,0 0 0,0 0-1,0 1 1,0-1 0,0 0-1,0 0 1,0 0 0,0 0-1,0 0 1,0 1-1,1-1 1,-1 0 0,0 0-1,0 0 1,0 0 0,0 0-1,0 0 1,0 0 0,1 0-1,-1 0 1,0 1 0,0-1-1,0 0 1,0 0 0,0 0-1,1 0 1,-1 0-1,0 0 1,0 0 0,0 0-1,0 0 1,1 0 0,-1 0-1,0 0 1,0 0 0,0 0-1,0 0 1,0 0 0,1 0-1,-1 0 1,0-1-1,0 1 1,0 0 0,0 0-1,0 0 1,1 0 0,-1 0-1,0 0 1,0 0 0,0 0-1,0-1 1,0 1 0,0 0-1,0 0 1,0 0 0,1 0-1,-1 0 1,0 0-1,0-1 1,0 1 0,0 0-1,0 0 1,15-15 35,-1-1-1,0 0 1,20-32 0,4-4-74,-27 36-76,12-14-81,-22 29 149,0 0-1,1-1 1,-1 1 0,0 0-1,1 0 1,-1 0 0,1 0-1,-1 0 1,1 0 0,0 1-1,-1-1 1,1 1-1,0-1 1,0 1 0,-1-1-1,3 1 1,-3 0 29,-1 0-1,0 0 1,1 0 0,-1 1-1,0-1 1,1 0 0,-1 0-1,0 0 1,1 1-1,-1-1 1,0 0 0,0 0-1,1 1 1,-1-1 0,0 0-1,0 1 1,0-1 0,0 0-1,1 1 1,-1-1-1,0 0 1,0 1 0,0-1-1,0 1 1,1 0-6,11 39 34,-8-24 24,11 24 0,-13-34-16,1 0 1,1 0-1,-1-1 1,1 0-1,0 1 0,0-2 1,8 9-1,-5-7-11,0 1 0,1-1-1,0 0 1,1-1 0,-1 0-1,1 0 1,0-1 0,1 0-1,-1 0 1,0-1 0,1-1-1,0 0 1,0 0 0,-1 0-1,16-1 1,-24-1-139,0 0 0,0 0 0,1 0 0,-1 0 0,0 0 0,0 0 0,0-1-1,0 1 1,0 0 0,0-1 0,0 1 0,0-1 0,0 1 0,1-2 0,-1 2-21,-1 0-1,1-1 1,-1 1-1,0-1 1,0 1-1,1 0 1,-1-1-1,0 1 1,0-1-1,1 1 1,-1-1-1,0 1 1,0-1 0,0 0-1,0 1 1,0-1-1,0 1 1,0-1-1,0 1 1,0-1-1,0 0 1,-1-2-309,1 1 1,-1 0-1,0-1 1,-1 1-1,1-1 0,0 1 1,-1 0-1,1 0 1,-1 0-1,1 0 1,-4-2-1,-18-16-1821,-7 0-1365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09:54.90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67 9 6560,'-17'-8'2432,"12"13"-1888,-5-10 448,7 5-800,-2 5 352,0-5-640,2 0-704,-2 0 416,-4 0-1920,4 0 1280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09:55.25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13 216 5824,'-13'-8'5184,"21"0"-4256,16-4-544,11 0 128,33-4-288,16-1-64,11 5-96,0 1-256,-10-1 96,-9-8-32,0 4 64,6-4-1632,13-4 928,3-4-3776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10:03.05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219 19 1408,'4'-1'831,"-13"0"5820,9 0-6610,-1 1 0,1 0-1,0 0 1,0 0-1,-1 0 1,1 0-1,0-1 1,-1 1-1,1 0 1,0 0 0,-1 0-1,1 0 1,0 0-1,-1 0 1,1 0-1,0 0 1,-1 0-1,1 0 1,0 0 0,-1 0-1,1 0 1,-1 1-1,1-1-33,0 0 1,0 0-1,0 0 0,0 0 0,0 0 0,0 0 1,-1 0-1,1 0 0,0 0 0,0 0 0,0 0 0,0 0 1,0 0-1,-1 0 0,1 0 0,0 0 0,0 0 1,0 0-1,0 0 0,0 0 0,-1 0 0,1 0 0,0 0 1,0 0-1,0 0 0,0 0 0,0 0 0,-1 0 1,1 0-1,0-1 0,0 1 0,0 0 0,0 0 0,0 0 1,0 0-1,0 0 0,0 0 0,-1 0 0,1-1 1,0 1-1,0 0 0,0 0 0,0 0 0,0 0 1,0 0-1,0-1 0,0 1 0,0 0 0,0 0 0,0 0 1,0 0-1,0 0 0,0-1 0,0 1 0,0-1 121,-5-3 709,5 4-736,0-1 1,0 1-1,0 0 0,0 0 0,-1-1 0,1 1 0,0 0 0,0 0 1,-1-1-1,1 1 0,0 0 0,0 0 0,-1-1 0,1 1 0,0 0 1,-1 0-1,1 0 0,0 0 0,0 0 0,-1 0 0,1-1 1,0 1-1,-1 0 0,1 0 0,0 0 0,-1 0 0,4-2-129,-6 4 185,-6 7 242,4 2-417,1 0 1,0 1-1,1-1 0,0 1 0,-1 17 1,-37 193 59,3-64 550,22-101-293,-10 18-188,3-9 109,17-53-171,5-12 19,0 0 1,1 0-1,-1 1 0,0-1 0,1 0 0,-1 1 0,1-1 0,-1 0 1,1 1-1,0-1 0,-1 1 0,1-1 0,0 0 0,0 4 0,18-5 151,66-5-230,-70 4 14,-1-1 1,0-1-1,0 0 0,15-7 0,-9 4 19,1 0 0,-1 1-1,0 1 1,35-2-1,-22 2 53,-18 4-96,-12 0 0,0 0 1,0 0-1,1 0 0,-1-1 0,0 1 0,0-1 0,0 1 1,1-1-1,1 0 0,5-2-909,-17 5-394,-18 2-2824,13-3 1109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10:04.43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1 104 3072,'7'-5'5639,"0"0"-907,-7 5-4742,0 0-1,0 0 1,0 0-1,0 0 1,0 0-1,0 0 1,0 0-1,0 0 1,0 0 0,0 0-1,0 0 1,0 0-1,0 0 1,0 0-1,0 0 1,0-1-1,0 1 1,0 0-1,0 0 1,0 0 0,0 0-1,0 0 1,0 0-1,0 0 1,0 0-1,0 0 1,0 0-1,0 0 1,0 0-1,0 0 1,0 0 0,0 0-1,0 0 1,0 0-1,0 0 1,0 0-1,0 0 1,0-1-1,0 1 1,0 0-1,0 0 1,0 0 0,0 0-1,0 0 1,0 0-1,0 0 1,0 0-1,1 0 1,-1 0-1,0 0 1,0 0-1,0 0 1,0 0 0,0 0-1,0 0 1,0 0-1,0 0 1,0 0-1,0 0 75,0 0-3,0 0 0,0-1-1,1 1 1,-1 0-1,0-1 1,1 1 0,-1-1-1,0 1 1,0 0 0,0-1-1,0 1 1,1 0 0,-1-1-1,0 1 1,0-1-1,0 1 1,0-1 0,0 1-1,0 0 1,0-1 0,0 0-1,1-2-391,4-2 377,1 1 0,1 1 1,-1-1-1,0 1 0,1 0 0,7-2 1,7-4 93,-4 2-81,1 0 1,30-6-1,-1 0 238,-43 12-274,0 0 0,1 1 1,-1-1-1,9 1 1,-12 0-99,-15 8-21,-14 2 235,0 2 0,0 2-1,-39 25 1,25-7-262,40-31 134,1-1-1,0 0 1,0 1-1,-1-1 1,1 0-1,-1 0 1,1 0-1,0 0 1,-1 0 0,-1-1-1,-1 1 168,3 0-56,0 0-362,1 0 263,0 0 0,0 0 0,0 0 0,0 0 0,0 0 0,-1 0 0,1 0 0,0 0 0,0 0 0,0 1 0,0-1 0,0 0 0,0 0 0,0 0 0,-1 0 0,1 0 0,0 0 0,0 0 0,0 0 0,0 1 0,0-1 0,0 0 0,0 0 0,0 0 0,0 0 0,0 0 0,0 0 0,0 1 0,0-1 0,0 0 0,0 0 0,4 0 65,1-1-1,-1 0 1,0 0 0,1-1-1,-1 1 1,6-3-1,15-6 68,-6 5-172,-9 2-12,1 1 1,-1 0-1,1 0 1,14 0-1,-7 2 48,-5-1 0,-1 1 1,1 1-1,21 3 0,32 8 98,-47-7 532,-14-6-1438,-11-3-4441,2 1 4314,0 1 0,0 0 0,0-1-1,0 0 1,1 0 0,-1 0 0,1 0 0,-5-7 0,-3-9-1132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10:05.38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95 3232,'8'-8'6544,"6"7"-4550,12-7-1245,-22 6-658,1 0-1,0 0 0,0 1 1,0-1-1,0 1 0,7 0 1,6 0 104,-1-1-1,0-1 1,0 0 0,18-7 0,-12 4-103,31-4-1,13 2-77,81-11 281,-137 18-324,-1 0-1,19 2 0,-19 0 61,0-1-1,0 0 0,11-2 0,-12-1 50,-8 3-32,-9 0-69,-257 6 101,239-4-33,-28 2-153,25 0 64,-46 0-1,47-2 9,2 0-5820,21 5 68,1-3 3919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10:07.95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 49 4064,'0'-2'240,"-1"1"1,1 0-1,0 0 0,0-1 1,-1 1-1,1 0 0,0 0 1,-1-1-1,1 1 0,-1 0 1,1 0-1,-1 0 0,0 0 1,-1-2-1,1 3 75,1 0-263,0-1 1,0 1-1,1 0 1,-1 0-1,0 0 1,0-1-1,0 1 0,0 0 1,0 0-1,0 0 1,0-1-1,0 1 1,0 0-1,-1 0 1,1-1-1,0 1 1,0 0-1,0 0 1,0 0-1,0 0 0,0-1 1,0 1-1,0 0 1,0 0-1,-1 0 1,1 0-1,0-1 1,0 1-1,0 0 1,0 0-1,-1 0 1,-2-3 2662,4 29-2443,14 57 250,-7-35-660,-4-12 540,0 71 0,-4-104-352,0-1 1000,4-16 17,-2 2-926,-2-1 1,1 0-1,-2-16 1,0-2 92,1 13-160,-1 3-64,1 0 1,1 0 0,0-1 0,1 1 0,1 0-1,4-15 1,-1 12 35,-4 11-125,0 0 1,0 1-1,1-1 1,5-9-1,-7 15 78,-1 1-1,1-1 0,-1 0 0,1 1 1,0-1-1,0 1 0,-1-1 0,1 1 1,0-1-1,0 1 0,-1-1 0,1 1 1,0 0-1,0 0 0,1-1 0,6-3-124,-7 4 123,0 0 0,0 0 0,0 0 0,0-1 0,0 1 0,0 0 0,0 0 0,0 0-1,0 1 1,0-1 0,0 0 0,0 0 0,0 0 0,0 1 0,0-1 0,-1 0 0,1 1 0,0-1 0,0 1 0,0-1 0,1 2 0,4 1-26,69 20 162,-74-23-192,-1 0 10,0 0 0,1 0 0,-1 0 0,0 0-1,0 0 1,1 0 0,-1 0 0,0 0-1,0 0 1,1 0 0,-1 0 0,0 0 0,0 0-1,0 0 1,1 0 0,-1 0 0,0 0-1,0 0 1,1 0 0,-1 0 0,0 0 0,0 1-1,0-1 1,1 0 0,-1 0 0,0 0-1,0 0 1,0 0 0,0 1 0,1-1 0,-1 0-1,0 0 1,0 0 0,0 1 0,0-1-1,0 0 1,0 0 0,0 1 0,1-1-1,-1 0 1,0 0 0,0 1 0,0-1 0,0 0-1,0 0 1,0 0 0,0 1 0,0-1-1,0 0 1,-9 12-4652,2-5-184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10:09.06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2240,'0'0'8714,"2"1"-8234,1 0-296,0 0 0,1-1 0,-1 1-1,0 0 1,0-1 0,1 0-1,5 0 1,-5 0-29,0 0 0,0 0 0,0 1 0,0-1 0,5 2 0,0 1 30,-1-1 0,1-1 0,0 1-1,14-1 1,6 1 155,-6 0 190,37-2-1,-22-1-383,127-3-321,-97 4 228,-67 0 80,-20 4-5434,7 0 2752,-3 0 869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10:15.84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3 103 1472,'0'0'29,"0"0"0,-1 1 0,1-1 0,0 0 0,0 0 0,0 0 0,0 0 0,0 0 0,0 0 0,-1 0 0,1 0 0,0 0 0,0 0 0,0 0 0,0 0 0,0 1 0,0-1 0,0 0 0,0 0 0,0 0 0,0 0 0,-1 0 0,1 0 0,0 0 1,0 1-1,0-1 0,0 0 0,0 0 0,0 0 0,0 0 0,0 0 0,0 1 0,0-1 0,0 0 0,0 0 0,0 0 0,0 0 0,0 0 0,0 1 0,0-1 0,0 0 0,0 0 0,1 0 0,-1 0 0,0 0 0,0 0 0,8 3 3387,-6-2-2876,1-1 1,-1 0-1,0 0 1,1 0-1,-1 0 1,0 0-1,4-1 1,-3 0-262,0-1 1,1 0-1,-1 0 1,0 1-1,0-2 1,0 1-1,4-4 1,-1 1-68,35-26 1638,-18 19-1262,-18 10-537,0-1 0,0 1 0,0-1 0,8-6 0,-10 6-71,0 1 1,0-1-1,0 1 0,0 0 1,0 0-1,0 1 0,1-1 1,-1 0-1,1 1 0,-1 0 1,1 0-1,-1 0 1,1 1-1,0-1 0,-1 1 1,1-1-1,0 1 0,-1 1 1,1-1-1,0 0 0,5 2 1,-6 0-11,1-1-1,-1 1 1,0 0 0,0 0-1,0 0 1,0 0 0,0 1-1,-1-1 1,1 1 0,-1-1-1,1 1 1,2 5 0,1 2-29,-2 0 0,8 18 0,-9-21-95,-1 5 197,1-1 0,-1 1 1,-1-1-1,0 1 0,-2 22 1,1-14-43,-5 161 204,1-141-165,-1-1 0,-16 60 0,14-75 182,-1 0-1,-1 0 0,0-1 1,-2-1-1,-1 0 0,-1 0 0,-26 33 1,35-50-192,-2 3 32,-1 0 0,0 0 0,0-1 0,-1 0 0,0 0 0,-17 10 0,9-6 51,13-9-29,0 0 0,1 0 0,-1-1 0,0 1 0,0-1 0,0 1 0,0-1 0,0 0 0,0 0 0,-1 0 0,1-1 0,-4 1 0,6-1-67,1 0-1,-1 0 1,1-1 0,-1 1 0,1 0-1,-1 0 1,1-1 0,-1 1-1,1 0 1,0-1 0,-1 1-1,1-1 1,-1 1 0,1 0-1,0-1 1,-1 1 0,1-1-1,0 1 1,0-1 0,-1 1-1,1-1 1,0 1 0,0-1-1,0 0 1,-1 1 0,1-1-1,0 1 1,0-1 0,0 1-1,0-1 1,0 0 0,0 1 0,0-1-1,1 1 1,-1-1 0,0-2-12,0 1 0,0 0 0,1 0 0,-1-1-1,1 1 1,0 0 0,-1 0 0,3-4 0,4-4-119,0 1-1,0 0 0,1 0 1,0 1-1,1 0 0,-1 1 1,18-12-1,-24 18 76,0 0 0,1 1 0,-1-1 0,0 0 0,0 1 0,0 0 0,1 0 0,-1-1 0,0 1 0,0 0 0,1 1 0,-1-1 0,0 0 0,0 1 0,0-1 0,1 1 0,-1 0 0,0-1 0,0 1 0,0 0-1,2 2 1,12 7-219,-13-8 277,1 1-1,0-1 1,-1 1 0,0-1-1,0 1 1,4 4-1,-3-2 29,0 0 0,-1 0-1,1 0 1,-1 0 0,0 0-1,-1 1 1,3 6 0,3 4 298,0-3-760,-6-2-5472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10:17.20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0 104 3808,'1'-1'267,"0"0"1,0 0-1,0 0 1,0 0-1,0 1 0,0-1 1,0 0-1,0 1 1,0-1-1,0 0 1,0 1-1,1-1 0,-1 1 1,0 0-1,0-1 1,1 1-1,-1 0 0,0 0 1,0 0-1,3 0 1,-3 0 121,0 0-128,2 1-204,-1 1 0,1 0 0,-1-1 0,1 1 0,-1 0 0,0 0 0,0 0 0,0 0 0,0 0 0,0 1 0,0-1 1,-1 1-1,1-1 0,1 5 0,3 5 284,7 25 1,-9-22-174,9 25 338,-6-16-218,1-1 0,19 42 1,-18-41 1695,-3-29-1286,-1-1-637,0-1 1,0 0-1,-1 0 0,1-1 0,-2 1 1,5-11-1,-4 10-10,59-115-184,-54 102 121,1 0 0,1 1 1,0 0-1,24-28 0,-28 38 96,-4 7-152,0-1 0,0 0-1,0 1 1,0-1 0,1 1-1,4-3 1,-8 6 51,1-1 0,-1 1-1,1 0 1,-1 0 0,1-1-1,-1 1 1,1 0 0,-1 0-1,1 0 1,-1 0 0,1 0 0,0 0-1,-1 0 1,1 0 0,-1 0-1,1 0 1,-1 0 0,1 0-1,0 0 1,-1 0 0,1 1-1,0-1 1,0 1-5,0 0 0,0-1 1,0 1-1,-1 0 0,1 0 0,0 0 0,0 0 0,-1 0 0,1 0 1,0 1-1,-1-1 0,1 0 0,-1 0 0,1 2 0,3 12-9,-1 0-1,0 0 0,0 26 1,3 15 61,-3-32 99,-1 0-1,-2 33 1,0-31 216,0-25-105,2-2-147,0-1 0,0 1 0,0-1 0,0 1 0,0-1-1,0 0 1,0 0 0,0 0 0,-1 0 0,1 0 0,-1-1 0,0 1 0,2-4 0,11-36-76,-6 15 41,33-92-389,-19 62 112,-21 56 183,-1 0 0,1-1 0,-1 1 0,1 0 0,0-1 0,0 1 0,-1 0 0,1 0 0,0 0 0,0 0 0,0 0 0,0 0-1,0 0 1,0 0 0,1 0 0,1-1 0,-3 3 14,1-1 0,-1 0 0,1 0 0,-1 1 0,0-1 0,1 0 0,-1 1-1,0-1 1,1 0 0,-1 1 0,0-1 0,1 0 0,-1 1 0,0-1 0,0 1 0,0-1 0,1 1 0,-1-1 0,0 1-1,0 0 1,0-1-10,6 18 17,-1-1 1,-1 1-1,3 29 0,3 20 512,10 47-352,-9-45 152,-9-56-190,-1 1-1,0 15 1,-1-27 213,0-19-13914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4:58:34.3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190 543 2496,'9'-11'1483,"-8"11"-1343,-1 0 0,0 0 0,0 0 0,1 0-1,-1 0 1,0-1 0,0 1 0,0 0 0,1 0-1,-1 0 1,0-1 0,0 1 0,0 0 0,1 0 0,-1-1-1,0 1 1,0 0 0,0 0 0,0-1 0,0 1 0,0 0-1,0 0 1,0-1 0,0 1 0,0 0 0,1-1-1,-1 1 1,-1-1 0,-17-1 2039,11 3-2042,-1 0 0,1 0 1,0 1-1,0 0 0,0 0 0,0 0 1,0 1-1,1 0 0,-1 1 0,1-1 0,-9 8 1,2-2 61,1 0 1,1 2 0,0-1 0,-15 19-1,23-25-145,1 0 0,-1 0 0,1 0 0,0 0 0,1 1-1,-1-1 1,1 0 0,0 1 0,0-1 0,0 1 0,0-1-1,1 1 1,0 0 0,0 6 0,0-9-8,0 0 0,1-1-1,-1 1 1,1 0 0,-1-1 0,1 1 0,-1 0 0,1-1-1,0 1 1,0-1 0,0 0 0,0 1 0,0-1 0,0 0-1,0 1 1,0-1 0,2 2 0,-1-3 7,0 1 0,0 0 1,0 0-1,0-1 0,0 1 1,0-1-1,0 1 0,0-1 1,0 0-1,0 0 0,0 0 0,0 0 1,0 0-1,0 0 0,0 0 1,0-1-1,0 1 0,2-2 1,8-3 75,0 0 1,0-1-1,0 0 1,-1-1-1,0 0 1,11-10-1,4-2-70,-1 2-21,-1-1 0,0-2 0,-2 0 1,0-2-1,21-26 0,-21 16-6,-1-1 0,-2-1 0,17-41 0,-22 42 5,-1-1-1,12-56 0,-22 71-140,0 1-1,-1 0 0,-1-1 0,0 1 1,-2-1-1,-4-29 0,5 47 103,0 0-1,0 0 0,0 0 1,-1 0-1,1 0 1,0 0-1,-1 0 1,1 0-1,-1 1 1,1-1-1,-1 0 0,1 0 1,-1 0-1,1 1 1,-1-1-1,0 0 1,0 0-1,1 1 1,-1-1-1,0 1 0,0-1 1,0 1-1,0-1 1,-1 0-1,0 1 14,0-1 0,0 1 1,0 0-1,0 0 0,0 0 0,0 0 0,0 0 0,0 1 0,1-1 1,-1 0-1,-3 2 0,-3 1 29,1 0 1,0 1-1,-1-1 1,-9 9-1,11-7-10,0 0-1,1 1 1,0-1-1,0 1 1,0 0-1,1 1 1,0-1 0,0 1-1,-5 12 1,1-2 31,-6 11 85,1 1-1,2 0 1,-12 46-1,17-51-38,2-1-1,1 0 1,0 1 0,2 0-1,2 30 1,0-44-15,0-1 1,1 1-1,0-1 1,0 1 0,1-1-1,0 0 1,9 16-1,-10-21-27,1 0 0,-1 0 0,1 0 0,1 0 0,-1 0 0,0-1 0,1 1 0,0-1 0,0 0 0,0 0 0,0-1 0,0 1 0,0-1 0,1 0 0,-1 0 0,9 3 0,2-3 62,-1 0-1,0-1 0,1 0 1,-1-2-1,1 1 1,19-4-1,-21 2-123,1-1 0,-1 0 0,0 0 0,-1-2 0,1 1 0,-1-2 0,0 1 0,0-2 0,0 0 0,-1 0 0,0-1 0,0 0 0,-1-1 0,0 0 0,16-20 0,-26 28-12,1 1 0,-1 0 0,0 0 0,0 0 0,0 0-1,0 0 1,0 0 0,0 0 0,0-1 0,0 1 0,0 0 0,0 0-1,0 0 1,1 0 0,-1 0 0,0 0 0,0 0 0,0 0-1,0 0 1,0 0 0,0 0 0,1 0 0,-1 0 0,0 0 0,0 0-1,0 0 1,0-1 0,0 1 0,0 0 0,1 1 0,-1-1 0,0 0-1,0 0 1,0 0 0,0 0 0,0 0 0,0 0 0,1 0-1,-1 0 1,0 0 0,0 0 0,0 0 0,0 0 0,0 0 0,0 0-1,0 0 1,1 0 0,-1 1 0,0-1 0,0 0 0,0 0-1,0 0 1,0 0 0,0 0 0,0 0 0,0 0 0,0 1 0,0-1-1,0 0 1,0 0 0,0 0 0,0 0 0,3 17-301,-3 31 275,0-37 140,0-9-67,0 0 1,0 0-1,0 1 0,1-1 0,-1 0 0,0 0 0,1 0 0,0 0 0,-1-1 0,1 1 0,2 3 0,-3-4-6,1 0-1,0 0 0,0 0 1,0 0-1,0 0 0,0-1 1,0 1-1,0 0 0,0-1 1,0 1-1,1-1 0,-1 1 1,0-1-1,0 0 1,0 1-1,1-1 0,-1 0 1,0 0-1,0 0 0,1 0 1,0 0-1,5-1 60,0 0 0,0-1 0,0 0 0,0 0 0,0 0 0,0-1-1,-1 0 1,9-6 0,10-3 56,6-6-77,-27 15-114,1 0 0,0 0 0,-1 1-1,1-1 1,0 1 0,1 0 0,-1 0 0,0 1 0,0-1 0,7 0-1,-12 2 38,1 0 0,-1 0 0,1 1 0,-1-1 0,0 0 0,1 0 0,-1 0 0,1 0 0,-1 0 0,0 0 0,1 0 0,-1 1 0,0-1 0,1 0 0,-1 0 0,0 0 0,1 1 0,-1-1 0,0 0 0,1 1 0,-1-1 0,0 0 0,0 1 0,1-1 0,-1 0 0,0 1 0,0-1 0,0 0 0,0 1 0,1-1 0,-1 0 0,0 1 0,0-1 0,0 1 0,0-1 0,0 0 0,0 1 0,0-1 0,0 1-1,0-1 1,0 0 0,0 1 0,0-1 0,-1 1 0,1-1 0,0 1 0,-8 19-21,8-20 24,-39 66-142,1-6 238,-29 91-84,52-115 54,-3 9-5,0 2 151,-2-1 1,-45 74-1,61-113-169,2-5 30,1 1 1,-1-1-1,1 1 0,-1-1 0,0 0 0,0 0 1,0 0-1,-1 0 0,1 0 0,-5 3 0,-1-5-10,7-1-56,0 1-1,1-1 1,-1 0-1,0 1 1,0-1-1,0 0 1,1 0 0,-1 0-1,0 0 1,1 0-1,-1 0 1,1 0 0,-1 0-1,1 0 1,-1 0-1,1 0 1,0 0-1,0 0 1,-1 0 0,1 0-1,0 0 1,0-1-1,0 1 1,0 0 0,1-1-1,3-31 158,-4 31-142,5-13 6,0 0 0,0 0 0,2 1 0,0-1 0,10-14 0,-2 2-24,7-14 0,52-70 0,-61 94 0,0 1 0,2 1 0,0 1 0,0 0 0,2 1 0,29-19 0,-13 15-33,1 1 0,42-13-1,-8 3 97,-43 16-26,0-1-1,-1-2 1,-1 0-1,0-2 1,-1 0-1,29-27 1,30-40 283,-78 78-326,0 0 0,1 1 0,-1-1 0,0 1 1,1 0-1,0 0 0,0 0 0,0 0 0,8-3 0,-11 6-1,-1 0-1,0 0 0,1 0 0,-1 0 1,0 0-1,1 0 0,-1 0 1,0 0-1,1 0 0,-1 0 0,0 0 1,0 0-1,1 1 0,-1-1 1,0 0-1,1 0 0,-1 0 0,0 0 1,0 1-1,1-1 0,-1 0 1,0 0-1,0 1 0,1-1 1,-1 0-1,0 0 0,0 1 0,0-1 1,0 0-1,0 1 0,1-1 1,-1 0-1,0 0 0,0 1 0,0-1 1,0 0-1,0 1 0,0-1 1,0 1-1,1 16-34,-1-13 24,-1 17-27,0-1 1,-1 1-1,-1-1 0,-9 36 0,5-24 119,6-25 31,0 0-1,-1 0 0,0 0 0,0-1 0,-5 11 0,43-53 851,90-71-1019,-118 102-16,0 0 0,0 0 0,1 1 0,-1 0 0,1 0 0,0 1 0,12-2 0,-20 4 70,-1 1 1,1 0 0,0 0 0,0 0 0,0 0 0,0 0 0,0 0-1,0 0 1,0 0 0,-1 0 0,1 1 0,0-1 0,0 0 0,0 0-1,0 1 1,0-1 0,-1 1 0,1-1 0,0 1 0,0-1 0,-1 1 0,1-1-1,0 1 1,-1 0 0,1-1 0,-1 1 0,1 0 0,-1-1 0,1 1-1,-1 0 1,1 0 0,-1 0 0,0-1 0,1 1 0,-1 0 0,0 0-1,0 0 1,0 0 0,0 0 0,1 0 0,-1-1 0,0 1 0,-1 1-1,1 3 3,0-1 0,0 1 0,0-1 0,-1 0 0,0 1 0,0-1 0,-2 6 0,-3 4-30,2-6 18,0 1-1,1 0 1,0 0 0,-2 14 0,3-16 76,1 3 223,2-10-258,-1 0-1,0 1 0,1-1 0,-1 0 1,1 1-1,-1-1 0,1 0 0,-1 0 1,0 0-1,1 1 0,-1-1 0,1 0 1,-1 0-1,1 0 0,-1 0 0,1 0 1,-1 0-1,1 0 0,-1 0 0,1 0 1,0 0-1,21-1 66,0-1-1,42-8 1,41-18 2,-85 22-27,8-4-94,-1-1 1,0-1-1,33-21 1,-46 25-9,1-6 101,-13 12-94,-1 0-1,1 1 1,0-1 0,0 1 0,-1-1-1,1 1 1,0 0 0,0-1 0,3 0-1,-4 2 21,-1 1 0,0-1-1,0 0 1,0 1-1,0-1 1,0 1 0,0-1-1,0 1 1,0-1 0,0 1-1,0-1 1,0 1 0,0-1-1,0 0 1,0 1 0,-1-1-1,1 1 1,0-1-1,0 1 1,0-1 0,-1 0-1,1 1 1,0-1 0,-1 1-1,0 1-25,-4 10 12,-2 1-1,1-2 1,-1 1 0,-1 0 0,0-1-1,-1-1 1,-12 13 0,-2 3 133,20-22-58,0 0 1,0 1-1,0 0 1,0-1-1,1 1 1,-1 0-1,2 0 1,-1 0-1,0 0 1,-1 10-1,3-14-41,0-1 0,0 0 0,0 0-1,0 0 1,0 1 0,0-1 0,0 0-1,0 0 1,1 0 0,-1 0 0,0 1-1,0-1 1,0 0 0,0 0 0,0 0-1,0 0 1,1 1 0,-1-1 0,0 0-1,0 0 1,0 0 0,0 0 0,0 0-1,1 0 1,-1 0 0,0 0 0,0 0-1,0 1 1,1-1 0,-1 0 0,0 0-1,0 0 1,0 0 0,1 0 0,-1 0-1,0 0 1,0 0 0,1 0 0,7-2 203,-8 2-124,9-3-60,-1-1 1,0 0-1,-1-1 0,1 1 0,-1-1 0,0-1 0,0 1 0,-1-1 0,8-8 1,-3 1-37,-7 8-27,-1 1 1,1 0 0,0 0-1,0 0 1,1 1 0,-1-1-1,1 1 1,-1 0 0,6-2-1,-9 5 17,0 1 0,-1-1 0,1 0-1,0 1 1,-1-1 0,1 0 0,0 1 0,-1-1 0,1 1-1,-1-1 1,1 1 0,-1 0 0,1-1 0,-1 1-1,1-1 1,-1 1 0,0 0 0,1-1 0,-1 1-1,0 0 1,1 1 0,9 21-31,-9-20 61,1 1 20,8 16 114,-9-19-123,0-1 1,-1 1-1,1 0 0,0-1 1,0 1-1,0-1 1,-1 1-1,1-1 1,0 1-1,0-1 0,0 1 1,0-1-1,0 0 1,0 0-1,0 0 1,0 1-1,0-1 0,0 0 1,0 0-1,0 0 1,0 0-1,1-1 1,12-1 76,0 0 1,0-2 0,23-8-1,74-27-73,-21 9 30,-83 27-93,0 1-1,-1 1 1,13-3-1,-17 4 14,0 0-1,0 0 1,1 0 0,-1 0-1,0 0 1,0 0 0,0 0-1,0 1 1,0-1-1,0 1 1,0-1 0,0 1-1,0 0 1,-1 0 0,4 2-1,-4-2 27,-1 0 0,1 0 0,-1 0-1,0 0 1,1 0 0,-1 0 0,0 0 0,0 0-1,0 0 1,0 0 0,0 0 0,0 0 0,0 0-1,0 0 1,0 0 0,0 0 0,-1 0 0,1 0-1,0 0 1,-1 0 0,1 0 0,-1 1 0,-1 3 2,1 0-14,-1 0 1,0 0 0,0 0 0,-5 8 0,-2 4 242,9-16-222,0-1-1,0 0 1,0 0-1,0 0 1,-1 1 0,1-1-1,0 0 1,0 0 0,0 0-1,0 1 1,0-1 0,0 0-1,0 0 1,0 1-1,0-1 1,0 0 0,0 0-1,0 0 1,0 1 0,0-1-1,0 0 1,0 0-1,0 1 1,1-1 0,-1 0-1,0 0 1,0 0 0,0 0-1,0 1 1,0-1 0,0 0-1,1 0 1,-1 0-1,0 0 1,0 1 0,1-1-1,10 1 464,18-8 96,-24 5-634,14-4 88,-1-1 0,0-2 0,20-11 0,8-4-147,-44 24 95,22-9-64,-24 9 78,1 0-1,-1 0 1,1 0 0,-1 0-1,1 0 1,-1 0 0,1 0-1,-1 0 1,1 0 0,-1 0 0,1 0-1,-1 0 1,0 0 0,1 0-1,-1 1 1,1-1 0,-1 0-1,1 0 1,-1 1 0,0-1-1,1 0 1,-1 0 0,0 1-1,1-1 1,-1 0 0,0 1 0,1-1-1,-1 1 1,0-1 0,0 0-1,1 1 1,-1-1 0,0 1-1,0-1 1,0 1 0,0-1-1,0 1 1,0-1 0,1 1-1,-1-1 1,0 0 0,0 1 0,0-1-1,-1 1 1,1 0 0,-8 62-97,8-62 125,0 0 0,0 0 0,0 1 0,1-1 0,-1 0 0,0 1 0,1-1 0,-1 0 0,0 0 0,2 2 1,-1-1 482,7-3-155,6-3-96,-9 3-248,-1 0 1,0 0-1,1-1 0,-1 1 1,0-1-1,0 0 0,6-4 1,18-13-44,1 1-1,38-17 1,-66 35 19,0 0 0,-1-1 0,1 1 0,0 0 0,-1 0 0,1 0 0,0 0 0,-1 0 0,1-1 0,0 1 0,-1 1 0,1-1 0,0 0 0,-1 0 0,1 0 0,0 0 0,-1 0 0,1 1 0,0-1 0,-1 0 0,1 0 0,-1 1 0,1-1 0,0 1 0,-1-1 0,1 0 0,-1 1 0,1-1 0,-1 1 0,0-1 0,1 1 0,0 0 0,12 27 15,-11-24 72,-1 0 0,1 0 0,0 0 0,5 6 1,-5-8-29,0 0 1,0-1-1,0 1 1,0 0 0,1-1-1,-1 0 1,1 1-1,-1-1 1,1 0 0,-1 0-1,1-1 1,0 1 0,0 0-1,-1-1 1,1 0-1,0 1 1,3-2 0,7 1 70,-1-1 0,21-5 0,-18 4-18,17-4-58,0 0-1,0-3 1,0 0 0,-1-2-1,-1-1 1,49-27 0,-72 34-110,-5 3 26,0 1 1,0 0-1,0-1 0,0 1 0,0 0 0,1 0 0,-1 0 1,0 0-1,4 0 0,-5 2 51,-1 0-1,0 0 1,0 0 0,0 0 0,0 0 0,0 0-1,0-1 1,-1 1 0,1 0 0,0 0 0,0 0-1,-1 0 1,1 0 0,-1 1 0,0 1 56,-5 19-128,4-15 96,0 0 0,0 0 1,1 0-1,0 0 0,0 0 0,1 0 0,-1 0 0,2 9 1,1-8 53,2 2 448,-3-9-505,0-1-1,0 0 1,-1 1 0,1-1 0,0 0-1,0 1 1,0-1 0,0 0 0,0 0-1,0 0 1,0 0 0,2 0 0,6-1 1,1 1 1,-1-2 0,0 1-1,0-1 1,10-4 0,45-20 87,-19 8-74,-8 6-61,68-12 0,-13 4-51,-88 19-63,-5 2 45,-12 5-1,-21 7 15,16-7 37,0 1 0,-28 15 0,39-18 58,1 1 1,-1-1 0,0 1 0,1 0 0,0 1 0,0 0 0,1 0 0,-8 10 0,12-15 0,0 0 0,0 1 0,0-1 0,1 0 1,-1 1-1,1-1 0,-1 0 0,1 1 0,-1-1 1,1 1-1,0-1 0,-1 1 0,1-1 1,0 1-1,0 2 0,1-4 3,-1 1-1,1 0 1,-1 0 0,1-1-1,-1 1 1,1 0 0,-1-1-1,1 1 1,-1-1 0,1 1 0,0-1-1,-1 1 1,1-1 0,0 1-1,0-1 1,-1 1 0,1-1-1,0 0 1,0 0 0,-1 1-1,1-1 1,0 0 0,0 0-1,0 0 1,0 0 0,-1 0-1,1 0 1,0 0 0,1 0-1,16-2 114,-1 0 0,0-1 0,27-8 0,-5 2-128,121-35 51,-135 35-53,-1-1 1,0-1 0,-1-1-1,29-19 1,-23 5-483,-29 26 481,0 0 0,0 0 0,0 0 0,1 0 0,-1 0-1,0 0 1,0 0 0,0 0 0,0 0 0,0-1-1,0 1 1,0 0 0,1 0 0,-1 0 0,0 0 0,0 0-1,0 1 1,0-1 0,0 0 0,0 0 0,1 0-1,-1 0 1,0 0 0,0 0 0,0 0 0,0 0 0,0 0-1,0 0 1,0 0 0,0 0 0,1 0 0,-1 0-1,0 0 1,0 1 0,0-1 0,0 0 0,0 0 0,0 0-1,0 0 1,0 0 0,0 0 0,0 0 0,0 1-1,0-1 1,0 0 0,0 0 0,0 0 0,0 0 0,0 0-1,0 0 1,0 0 0,0 1 0,0-1 0,0 0-1,0 0 1,0 0 0,0 0 0,0 0 0,0 0-1,0 0 1,0 1 0,0-1 0,0 0 0,0 0 0,0 0-1,0 0 1,-1 10-85,0-4 71,0 0 0,-1-1 0,0 1 0,0-1 0,0 0 0,-1 0 0,0 1 0,0-2 0,0 1 0,-1 0 0,1-1 0,-1 1 0,-5 3 0,-9 9 127,-35 24 1,38-30 52,-5 0-38,17-10-55,0 1 1,0 0-1,0-1 1,0 1-1,-4 3 0,52-13 151,-28 7-270,30 2 0,-13 0-66,63 2 94,-49-1-2882,2-1-6326,-38-1 6666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10:18.19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131 12 832,'-5'-3'6016,"5"2"-5204,0 1-700,0-1-1,0 1 0,0 0 0,0 0 1,0 0-1,0-1 0,0 1 0,0 0 1,0 0-1,0-1 0,0 1 0,0 0 1,0 0-1,0 0 0,0-1 0,0 1 0,0 0 1,0 0-1,0-1 0,-1 1 0,1 0 1,0 0-1,0 0 0,0 0 0,0-1 1,0 1-1,0 0 0,-1 0 0,1 0 1,0 0-1,0-1 0,0 1 0,-1 0 1,1 0-1,0 0 0,0 0 0,-1 0 1,0 0-38,-1 0 1,0 1 0,1-1-1,-1 1 1,1-1 0,-1 1-1,1-1 1,0 1 0,-1 0-1,1 0 1,0 0 0,-1 0-1,1 0 1,0 0 0,0 0 0,0 0-1,0 0 1,0 1 0,0-1-1,0 0 1,0 1 0,0 1-1,-4 6-19,1 0 0,-4 14-1,5-14 97,1-2-100,0 0 1,1 0 0,0 1 0,0-1 0,1 0 0,0 1 0,0-1 0,0 0 0,3 12-1,-1-10 13,1 1 0,0 0 0,0-1 0,0 0-1,1 0 1,9 15 0,-11-20-24,1-1 0,0 1 0,0 0 0,0-1 1,0 0-1,0 0 0,0 0 0,1 0 0,0 0 0,-1-1 0,1 1 0,0-1 1,0 0-1,1 0 0,-1-1 0,0 1 0,0-1 0,1 0 0,-1 0 0,9 0 1,-7-1 19,0 0 1,0-1-1,0 0 1,0 0-1,0-1 1,-1 1-1,1-1 1,0-1-1,-1 1 1,1-1-1,-1 0 1,0 0-1,0 0 1,9-9-1,-6 4-14,1 0-1,-2-1 1,1-1 0,-2 1-1,1-1 1,8-18-1,-11 21-29,-2 4-10,0-1-1,-1 1 0,1 0 1,-1-1-1,0 0 0,0 1 1,0-1-1,0 0 0,0-5 0,0-15 1,0 20 5,0 1 1,-1 0-1,0-1 1,0 1-1,0-1 0,0 1 1,-1-1-1,1 1 0,-1 0 1,0-1-1,0 1 0,0 0 1,-1 0-1,-2-6 0,2 6-16,0 1 0,0-1 0,0 1 0,0 0 0,-1-1 0,1 1 0,-1 0 0,1 1 0,-1-1-1,0 0 1,0 1 0,0 0 0,0-1 0,0 1 0,0 0 0,0 1 0,0-1 0,0 0-1,0 1 1,0 0 0,-5 0 0,-7 0-2,0 1 0,0 1 0,-19 4-1,19-3-128,4-1 113,1 1 0,-1 1 1,-14 7-1,-16 5 178,16-7-153,19-6-345,-1-1 0,1 1 0,-1-2 0,0 1 0,1-1-1,-11 2 1,17-3 232,-1 0 0,1 0 0,0 0-1,0 0 1,-1 0 0,1 0 0,0 0 0,-1 0 0,1 0-1,0 0 1,-1 0 0,1-1 0,0 1 0,-1 0-1,1 0 1,0 0 0,0 0 0,-1 0 0,1-1 0,0 1-1,0 0 1,-1 0 0,1 0 0,0-1 0,0 1-1,-1 0 1,1 0 0,0-1 0,0 1 0,0 0-1,0 0 1,0-1 0,-1 1 0,1 0 0,0-1 0,0 1-1,0 0 1,0 0 0,0-1 0,0 1 0,0 0-1,0-1 1,0 1 0,0 0 0,0-1 0,0-5-1361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10:19.81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181 144 3072,'1'-2'426,"0"0"1,0 1-1,0-1 1,0 0 0,0 0-1,0 0 1,0 0-1,-1 0 1,1 1-1,-1-2 1,1 1-1,-1 0 1,0 0-1,0 0 1,1 0-1,-2 0 1,1 0-1,0-2 1,0-5-654,-1 5 408,0 1 0,0-1 0,0 1 0,0-1 0,-1 1 0,1 0 0,-1 0 0,0 0 0,0 0 0,0 0 0,0 0 0,0 0 0,-1 1 0,1-1 0,-5-3 0,-25-22 1008,30 27-1145,0-1 1,0 1-1,0-1 0,0 1 1,0 0-1,-1 0 0,1 0 0,0 0 1,-5-1-1,6 1-30,0 1 0,-1 0-1,1 0 1,0-1 0,0 1 0,-1 0 0,1 0 0,0 0-1,0 0 1,-1 1 0,1-1 0,0 0 0,0 0-1,-1 1 1,1-1 0,0 1 0,0-1 0,0 1-1,0-1 1,0 1 0,-2 1 0,2 0-14,0 0 0,-1 0 0,1 0 0,0 1 0,0-1 0,0 0 0,1 1 0,-1-1 0,0 5 1,-3 7-34,-27 94-90,17-49 806,11-45-597,3-12-76,0 0 0,0 0 0,-1 1 0,1-1 0,-1 0 0,1 0 0,-1 0 0,-1 3 0,1-3-7,0 0 1,0 0-1,1-1 1,-1 1-1,1 0 1,-1 0-1,1 1 1,0-1-1,0 0 1,0 0-1,0 0 0,0 0 1,0 0-1,0 0 1,1 0-1,-1 0 1,1 0-1,-1 0 1,2 2-1,-1-2-30,3 18 251,3-8-64,13 21 0,-15-28-115,0-1 0,-1 0-1,1 0 1,1 0 0,-1-1-1,0 1 1,8 2 0,-12-5 51,35 7 400,1-5 0,0 2-267,-23-3-168,-13-1-47,0-1 39,-6 0-2762,-21-3-2251,7-2 27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10:20.95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1 116 2720,'0'0'6357,"3"-16"-2922,0 13-3261,1-2 4,1 1-1,-1-1 1,1 1 0,0 0 0,1 0-1,-1 1 1,1 0 0,-1-1 0,8-1 0,24-12 78,-27 12-179,0 0 0,0 1 1,15-5-1,-8 5-62,-3 0-185,24-3 0,-33 7 142,-1 0 0,1 0 0,0 0 1,-1 0-1,1 1 0,0 0 0,-1 0 1,1 0-1,5 3 0,-2-1-79,1 1 0,-1 0 0,11 8 0,-17-11 103,0 1 0,-1-1 1,1 1-1,0-1 0,-1 1 1,1-1-1,-1 1 1,1 0-1,-1 0 0,0 0 1,0 0-1,0 0 0,0 0 1,0 0-1,0 0 0,0 0 1,-1 1-1,1-1 1,-1 3-1,0-1 12,0 1 0,0-1-1,-1 0 1,0 0 0,1 0 0,-2 0 0,1 0-1,0 0 1,-1 0 0,0 0 0,0 0 0,0 0 0,0-1-1,-5 5 1,0 3 14,4-4 26,-2-1 0,1 1 0,-1-1 0,0 0 0,0-1 0,-1 1 0,1-1 0,-1 0 0,0 0 0,-1 0 0,-9 4 0,5-3 141,9-4-143,0-1 0,-1 0 1,1 0-1,-1 0 0,1 0 0,-1 0 0,1 0 0,-1-1 0,-5 2 934,10-2-794,9 3 11,0-1-1,1 0 1,-1-1 0,13 0-1,9 1 5,-1 1-129,33 3-107,-63-6 63,-1 0-1,0 0 1,0 0-1,1 1 1,-1-1-1,0 1 1,0-1-1,1 1 1,-1 0-1,0-1 1,1 2-1,4 2-1216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10:21.82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28 3968,'4'-2'8631,"8"1"-5627,17 1-3818,-20 0 1726,82-8 58,-76 8-819,11 0 139,44-5 0,-33 1-17,75 3 0,-56 2 77,-42 0-344,-11-1 3,0 0-1,1 1 0,-1-1 1,1 0-1,-1-1 1,0 1-1,1-1 1,-1 0-1,4-1 1,-6 2-169,6 0-1206,-20-3-2274,12 3 3396,-1 0-1,1-1 1,-1 1-1,1 0 0,-1-1 1,1 1-1,0 0 1,-1 0-1,1 0 1,-2 1-1,-11 3-2800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10:22.53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 35 1984,'-4'-2'733,"13"1"4950,-5-7-1619,1 7-3907,0 0 0,-1 1 0,1-1 0,0 1 0,0 0 0,5 0 0,-4 1 3,0-1-1,0 0 1,9-2 0,15-3 116,0 1 0,0 2 0,47 1-1,-43 2 158,160-1 1386,-155 3-1985,-37-3 81,-5-2-2140,2 2 1669,0-1-1,0 1 0,0 0 0,-1-1 1,1 1-1,0 0 0,0 0 1,0 0-1,0 0 0,0 0 0,0 0 1,0 0-1,-2 1 0,-1-1-1338,-13-2-1006,-6-5 1146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10:23.48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1728,'0'0'12400,"2"1"-12240,1 1-80,-1 0 1,1 0 0,-1 0 0,1 0 0,-1 0 0,0 1-1,0-1 1,0 1 0,0-1 0,0 1 0,-1 0 0,1 0 0,-1 0-1,0 0 1,0 0 0,2 5 0,1 9 320,3 34 1,-4-28-297,10 93 312,5 28-157,-8-74 94,7 32 236,1-6 109,-15-81-691,-1-1 0,-1 1 0,0 0 1,-2 17-1,0-3 4,1-21 20,-1-1 0,0 1 0,-1 0 0,0 0 0,-3 8 0,2-9 36,1 0-1,0 1 1,0-1 0,1 0-1,-1 9 1,2-14-50,0 1 1,-1-1 0,1 1-1,-1-1 1,0 0 0,0 1-1,0-1 1,0 0 0,0 0-1,0 0 1,-3 4 0,1 0 259,0-2-457,-6-5-1360,7 0 1242,0 1 0,1-1 0,-1 0 0,1 0 0,-1 0 0,1 0 0,-1 0 0,1-1 0,0 1 0,-1 0 0,1 0 0,0-1-1,0 1 1,0-1 0,0 1 0,-1-4 0,-13-31-4489,13 31 3635,-10-31-1846,2-6 352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10:24.32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0 125 3072,'6'-8'1444,"-6"7"-1391,1 1 0,-1-1 0,0 1 0,0-1 0,1 1 0,-1-1 0,0 1-1,1-1 1,-1 1 0,1 0 0,-1-1 0,0 1 0,1 0 0,-1-1 0,1 1 0,-1 0 0,1-1 0,-1 1 0,1 0-1,-1 0 1,1 0 0,1-1 0,0 0 384,1 0 0,0 0 0,-1 0 0,1-1 0,-1 1 0,0-1 0,1 0 0,2-2 0,-3 2-192,0 0-1,0 0 1,0 0-1,1 1 1,-1-1-1,0 1 1,1 0 0,-1 0-1,4-1 1,10-6 1547,-15 8-1110,8-3-159,-3 2-319,3-1 395,0 1-1,17-7 1,-3 0-297,0 1 1,0 2-1,34-5 0,72 1 35,-32 8-257,99 13 0,-189-11-179,1 1 0,-1 0-1,8 3 1,-9-3 255,0 0 0,0 0 0,-1-1 0,1 0 0,8 1 0,-14-2-165,0 0-1,1 0 1,-1 0 0,0 0 0,1 0-1,-1 0 1,0 0 0,1 0-1,-1 0 1,0-1 0,1 1 0,-1 0-1,0 0 1,1 0 0,-1 0-1,0 0 1,1-1 0,-1 1 0,0 0-1,0 0 1,1 0 0,-1-1-1,0 1 1,0 0 0,1-1-1,-1 1 1,0 0 0,0 0 0,0-1-1,-1-11-1815,-11-8-4673,4 13 3703,-5 6-1546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10:25.72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0 205 2656,'1'0'32,"-1"0"0,0 0 0,0 1 0,0-1 1,1 0-1,-1 0 0,0 0 0,0 0 0,1 1 0,-1-1 0,0 0 0,0 0 1,0 0-1,0 1 0,1-1 0,-1 0 0,0 0 0,0 0 0,0 1 0,0-1 1,0 0-1,0 0 0,0 1 0,0-1 0,0 0 0,0 1 0,0-1 1,0 0-1,0 0 0,0 1 0,0-1 0,0 0 0,0 0 0,0 1 0,0-1 1,0 4 2874,19 4 365,-12-5-2950,8 6 1054,-9-7-1137,0 0-1,0-1 1,0 0-1,0 0 0,0 0 1,0 0-1,0-1 1,0 0-1,0-1 1,7 0-1,-10 0-176,-1 1-1,1-1 1,0 0 0,-1 0-1,1 0 1,0 0-1,-1 0 1,1-1 0,-1 1-1,0-1 1,1 1-1,-1-1 1,0 0 0,0 0-1,0 0 1,0 0-1,-1 0 1,1-1 0,0 1-1,-1 0 1,0-1-1,1 1 1,0-5 0,6-10 142,-6 14-164,-1 1-1,0 0 1,0-1-1,0 1 1,0-1-1,0 0 1,-1 1-1,1-5 1,4-26 91,-2 17-312,0-25 1,-3 38 148,0-1 1,-1 1-1,1 0 0,-1-1 1,0 1-1,0 0 0,0 0 0,0 0 1,-1 0-1,1 0 0,-1 0 0,0 0 1,0 0-1,0 0 0,0 1 0,0-1 1,0 1-1,-1 0 0,-3-3 1,5 4 27,1 1 1,-1-1 0,0 1 0,0-1-1,0 1 1,0 0 0,1-1 0,-1 1 0,0 0-1,0 0 1,0 0 0,0 0 0,0-1-1,0 1 1,0 0 0,0 0 0,0 1 0,0-1-1,0 0 1,1 0 0,-1 0 0,0 1-1,0-1 1,0 0 0,0 1 0,0-1 0,1 1-1,-1-1 1,0 1 0,0-1 0,1 1-1,-1 0 1,-1 1 0,-1 2-28,0 0 1,1 0-1,-1 1 1,1-1-1,-3 7 0,-2 5-22,3-8 74,1-1 0,-1 1 0,1 0 0,1 0 0,0 1 0,0-1 0,-1 9 0,0 60 334,3-64-366,-3 28 275,1-33-256,1 0 1,0-1-1,1 1 0,0 0 0,0 0 1,1 0-1,0 0 0,0-1 0,3 10 1,1 3 102,-5-17-16,1 1-1,0-1 1,0 1-1,0-1 1,0 0-1,2 5 1,10 16 17,-13-24-99,1 0 1,-1 1-1,0-1 0,1 1 1,-1-1-1,0 0 0,1 0 1,-1 1-1,0-1 1,1 0-1,-1 0 0,1 1 1,-1-1-1,1 0 0,-1 0 1,1 0-1,0 0 1,1 1 33,6 4 212,13 7 804,-15-11-977,1 1-1,0-1 0,0 0 1,0 0-1,-1-1 0,1 0 1,0 0-1,0-1 0,0 0 1,13-3-1,1 3-262,-19 2 132,0-1 0,0 0 0,0 1-1,0-1 1,0 0 0,0-1 0,0 1 0,0 0 0,0 0 0,0-1 0,0 1 0,0-1 0,0 0 0,3-1 0,-24-37-12429,12 13 9844,2-10 401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10:28.38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2720,'-1'0'121,"1"0"1,0 0 0,0 1-1,0-1 1,0 0-1,0 0 1,0 1-1,0-1 1,0 0-1,0 0 1,0 1 0,1-1-1,-1 0 1,0 0-1,0 0 1,0 1-1,0-1 1,0 0-1,0 0 1,0 0 0,0 1-1,1-1 1,-1 0-1,0 0 1,0 0-1,0 0 1,0 1-1,1-1 1,-1 0 0,0 0-1,0 0 1,0 0-1,1 0 1,-1 0-1,0 0 1,0 0-1,1 0 1,-1 1 0,0-1-1,0 0 1,1 0-1,-1 0 1,0 0-1,0 0 1,0 0-1,1-1 1,-1 1 0,0 0-1,0 0 1,1 0-1,-1 0 1,0 0-1,0 0 1,0 0-1,1 0 1,-1 0 0,0-1-1,0 1 1,0 0-1,0 0 1,1 0-1,-1 0 1,0-1-1,0 1 1,0 0 0,0 0-1,0 0 1,0-1-1,1 1 1,2 8-503,-1-4 573,-1 0 0,1 0-1,-1 0 1,0 0 0,0 0 0,0 8 0,3 9 107,4 16 435,7 65-1,-13-49-285,-2-35-331,1 0 1,5 25-1,9 65 792,-8-44-927,-4-46 172,0 0 188,0 25-1,-3-42-347,-13-10-5193,8 1 2756,2-3 806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10:29.01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25 3904,'0'-5'9530,"2"6"-9172,6 1 21,-1 1 0,1-2 1,0 1-1,0-1 0,0 0 1,0-1-1,0 0 0,15-2 1,7 1-3,51-5 458,-32 1-544,-9 2-319,45-2 210,64 5-262,-119 5 224,-28-5-298,-1-3-1768,-1 3 1850,0 0 0,0 0-1,0 0 1,0 0-1,0 0 1,0-1 0,0 1-1,0 0 1,0 0-1,0 0 1,0 0-1,0 0 1,0 0 0,0 0-1,0 0 1,-1-1-1,1 1 1,0 0 0,0 0-1,0 0 1,0 0-1,0 0 1,0 0 0,0 0-1,0 0 1,0 0-1,-1 0 1,1 0 0,-23-4-5352,7-1 3136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4:58:34.7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64 65 10400,'-50'-37'4704,"40"22"-4096,7 7 287,6 8-607,-3-5-384,10 5 32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10:29.97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34 3232,'0'0'54,"0"-1"0,0 1 0,0 0 0,0-1 0,0 1 0,0 0 0,0-1 0,0 1 0,0-1 0,0 1 0,1 0 0,-1-1 0,0 1 0,0 0 0,0 0 0,1-1 0,-1 1 0,0 0 0,1-1 0,-1 1 0,0 0 0,0 0-1,1 0 1,-1-1 0,0 1 0,1 0 0,-1 0 0,0 0 0,1 0 0,-1 0 0,0-1 0,1 1 0,-1 0 0,1 0 0,-1 0 0,0 0 0,1 0 0,-1 0 0,0 0 0,1 0 0,-1 1 0,1-1 0,0 0 126,9-6 1857,0 5-770,-6 0-750,0 1 0,0-1 0,0 0 0,0 0 0,0-1 0,5-1 0,-8 2-256,-1 1-241,0 0 0,1 0 0,-1 0 0,0 0 0,0 0 0,0 0 0,1 0 0,-1 0 1,0 0-1,0 0 0,0-1 0,0 1 0,1 0 0,-1 0 0,0 0 0,0 0 0,0 0 0,0 0 0,0-1 0,1 1 0,-1 0 0,0 0 0,0 0 1,0 0-1,0-1 0,0 1 0,0 0 0,0 0 0,0 0 0,0-1 0,0 1 0,0 0 0,0 0 0,0-1 0,2-2 1150,0 3-1152,-1 1-1,0-1 1,0 1 0,0 0 0,0-1-1,0 1 1,0 0 0,0 0 0,0 0-1,0 0 1,0 0 0,-1 0 0,1 0-1,0 0 1,-1 0 0,1 0 0,0 0-1,-1 0 1,0 0 0,1 0 0,-1 1-1,0-1 1,1 2 0,6 33 457,-2-3-134,-1-14 8,0 33 1,6 152 311,-7 76 582,2-208-960,-3-50-337,1 23 289,-5-41 5,-2-9-1179,1-8-2459,1 1 0,-2-25 0,1 0-1052,-2-10 2071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10:30.84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1 116 4064,'0'0'2506,"5"-5"-1391,14-8 795,-15 9-1492,1 1-1,-1 0 1,0 0-1,1 1 0,0-1 1,7-2-1,131-41 3599,-128 37-2795,48-3-74,-45 9-1080,-1 1 0,1 0 0,0 2 1,25 1-1,-2 0-30,-36-1-83,74 3-75,-69-1 8,1 0-1,-1 0 1,0 1-1,0 0 1,14 8-1,-2 1 82,0 2 0,-1 0 1,-1 1-1,-1 2 0,22 21 0,-2-1 415,-37-36-500,-1 1-1,1-1 1,0 1 0,0-1-1,0 1 1,0-1 0,0 0-1,0 0 1,0 0 0,1 0-1,2 0 1,-6-6-3808,0 1 2324,-1-1 0,0 1 0,0-1 0,-4-6 0,-2 2-1407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10:32.56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24 53 2976,'-3'-3'1201,"6"6"867,15 5 599,-15-2-2424,0-1 1,0 1-1,-1 0 1,0-1-1,3 11 1,22 72 1068,-21-47-853,-1 1-1,-2 77 1,-3-93-283,0 125 2363,3-159-2625,-2 1 156,0 0 1,0 1-1,1-1 0,0 0 1,4-11-1,4-11 122,-2-8-114,5-45 0,-2 7-96,-2-16 47,-8 63 74,11-53 0,-11 74-132,0-1 1,1 1-1,0 0 1,1 0 0,0 0-1,0 0 1,0 1-1,1-1 1,0 1-1,0 0 1,6-7 0,-9 12-186,2 2 128,1 1 0,0-1 0,-1 1 0,0 0 0,1 0 0,-1 0 0,4 3 0,0 1 66,-1 0-1,1 0 0,-1 1 1,-1 0-1,1 0 1,-1 1-1,0-1 1,-1 1-1,1 0 0,-2 0 1,1 1-1,-1-1 1,0 1-1,-1 0 1,2 12-1,-2-3 188,-1-1-1,0 1 1,-1-1 0,-1 1-1,0-1 1,-9 35 0,9-49-115,1 0 1,-1 0-1,0 0 1,-1 0-1,1 0 1,0 0 0,-1-1-1,0 1 1,0 0-1,1-1 1,-1 0 0,-1 1-1,1-1 1,0 0-1,-1 0 1,-4 3-1,2-3-28,0 1-1,0-1 1,0 0-1,0-1 1,0 1-1,0-1 1,-1 0-1,-10 0 1,-4-1-218,0-1 1,-1-1 0,1 0-1,-21-7 1,40 9 153,-13-3-742,1 0 0,-1-2 0,-15-5 0,-7-9-3628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28:26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609 189 2656,'-7'0'6640,"5"0"-6477,0 0 1,0-1 0,-1 1 0,1-1-1,0 1 1,0-1 0,0 0-1,-3-2 1,-8-2 123,-7-1 134,0 2 1,0 0 0,-1 1 0,-26 0 0,-2-1 71,35 4-369,0 0 0,0 0 0,0 2 0,0 0 0,0 0 0,0 1 0,0 1 0,1 0 0,0 1 0,0 1 0,0 0 0,0 0 0,1 1 0,0 1 0,-11 9 0,16-11-59,1 0-1,1 1 1,-1-1 0,1 1-1,1 0 1,-6 10-1,-19 47 230,16-32-128,5-14-108,1 0-1,1 1 1,1 0 0,0 0-1,2 1 1,0-1-1,1 1 1,1-1 0,2 28-1,-1-44-18,1 1 0,-1 0 0,1-1 0,0 1 0,1-1 0,-1 1 0,1-1 0,-1 1 0,1-1-1,0 0 1,0 0 0,0 0 0,1 0 0,-1 0 0,1 0 0,-1-1 0,1 1 0,0-1 0,4 3 0,-3-3 44,0 0 1,1 0-1,-1 0 0,1 0 1,0 0-1,-1-1 1,1 0-1,0 0 1,0 0-1,0-1 0,0 0 1,0 0-1,8-1 1,-8 1 28,-1-1 1,1 0 0,0-1-1,8-2 1,-13 4-114,1 0-1,-1-1 1,1 1-1,-1 0 1,1 0-1,-1 0 1,1-1-1,-1 1 1,1 0-1,-1 0 1,1-1-1,-1 1 1,1 0-1,-1-1 1,1 1-1,-1-1 1,0 1-1,1-1 1,-1 1-1,0 0 1,1-1 0,-1 1-1,0-1 1,0 1-1,0-1 1,1 0-1,-1 1 1,0-1-1,0 1 1,0-1-1,0 1 1,0-1-1,0 1 1,0-1-1,0 0 1,0 1-1,0-1 1,0 1-1,-1-1 1,1 1-1,0-1 1,0 1-1,0-1 1,-1 1-1,1-1 1,0 1-1,-1-1 1,0 0-1,1 0-10,-1 1-1,0-1 0,0 1 0,0-1 1,0 1-1,0 0 0,1-1 0,-1 1 1,0 0-1,0-1 0,0 1 0,0 0 1,0 0-1,0 0 0,0 0 0,0 0 0,0 0 1,0 0-1,0 0 0,0 0 0,0 1 1,0-1-1,0 0 0,0 1 0,0-1 1,0 1-1,0-1 0,-1 1 0,-26 17 60,25-16-38,-9 7 42,-1 1 1,1 0-1,1 1 0,0 0 1,0 0-1,1 2 1,0-1-1,1 1 0,1 0 1,-11 22-1,17-27-14,0 0 0,0-1 0,1 1 0,0 0 1,0 0-1,0 0 0,1 0 0,2 13 0,-1 9 93,-1-22-85,1-1 0,0 1 0,0 0 0,1 0 0,0-1 0,0 1 0,1-1 0,0 1 0,0-1 0,1 0 0,0 0 0,0-1 1,1 1-1,0-1 0,0 0 0,0 0 0,7 6 0,-11-11-30,1-1 0,-1 1 0,1 0 0,-1 0 0,1 0-1,0-1 1,-1 1 0,1-1 0,0 1 0,-1-1 0,1 0 0,0 1 0,0-1 0,-1 0 0,1 0 0,0-1 0,3 1 0,1-2 42,0 0-1,0 0 1,9-4 0,-3 1-52,180-81 389,-53 23-217,-95 43-150,59-36 0,-82 43-10,-1-1-1,-1 0 1,-1-2 0,32-33 0,-21 12 44,-1-1 0,-2-1 0,-2-1 0,22-51 0,65-181 24,-106 258-112,-1 0 0,0 0 1,-1 0-1,2-17 0,-5 27-21,1 0 0,-1-1-1,0 1 1,0 0 0,0 0 0,-1 0-1,0-1 1,1 1 0,-1 0-1,-1 0 1,1 0 0,-1 0 0,1 1-1,-1-1 1,0 0 0,0 1 0,-1-1-1,-4-5 1,6 8 17,-1-1 1,0 1-1,0 0 1,0 0-1,0-1 1,0 1-1,-1 1 1,1-1-1,0 0 1,0 0-1,-1 1 1,1-1-1,0 1 1,-1 0-1,1 0 1,0 0-1,-1 0 1,1 0-1,-1 0 1,1 1-1,0-1 1,-1 1-1,1-1 1,0 1-1,0 0 0,0 0 1,-3 2-1,-5 2 16,0 1-1,0 1 1,1 0-1,-10 10 1,18-17 14,-6 7-29,0 0 0,1 0 0,0 0 1,0 1-1,0 0 0,1 0 0,-4 9 1,-3 9-20,-8 31 1,18-53 41,-6 23 37,-5 36-1,6-30-66,0 17 135,1 0 0,3 93 0,3-111-83,0-17 15,1-1-1,1 1 1,0 0 0,8 26-1,-6-32-40,-1 1 0,1-1 0,0 1 0,1-1-1,0 0 1,1-1 0,11 16 0,-5-13 112,-1 0 0,1-1 1,1 0-1,0-1 0,22 12 1,-31-19-49,1 0 0,0-1 0,0 0 0,-1 0 0,1 0 0,0-1 0,0 1 0,0-1 0,0 0 0,7-2 0,7 0 106,27-8 0,-18 2-118,33-16-1,-11 4 18,-15 5 53,12-3 2,-45 17-109,1 0 1,-1 0 0,0 0 0,0-1 0,1 1-1,-1 0 1,0-1 0,0 0 0,0 1-1,-1-1 1,1 0 0,0 0 0,-1 0-1,1 0 1,-1 0 0,1 0 0,-1-1 0,0 1-1,0 0 1,0-1 0,0 1 0,0-5-1,0 2-27,0 1 1,-1-1-1,1 0 0,-1 0 0,0 1 0,0-1 0,-1 0 0,0 1 0,0-1 0,0 0 0,-2-5 0,2 8 0,0 1-1,0-1 0,0 1 1,0-1-1,0 1 0,-1 0 1,1 0-1,0-1 0,-1 1 1,1 0-1,-1 0 0,1 1 1,-1-1-1,0 0 1,1 0-1,-1 1 0,0-1 1,1 1-1,-1 0 0,-2-1 1,-5 0-86,1 0 1,-14 0 0,13 1 100,0 1 0,0 1 0,0-1 0,0 1-1,0 1 1,1-1 0,-1 2 0,-15 7 0,18-8-1,1 0 0,0 0 0,0 0 0,0 1 0,1 0 0,-1 0 0,1 0 0,0 0 0,0 1 0,0 0 0,1-1 0,0 1 0,0 1 0,-4 7 0,7-11 8,-1 1 1,1 0-1,0-1 1,-1 1-1,1 0 1,0-1-1,1 1 1,-1 0-1,0-1 1,1 1-1,0 0 1,-1-1-1,1 1 0,0-1 1,0 1-1,1-1 1,-1 1-1,3 2 1,3 5 79,0 0 1,14 13-1,-18-20-72,3 4 63,1-1 1,-1 0-1,2-1 1,-1 1 0,1-1-1,0-1 1,0 1 0,0-1-1,0-1 1,1 0-1,10 3 1,-13-4-47,0-1-1,1 0 1,-1-1-1,0 1 1,1-1-1,-1 0 1,0-1-1,1 1 1,-1-1 0,0-1-1,0 1 1,0-1-1,0 0 1,0 0-1,0-1 1,8-4 0,100-72 146,-103 73-171,-1 0 0,1 0 0,0 1 0,17-5 0,0 0-36,-1 1-21,1 1 1,32-5-1,-31 7-47,-21 5 75,0 1 0,1-1 0,-1 2 0,1-1 0,-1 1 0,0 0 0,13 4 0,-16-4 30,-23-1 24,-64 2 74,71-1-138,-1 1-1,0 0 1,0 0 0,-21 9-1,21-6-69,3-2 53,0 1 1,0 0 0,-10 7-1,16-9 62,1 0-1,-1 0 1,1 1-1,-1-1 1,1 1 0,0-1-1,0 1 1,0 0-1,0 0 1,0 0 0,1 0-1,0 0 1,-2 4-1,2-6-4,1 1 0,-1 0 0,1-1 0,0 1 0,0 0 0,-1-1 0,1 1 0,0 0 1,0 0-1,1-1 0,-1 1 0,0 0 0,1-1 0,-1 1 0,0 0 0,2 2 0,0-1 13,-1-1 1,1 0-1,0 0 1,0 1-1,0-2 1,0 1-1,0 0 1,0 0 0,0 0-1,3 1 1,1 0 30,1 0 0,-1 0 0,0 0 0,1-1 0,0 0 0,-1 0 0,1 0 0,0-1 0,0 0 0,0-1 0,0 1 0,0-1 0,0-1 0,0 1 0,10-3 0,7-3 37,0-1 0,-1-1 1,24-11-1,-12 4-22,-32 14-46,12-5 18,1 0 0,-1 0 0,-1-2 0,1 1 0,-2-2 0,1 0 0,16-14 0,-19 11-39,-1 0 1,1 0-1,-2-1 1,0 0-1,0-1 0,12-27 1,27-94-33,-23 58 90,46-101-95,-2 6 10,-60 146-250,8-36 0,-16 62 261,-1-1 0,0 1 0,0-1-1,0 0 1,0 1 0,0-1 0,0 0 0,0 1 0,0-1 0,0 0 0,0 1 0,0-1 0,0 1 0,-1-1 0,1 0 0,0 1 0,-1-2 0,1 2 4,-1 0 1,1-1-1,-1 1 1,1 0-1,0 0 1,-1 0-1,1 0 1,-1-1-1,1 1 1,-1 0-1,1 0 1,-1 0-1,1 0 1,-1 0-1,1 0 0,-1 0 1,1 1-1,-1-1 1,1 0-1,-1 0 1,1 0-1,-1 0 1,1 0-1,-1 1 1,1-1-1,-1 1 1,-4 2-1,1 0 0,-1 0-1,1 1 1,-1-1 0,1 1 0,0 0 0,1 0 0,-1 1 0,-3 5 0,-8 9-35,7-8 41,0 1 0,0 0 0,1 1 0,0-1-1,1 1 1,1 1 0,0-1 0,-5 21 0,1 14-14,-5 56-1,7-50 31,-1 9-48,-15 133 364,22-178-295,0 1 1,1 0-1,1 0 0,1 0 0,6 26 0,4-12 352,-3-19-242,-8-13-124,-1-1 0,0 0 0,1 0 0,-1 1 0,0-1 0,1 0 0,-1 0 0,0 0 0,1 1 0,-1-1 0,0 0 0,1 0 0,-1 0 0,1 0 0,-1 0 0,0 0 0,1 0-1,-1 0 1,0 0 0,1 0 0,-1 0 0,1 0 0,-1 0 0,0 0 0,1 0 0,-1 0 0,1 0 0,0-1 0,20-11 530,33-24-1,-15 9-574,-28 21 23,-1 0 0,0-1 0,-1-1 0,11-10 0,-8 6 57,10-12-43,-21 24-35,0-1-1,-1 0 0,1 1 1,0-1-1,-1 0 0,1 0 1,-1 0-1,1 0 0,-1 1 1,0-1-1,1 0 0,-1 0 1,0 0-1,0 0 0,1 0 1,-1 0-1,0 0 0,0 0 1,0 0-1,0-1 0,3 11-41,0 1 0,2 16 0,6 19 116,-10-42-16,1 1 0,-1-1 0,1 0 1,-1 1-1,1-1 0,0 0 0,0 0 0,1 0 0,3 4 1,-3-5 1,0 1 0,1-1 0,0 1 0,-1-1 0,1 0 0,0-1 0,0 1 0,0 0 0,0-1 1,0 0-1,0 0 0,0-1 0,0 1 0,1-1 0,7 0 0,4-1 22,0-1 0,30-8 0,3 0 207,-40 8-294,1 0 1,-1-1-1,10-4 1,5-1 96,2-3-34,-22 9-31,-1 0 1,1 0-1,0 1 1,0-1-1,0 1 1,8-1-1,10-3-366,-19 4 275,-4 6-33,-3 7-35,4-8 175,-1 0 0,1-1 0,0 1 0,0 0 0,0-1 0,1 7 1,0 4 17,-1-11-18,1-1-1,-1 1 1,0-1 0,1 1-1,0-1 1,0 0-1,-1 1 1,1-1 0,1 0-1,-1 0 1,0 1 0,0-1-1,4 3 1,3 8 89,-8-12-92,1-1 0,-1 1 0,1 0 0,-1-1 1,0 1-1,1 0 0,-1-1 0,1 1 0,0-1 1,-1 1-1,1-1 0,-1 1 0,1-1 1,0 1-1,-1-1 0,1 0 0,0 1 0,0-1 1,-1 0-1,1 0 0,0 1 0,0-1 0,-1 0 1,1 0-1,0 0 0,1 0 0,0 0 25,-1-1 0,1 1 0,0-1-1,-1 0 1,1 1 0,0-1 0,-1 0 0,1 0-1,-1 0 1,1 0 0,1-2 0,0 0 2,1 0 1,-1 0-1,0 0 0,0-1 1,-1 0-1,1 1 0,-1-1 1,4-8-1,-5 9-22,0 0-21,0 1-1,-1-1 0,1 1 0,0-1 1,-1 0-1,0 1 0,1-1 1,-1 0-1,0 0 0,-1 1 0,1-1 1,0 0-1,-2-4 0,2 7 15,-6-18-208,5 17 186,1 1 0,-1-1 0,1 1 1,-1-1-1,1 1 0,-1-1 1,1 1-1,-1-1 0,0 1 0,1-1 1,-1 1-1,0 0 0,1-1 1,-1 1-1,0 0 0,1 0 1,-1-1-1,0 1 0,0 0 0,1 0 1,-1 0-1,-1 0 0,-5 0-57,5 0 77,1 0 1,0 1-1,0-1 0,0-1 0,0 1 0,0 0 1,0 0-1,-1 0 0,1-1 0,0 1 1,0 0-1,0-1 0,0 1 0,0-1 0,0 1 1,-2-2-1,3 1 1,-1 1-1,1-1 1,-1 1-1,0-1 1,1 1-1,-1 0 1,0-1 0,1 1-1,-1 0 1,0-1-1,0 1 1,0 0 0,1 0-1,-1 0 1,0 0-1,0 0 1,1 0 0,-1 0-1,0 0 1,0 0-1,0 0 1,1 0-1,-1 0 1,0 1 0,0-1-1,0 1 1,0 0 4,0 0-1,0 0 1,0 0 0,0 1-1,0-1 1,0 0 0,0 1-1,1-1 1,-2 3 0,-3 6 5,5-10-11,0 0 1,0 0-1,0 0 0,0-1 0,0 1 0,0 0 0,0 0 1,0 0-1,0 0 0,0 0 0,0 0 0,0 0 1,0 0-1,0 0 0,0 0 0,0 0 0,0 0 0,0 0 1,0 0-1,0-1 0,0 1 0,-1 0 0,1 0 0,0 0 1,0 0-1,0 0 0,0 0 0,0 0 0,0 0 0,0 0 1,0 0-1,0 0 0,0 0 0,0 0 0,0 0 1,-1 0-1,1 0 0,0 0 0,0 0 0,0 0 0,0 0 1,0 0-1,0 0 0,0 0 0,0 0 0,0 0 0,0 0 1,0 0-1,-1 0 0,21-8 216,24-17 0,-28 15-111,1 1 0,29-11 0,-42 18-73,76-23 451,-66 21-449,0 1 0,1 1-1,25-1 1,-36 3-43,0 0 1,0 0 0,0 1-1,0 0 1,0-1-1,0 2 1,0-1-1,0 0 1,5 3 0,-7-3 12,0 0 1,0 1-1,-1-1 1,1 0-1,0 1 1,0-1 0,-1 1-1,1-1 1,-1 1-1,0 0 1,1 0 0,-1 0-1,0 0 1,0 0-1,0 0 1,0 0-1,-1 0 1,1 0 0,0 3-1,1 11 11,0 27 0,-2-43-11,0 1-1,0-1 1,0 0-1,0 0 1,1 0-1,-1 1 1,0-1-1,0 0 0,0 0 1,0 0-1,0 1 1,0-1-1,0 0 1,1 0-1,-1 0 1,0 1-1,0-1 1,0 0-1,1 0 1,-1 0-1,0 0 1,0 0-1,0 0 1,1 0-1,-1 1 1,0-1-1,0 0 0,0 0 1,1 0-1,-1 0 1,0 0-1,0 0 1,0 0-1,1 0 1,-1 0-1,0 0 1,0 0-1,1 0 1,-1 0-1,0-1 1,0 1-1,0 0 1,1 0-1,-1 0 0,0 0 1,0 0-1,1 0 1,14-7 307,-11 5-273,9-5-74,1-1 1,12-11 0,-16 12-1,0 0 1,0 1 0,0 0-1,1 0 1,13-5-1,-21 11 23,0-1 0,0 1-1,0-1 1,1 1 0,-1 0-1,0 0 1,0 1 0,0-1-1,0 1 1,0-1 0,0 1 0,0 0-1,-1 0 1,1 0 0,0 0-1,0 1 1,-1-1 0,1 1-1,-1 0 1,1 0 0,-1 0-1,0 0 1,1 0 0,-1 0 0,2 4-1,15 19-131,-13-19 192,-1 1 0,1 0 0,7 15 0,-12-19-11,0 0 0,1-1 0,-1 1 0,1-1 0,0 0-1,-1 1 1,1-1 0,0 0 0,1 0 0,-1 0 0,0 0 0,0-1 0,1 1-1,-1-1 1,1 1 0,0-1 0,-1 0 0,1 0 0,4 1 0,-3-1-228,0 0 1,0-1-1,1 1 1,-1-1-1,5-1 1,22-4-6583,-21 4 4144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28:26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72 6240,'-18'-32'2816,"18"24"-2464,0 3 1248,10 5-960,-2-7-128,5 2-320,2-3-224,2 5 0,-4-1-896,5 4 512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28:26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32 192 7712,'-32'-32'3520,"47"29"-3072,2-5 1536,6-1-1184,22-10 864,8-1-961,33-9-223,-1 9-320,33-8-64,-10 17-32,0-1-608,-18 12 288,-11 0-4607,-2 3 2655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28:29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30 293 1568,'-1'0'131,"0"0"1,0 0-1,-1 1 0,1-1 1,0 0-1,0 1 1,0-1-1,0 0 0,-1 1 1,1-1-1,0 1 0,0 0 1,0-1-1,0 1 1,0 0-1,0 0 0,0 0 1,1 0-1,-1-1 0,0 1 1,0 0-1,1 1 1,-1-1-1,0 0 0,1 0 1,-1 0-1,1 0 0,0 0 1,-1 2-1,1-2 106,-1 0 1,1 0-1,0 0 0,-1 0 1,1-1-1,0 1 0,0 0 0,0 0 1,0 0-1,0 0 0,0 0 1,0 0-1,0 1 0,1-2-27,-1 0 0,1 0 1,-1 0-1,1 0 0,-1 0 0,1 0 0,-1-1 0,1 1 1,-1 0-1,0 0 0,1 0 0,-1 0 0,1-1 0,-1 1 0,1 0 1,-1 0-1,0-1 0,1 1 0,-1 0 0,0-1 0,1 1 0,-1 0 1,0-1-1,1 0 0,1 0-86,-1-1 0,1 0 0,-1 0 0,0 0 0,0 0 0,0 0 0,0 0 0,1-3 0,4-8 163,10-11 155,1-1 0,0 2 0,26-25-1,-14 15-65,3-11 254,-26 34-478,1 0 0,1 0 0,15-16 0,-21 24-131,0 0 0,1 0 0,-1 0 0,1 0 0,-1 0-1,1 1 1,4-2 0,-7 2-14,0 1-1,0 0 0,1 0 0,-1 0 0,0 0 0,1 0 0,-1 0 0,0 0 1,1 0-1,-1 0 0,0 0 0,0 0 0,1 0 0,-1 1 0,0-1 0,1 0 1,-1 0-1,0 0 0,0 0 0,1 0 0,-1 1 0,0-1 0,0 0 1,1 0-1,-1 0 0,0 1 0,0-1 0,1 0 0,-1 2 2,1-1 0,-1 0 0,1 1 0,-1-1 0,0 0-1,1 1 1,-1-1 0,0 0 0,0 1 0,0 1 0,0 13 74,0-1 1,-1 0 0,0 1-1,-1-1 1,-8 27 0,1-12-89,8-23 111,-1 0-1,0 0 1,-1 0-1,-5 11 1,7-15 459,4-6-376,4-4-60,26-32 93,-23 26-263,1 0 0,0 1 0,0 0-1,1 0 1,22-14 0,11-7 78,-24 17-77,-20 15 43,-1 0-1,1 1 1,0-1 0,0 0 0,0 1 0,0-1 0,0 1-1,1-1 1,-1 1 0,0 0 0,0-1 0,0 1 0,0 0 0,0 0-1,0 0 1,1 0 0,-1 0 0,0 0 0,0 0 0,0 0-1,0 0 1,1 0 0,-1 1 0,0-1 0,0 0 0,0 1 0,0-1-1,0 1 1,0 0 0,0-1 0,0 1 0,0 0 0,0-1-1,0 1 1,-1 0 0,1 0 0,0 0 0,0 0 0,-1 0 0,1 0-1,-1 0 1,1 0 0,-1 0 0,1 0 0,-1 0 0,1 0-1,-1 0 1,0 0 0,0 0 0,0 0 0,1 2 0,-1 64 307,0-63-295,0-1-1,1 0 1,-1 1 0,1-1 0,0 0-1,0 0 1,1 0 0,-1 0 0,0 0-1,1 0 1,0 0 0,0 0-1,0-1 1,0 1 0,0-1 0,0 1-1,1-1 1,3 3 0,2 1 29,0-1 1,0 0 0,0 0-1,1 0 1,9 3 0,-9-6 10,0 1 0,0-1 1,0 0-1,1-1 0,-1 0 0,0-1 1,12 0-1,2-2 81,39-7 0,-52 7-102,0-1 0,0 0 1,0 0-1,-1-1 1,1-1-1,-1 1 0,0-2 1,0 1-1,0-1 0,14-14 1,-19 17-44,0-1 1,-1 0-1,0 0 1,0 0-1,0 0 1,0 0-1,-1-1 1,1 0-1,-1 1 1,0-1-1,-1 0 1,1 0-1,-1 0 1,0 0-1,0 0 0,0 0 1,-1 0-1,0 0 1,0 0-1,0 0 1,0 0-1,-1 0 1,-3-10-1,4 15 2,0-1 0,0 1 0,0-1 0,0 1 0,-1 0 0,1-1 1,0 1-1,0 0 0,0-1 0,-1 1 0,1 0 0,0-1 0,-1 1 0,1 0 0,0 0 0,-1-1 0,1 1 0,0 0 0,-1 0 0,1 0 0,-1 0 0,1-1 0,0 1 0,-1 0 0,1 0 0,-1 0 0,1 0 0,0 0 0,-1 0 0,1 0 0,-1 0 0,1 0 0,0 0 0,-1 0 0,1 0 0,-1 0 0,1 1 0,0-1 0,-1 0 1,1 0-1,0 0 0,-1 1 0,1-1 0,0 0 0,-1 0 0,1 1 0,0-1 0,-1 0 0,1 1 0,-21 17-142,16-13 112,0-1 29,0 1 1,0 0 0,1 0 0,-1 0-1,1 1 1,0 0 0,1-1 0,-1 1-1,1 0 1,-4 13 0,6-16 16,0 0 0,1 1 0,-1-1 1,1 0-1,0 1 0,0-1 0,0 0 1,0 1-1,0-1 0,1 0 0,0 1 1,-1-1-1,1 0 0,0 0 0,1 1 0,-1-1 1,1 0-1,-1 0 0,1-1 0,0 1 1,0 0-1,0-1 0,4 5 0,-2-4 26,-1 0 0,1 0-1,-1-1 1,1 1 0,0-1-1,0 0 1,0 0 0,0 0 0,0-1-1,0 0 1,1 1 0,-1-1-1,0-1 1,1 1 0,-1-1-1,1 1 1,-1-1 0,1-1-1,-1 1 1,1 0 0,5-3 0,9-2 3,-1 0 0,0-2 0,31-15 0,-21 9-20,99-37 153,-17 8-388,-32 1 455,-38 19-341,-39 21 91,0 0 0,0 1 0,0-1 0,0 1 0,0 0 0,0-1 0,0 1-1,0 0 1,0 0 0,0 0 0,0 0 0,0-1 0,1 1 0,1 1 0,-3-1 12,0 0 1,0 0 0,0 0-1,0 0 1,0 0 0,0 0-1,0 0 1,0 0 0,0 0-1,0 0 1,0 1 0,0-1-1,0 0 1,1 0 0,-1 0-1,0 0 1,0 0-1,0 0 1,0 0 0,0 0-1,0 0 1,0 0 0,0 1-1,0-1 1,0 0 0,0 0-1,0 0 1,0 0 0,0 0-1,0 0 1,0 0 0,0 0-1,0 0 1,0 1 0,0-1-1,-1 0 1,1 0-1,0 0 1,0 0 0,0 0-1,0 0 1,0 0 0,0 0-1,0 0 1,0 0 0,0 0-1,0 0 1,0 1 0,-11 6-21,-13 6 122,1 2 0,-27 22 1,-3 2 95,49-36-191,0 0 1,0 0-1,1 0 1,-1 1-1,1-1 1,0 1-1,0 0 1,0-1-1,0 1 1,1 1-1,0-1 1,0 0-1,-3 8 1,5-12 0,0 1 0,0-1 1,0 0-1,0 1 0,0-1 0,0 1 1,0-1-1,0 0 0,0 1 1,0-1-1,0 1 0,0-1 1,1 0-1,-1 1 0,0-1 0,0 0 1,0 1-1,1-1 0,-1 0 1,0 1-1,0-1 0,1 0 1,-1 1-1,0-1 0,0 0 0,1 0 1,-1 0-1,0 1 0,1-1 1,-1 0-1,1 0 0,-1 0 1,0 0-1,1 1 0,-1-1 0,0 0 1,1 0-1,-1 0 0,1 0 1,-1 0-1,0 0 0,1 0 1,0 0-1,22-1 279,-17 0-152,10 0-66,-1-2 1,1 0-1,-1 0 1,0-2-1,0 0 1,16-8-1,-11 4-6,-1-2-1,0 0 1,32-26-1,-40 27-101,0 0 0,-1-1 0,0 0 0,0-1 0,-1 0 0,-1-1 0,10-19 0,-16 29-90,-1 7-33,-1 8 40,-9 57 35,8-60 103,1-1 0,1 1 0,-1-1 0,1 1-1,0-1 1,4 11 0,-3-15 11,0 0 0,0 0 0,0 0 0,1 0-1,-1-1 1,1 1 0,0-1 0,0 1 0,1-1 0,-1 0 0,1 0-1,6 4 1,-9-7-14,0 1 0,0-1 0,0 0 0,0 0 0,0 0-1,0 1 1,0-1 0,1 0 0,-1 0 0,0 0 0,0-1 0,0 1-1,0 0 1,0 0 0,0-1 0,0 1 0,-1 0 0,1-1-1,0 1 1,0-1 0,0 1 0,0-1 0,1-1 0,2 0 7,16-10 68,0-2 0,-1 0 0,29-27 0,-31 24-60,1 2 1,1 0-1,0 2 1,24-14 0,-31 21-91,27-7 1,-5 1-133,-31 12 207,-1 0 0,0 0 1,0 0-1,1 0 1,-1 0-1,0 0 0,3 2 1,5-1-16,-9-1-10,-1 0 0,0 0 1,1 1-1,-1-1 1,1 0-1,-1 0 0,0 0 1,1 1-1,-1-1 1,0 0-1,1 0 1,-1 1-1,0-1 0,0 0 1,1 1-1,-1-1 1,0 0-1,0 1 1,1-1-1,-1 1 0,0-1 1,0 0-1,0 1 1,0 0-1,4 13-52,-3-10 23,0 5 44,0 0 0,0 0 0,-1 19 0,0-21 5,0 1 0,0-1 0,0 1 0,1-1 0,0 1 0,0-1 0,5 13 0,-4-16 6,0 0-1,0-1 0,1 1 1,0-1-1,-1 1 0,1-1 1,0 0-1,0 0 0,1 0 1,-1 0-1,1-1 0,-1 1 1,1-1-1,0 0 0,0 0 1,0 0-1,0-1 1,6 2-1,-2-2-1076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28:30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67 3488,'-9'-4'1568,"1"-4"-1344,-2 5 1696,10-2-1088,-8-2 992,3 2-1056,-9-6 32,10 7-480,-10-4-224,6 3-32,-5 2-288,8 3 128,-9-4-3200,9 8 1792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28:31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23 3072,'1'-8'441,"-1"8"-414,-1 0-1,1 0 1,0 0-1,0 0 0,0 0 1,0 0-1,0 0 1,0 0-1,0 0 0,0 0 1,-1 0-1,1 0 0,0 0 1,0 0-1,0 0 1,0 0-1,0 0 0,0 0 1,0 0-1,0 0 1,-1 0-1,1 0 0,0 0 1,0 0-1,0 0 1,0 0-1,0 0 0,0 0 1,0 0-1,0 0 1,0 0-1,-1 0 0,1 0 1,0-1-1,0 1 0,0 0 1,0 0-1,0 0 1,0 0-1,0 0 0,0 0 1,0 0-1,0 0 1,0 0-1,0-1 0,0 1 1,0 0-1,0 0 1,0 0-1,0 0 0,0 0 1,0 0-1,0-1 1,0 1 27,-1 0 1,1 0-1,0 0 1,0 0 0,0 0-1,0 0 1,0 0-1,0 0 1,0 0 0,0 0-1,-1 0 1,1 0 0,0 0-1,0 0 1,0 0-1,0 0 1,0 0 0,0 0-1,0 0 1,0 0-1,0 0 1,0 0 0,-1-1-1,1 1 1,0 0 0,0 0-1,0 0 1,0 0-1,0 0 1,0 0 0,0 0-1,0 0 1,0 0 0,0-1-1,0 1 1,0 0-1,0 0 1,0 0 0,0 0-1,0 0 1,0 0-1,0 0 1,0-1 0,0 1-1,0 0 1,0 0 0,0 0-1,0 0 1,0 0-1,0 0 1,0 0 0,1 0-1,-1 0 1,0-1-1,0 1 1,0 0 0,0 0-1,0 0 1,0 0 0,0 0-1,0 0 1,1-6 2139,-1 6-2164,0 0 0,-1-1 0,1 1 0,0 0-1,0 0 1,0 0 0,0 0 0,0 0 0,0 0-1,0 0 1,0 0 0,-1 0 0,1 0 0,0 0 0,0 0-1,0 0 1,0 0 0,0-1 0,0 1 0,-1 0-1,1 0 1,0 0 0,0 0 0,0 0 0,0 0 0,0 1-1,-1-1 1,1 0 0,0 0 0,0 0 0,0 0-1,0 0 1,0 0 0,0 0 0,0 0 0,-1 0-1,1 0 1,0 0 0,0 0 0,0 0 0,0 0 0,0 1-1,0-1 1,0 0 0,-3 1 126,1-1-1,0 1 1,-1-1-1,1 0 1,-1 0-1,1 0 1,-1 0 0,-1 0-1,-7-1 264,-4 4 17,0 0 1,0 0-1,-25 11 1,-40 20 174,67-28-515,4-1-14,0 0 0,0 0 0,1 1 0,-14 11 0,18-14-49,1-1-1,0 1 0,1 0 1,-1 1-1,0-1 1,1 0-1,0 1 0,0 0 1,0-1-1,0 1 1,0 0-1,1 0 0,-2 6 1,3-8-8,0-1 0,-1 1 1,1 0-1,0-1 0,0 1 1,1-1-1,-1 1 0,0 0 1,0-1-1,1 1 0,-1-1 1,1 1-1,-1-1 0,1 1 1,0-1-1,0 1 0,0-1 0,-1 0 1,1 1-1,1-1 0,-1 0 1,0 0-1,0 0 0,0 0 1,0 0-1,1 0 0,-1 0 1,1 0-1,-1 0 0,0-1 1,1 1-1,-1 0 0,1-1 1,0 0-1,-1 1 0,1-1 0,-1 0 1,3 1-1,4 0 97,1-1-1,0 0 1,-1 0 0,1 0-1,14-4 1,-15 3-35,0-1 0,0-1-1,-1 1 1,1-1 0,-1-1-1,0 1 1,0-1 0,10-7 0,-13 8-78,0 0 0,0-1 1,-1 1-1,1-1 1,-1 0-1,0 0 1,0 0-1,0 0 1,0 0-1,-1-1 1,0 1-1,0-1 1,0 0-1,1-6 1,-1 6-80,1-7 108,-3 11-31,0 1 0,0 0-1,0 0 1,0 0-1,0-1 1,0 1 0,0 0-1,0 0 1,0 0 0,0-1-1,0 1 1,0 0-1,0 0 1,0-1 0,0 1-1,0 0 1,-1 0-1,1 0 1,0-1 0,0 1-1,0 0 1,0 0 0,0 0-1,0 0 1,0-1-1,-1 1 1,1 0 0,0 0-1,0 0 1,0 0 0,0 0-1,-1-1 1,1 1-1,0 0 1,0 0 0,0 0-1,-1 0 1,1 0-1,0 0 1,-1 0 0,1 1 22,0-1 1,-1 1-1,1 0 1,0 0-1,-1 0 1,1 0-1,0-1 1,0 1-1,0 0 1,0 0-1,0 0 1,0 0-1,0 0 1,0 0-1,0-1 1,0 1-1,0 0 1,1 1-1,-1 0 8,1 5 186,0 0 1,1-1-1,0 1 1,0 0-1,1-1 0,-1 1 1,1-1-1,1 0 0,-1 0 1,8 9-1,-7-10-140,0-1 0,0 0 1,0 0-1,0 0 0,1-1 0,-1 0 0,1 1 0,0-2 0,0 1 1,0 0-1,0-1 0,1 0 0,9 2 0,-11-3-104,0-1 1,0 1-1,1-1 0,-1 0 0,0-1 0,0 1 0,0-1 0,0 1 0,0-1 1,0 0-1,-1-1 0,1 1 0,5-4 0,4-2-2003,-1 0-1,17-15 1,-17 13-762,10-4-254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28:35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0 976 4160,'1'-5'6986,"-1"5"-6807,8-6 2636,11-9-214,31-61-1056,-10 15-1048,-19 33-167,1 1 0,2 1-1,1 1 1,33-26-1,-55 49-315,-1 0 0,1 1-1,0-1 1,-1 1-1,1-1 1,0 1-1,0 0 1,0 0-1,0 0 1,0 1 0,6-1-1,-8 1-10,0 0 0,0 0 0,0 0 0,0 0 0,0 0 0,0 0 0,0 1 0,0-1 0,0 0 0,0 1 0,-1-1 0,1 0 0,0 1 0,0-1 0,0 1 0,-1 0 0,1-1 0,0 1 0,0 0 0,-1-1 0,1 1 0,0 0 0,-1 0 0,1 0 0,-1-1 0,1 1 0,-1 0 0,0 0 0,1 0 0,-1 0 0,0 0 0,0 0 0,1 0 0,-1 0 0,0 0 0,0 0 0,0 0 0,0 0 0,-1 1 0,1 8 144,-1 0 0,0 0 0,-1 0 0,0-1 0,-5 14 0,-21 46 460,18-47-410,-14 43 0,20-40 28,6-15 29,-1-10-243,-1 1 0,0-1-1,0 0 1,0 0 0,0 0-1,1 0 1,-1 1 0,0-1-1,0 0 1,0 0 0,1 0-1,-1 0 1,0 0 0,0 0-1,0 0 1,1 0 0,-1 0-1,0 1 1,0-1 0,1 0 0,-1 0-1,0 0 1,0 0 0,0 0-1,1 0 1,-1-1 0,0 1-1,0 0 1,1 0 0,-1 0-1,0 0 1,1 0 0,49-22 423,76-45 0,-114 60-358,39-27-179,-37 24 82,0 0 0,24-11 0,-38 21 9,0 0-1,1 0 1,-1 0-1,0 0 1,0-1-1,1 1 0,-1 0 1,0 0-1,1 0 1,-1 0-1,0 0 1,0 0-1,1 0 1,-1 0-1,0 0 0,1 0 1,-1 0-1,0 0 1,0 0-1,1 0 1,-1 0-1,0 0 1,1 0-1,-1 0 0,0 0 1,0 1-1,1-1 1,-1 0-1,0 0 1,0 0-1,1 0 1,-1 1-1,0-1 0,0 0 1,0 0-1,1 1 1,0 12-105,-7 14 144,2-16 39,1-1-26,0 0 0,0 0-1,0 11 1,2-18-13,1 1 0,0-1 0,0 0 0,0 0 0,1 1 0,-1-1 0,1 0 0,0 1 0,0-1 0,0 0-1,0 0 1,0 0 0,4 5 0,-3-4 51,1 0-1,-1-1 0,1 1 1,0-1-1,0 0 0,0 0 1,1 0-1,5 4 0,-7-6-22,0 0 0,1 0 0,-1 0-1,0 0 1,1 0 0,-1-1 0,1 1-1,-1-1 1,1 0 0,-1 1 0,1-1-1,-1 0 1,1-1 0,-1 1-1,1 0 1,2-1 0,4-2-5,-1 0 0,1 0 0,-1 0 0,0-1 0,0 0 0,0-1 0,0 0 0,-1 0 0,0-1 0,7-6 0,-5 3-53,1-1 0,-2 0-1,1-1 1,-2 0 0,1 0 0,5-13 0,-12 22-2,-1 1 1,1 0 0,0-1-1,-1 1 1,1-1 0,-1 1-1,0-1 1,1 1 0,-1-1-1,0 1 1,0-1-1,0-2 1,0 1-8,-17 47-756,16-41 769,-2 11 3,-1-1 1,0 15 0,4-24 7,0 0 1,-1 0-1,2 1 1,-1-1-1,1 0 1,-1 0-1,1 0 1,0 0-1,0 0 1,1-1-1,2 6 1,-3-6 45,0-1 0,0 0 1,0 0-1,1 0 0,-1 0 0,1 0 0,-1 0 1,1 0-1,0 0 0,4 2 0,-5-4-44,0 1 0,0-1 0,0 0 0,0 1 0,1-1-1,-1 0 1,0 0 0,0 0 0,0 0 0,0 0 0,1 0-1,-1 0 1,0 0 0,0-1 0,0 1 0,0 0 0,0-1 0,1 1-1,-1-1 1,0 1 0,0-1 0,0 0 0,0 1 0,1-3 0,43-33 198,14-9-46,-14 14-160,53-48-1,-88 71-76,-5 5 61,-1-1 1,1 0-1,-1-1 1,0 1-1,5-7 1,-6 0-82,-3 10 139,-1 7-133,0-4 66,1-1 0,-1 1 0,0-1 1,1 1-1,-1-1 0,0 0 0,0 1 0,0-1 0,0 0 1,0 0-1,0 0 0,0 0 0,0 0 0,-1 0 1,1 0-1,-2 1 0,0 0 13,1 0 0,-1 0 0,1-1 0,0 1-1,0 1 1,-3 3 0,-14 19-79,12-16 53,1 0 0,0 0 0,-5 10 0,9-15 28,-1 1 12,1 1-1,-1 1 1,1-1 0,-2 8-1,4-13 0,0 1-1,-1 0 1,1-1-1,0 1 0,0 0 1,0 0-1,1-1 1,-1 1-1,0 0 1,1-1-1,-1 1 0,1 0 1,-1-1-1,1 1 1,0-1-1,0 1 1,-1-1-1,1 1 1,0-1-1,1 0 0,0 2 1,-1-2 3,1-1 1,-1 1-1,1-1 0,-1 0 1,1 0-1,-1 1 0,1-1 1,-1 0-1,1 0 0,-1 0 1,1 0-1,2-1 0,2 0 69,9 0-25,1 0 0,-1-2 0,26-6 0,14-3-147,-44 10 113,0-1 0,0 0 0,-1 0 0,1-1 1,-1 0-1,0-1 0,0 0 0,10-7 0,27-16-107,-25 16 20,0-2 0,26-20 0,-46 32 59,0 1-1,1-1 0,-1 1 1,0 0-1,0 0 1,1 0-1,-1 0 0,1 0 1,-1 0-1,1 1 1,-1-1-1,1 1 0,-1-1 1,1 1-1,-1 0 1,1 0-1,4 1 1,-7-1 6,1 1 0,-1-1 1,1 1-1,-1-1 1,1 0-1,-1 1 1,0-1-1,1 1 1,-1-1-1,0 1 1,1 0-1,-1-1 1,0 1-1,0-1 1,1 1-1,-1 0 0,0-1 1,0 1-1,0-1 1,0 1-1,0 0 1,0 0-1,1 4 0,-2-4-10,1 1-1,-1-1 1,0 1-1,0-1 1,1 1 0,-1-1-1,0 1 1,0-1-1,-1 0 1,1 0-1,0 0 1,0 1 0,-3 0-1,-7 9 113,-57 81-426,67-91 330,1 0 0,-1 1-1,0-1 1,1 1 0,-1-1-1,1 1 1,0 0 0,-1-1-1,1 1 1,0-1 0,0 1 0,0-1-1,0 1 1,0 0 0,0-1-1,1 1 1,-1-1 0,0 1-1,2 2 1,-2-2 6,1-1 0,-1 0 0,1 0 0,-1 0 0,1 0-1,-1 0 1,1 0 0,0 0 0,-1 0 0,1 0 0,0 0 0,0 0 0,0 0-1,0-1 1,0 1 0,0 0 0,0-1 0,0 1 0,0-1 0,0 1-1,0-1 1,0 1 0,1-1 0,-1 0 0,2 1 0,4-2 17,0 0 1,-1-1-1,1 1 1,0-2 0,-1 1-1,1-1 1,-1 0-1,10-6 1,6-2 28,27-11 9,-12 6-87,-1-2 1,62-40-1,-70 36 35,-1-1 1,-1-1-1,-1-2 0,-1-1 1,32-45-1,86-161 53,-111 178-63,-14 25-33,-2 1 1,-1-2-1,-2 0 0,-1 0 1,-1-1-1,10-60 0,-19 85-55,3-14-446,-4 21 517,0-1 0,0 1-1,0 0 1,0-1 0,0 1-1,0 0 1,0-1 0,0 1 0,0 0-1,0 0 1,-1-1 0,1 1 0,0 0-1,0-1 1,0 1 0,0 0-1,0-1 1,0 1 0,-1 0 0,1 0-1,0-1 1,0 1 0,0 0-1,-1 0 1,1-1 0,0 1 0,0 0-1,-1 0 1,1 0 0,0 0 0,-1-1-1,1 1 1,0 0 0,0 0-1,-1 0 1,1 0 0,0 0 0,-1 0-1,1 0 1,0 0 0,-1 0 0,1 0-1,0 0 1,-1 0 0,1 0-1,0 0 1,-1 0 0,0 1 6,-1-1 0,1 1 0,0-1 0,0 1 0,0 0 0,0 0 0,0-1 0,0 1 0,0 0 0,0 0 0,0 0-1,1 0 1,-1 0 0,0 0 0,1 0 0,-2 2 0,-9 22-113,6-11 96,-21 39-4,14-32 0,1 1 1,2 1-1,-9 27 0,6 0 24,3 0 0,1 1-1,3 0 1,2 1 0,5 57-1,-1-54-47,0-21 130,7 49 1,5-14 103,-12-68-175,-1 0 1,1 1-1,0-1 1,-1 0 0,1 0-1,0 1 1,0-1-1,0 0 1,0 0-1,0 0 1,0 0-1,0 0 1,0-1-1,0 1 1,1 0-1,-1 0 1,0-1-1,0 1 1,1-1-1,-1 1 1,0-1-1,1 1 1,-1-1 0,1 0-1,-1 0 1,0 0-1,1 0 1,-1 0-1,3 0 1,4 0 21,0-1 0,0 0 0,13-3-1,-21 4-25,9-2-12,-3 1 41,0-1 1,0 1-1,0-1 0,0 0 0,0-1 0,8-4 0,23-15 94,22-15 79,-52 32-182,-1-1-1,0 1 1,1-1 0,-2 0-1,11-14 1,-10 11-9,-1 1-1,-1-1 1,1 0 0,-1 0 0,4-17-1,-7 23-30,0-1-1,0 0 0,-1 0 0,1 0 1,-1 1-1,0-1 0,0 0 0,0 0 1,-1 0-1,1 1 0,-1-1 0,0 0 0,0 0 1,0 1-1,-1-1 0,1 1 0,-3-5 1,3 7 7,1 1 0,-1-1 0,0 0 0,1 0 0,-1 1 0,0-1 0,0 1 0,0-1 0,1 1 0,-1-1 0,0 1 1,0-1-1,0 1 0,0 0 0,0 0 0,0-1 0,0 1 0,0 0 0,0 0 0,0 0 0,0 0 0,0 0 0,0 0 0,0 0 1,0 0-1,0 1 0,0-1 0,1 0 0,-1 0 0,0 1 0,0-1 0,0 1 0,0-1 0,0 1 0,0-1 0,1 1 1,-2 0-1,-3 3-19,0 0-1,0 0 1,0 0 0,-6 8 0,3-3 8,1 0-1,-1 1 0,1 0 1,1 0-1,0 0 0,1 1 1,-1 0-1,2 0 0,0 1 1,0-1-1,1 1 0,1 0 1,0 0-1,0 0 0,1 15 1,1-23 28,0-1 0,0 0 1,1 0-1,0 0 1,-1 0-1,1 1 1,0-1-1,1 0 1,-1 0-1,0-1 1,1 1-1,0 0 0,-1 0 1,1-1-1,0 1 1,1-1-1,-1 0 1,0 1-1,1-1 1,-1 0-1,1 0 0,-1-1 1,1 1-1,3 1 1,0 0 30,-1-1 0,1 0 1,0 0-1,-1-1 0,1 1 0,0-1 0,0 0 1,0-1-1,0 1 0,0-1 0,0-1 1,8 0-1,19-7 60,0-1 0,-1-2 0,0-1 0,47-26 0,-69 33-116,0-1 0,-1 0-1,1-1 1,-1 0 0,-1-1-1,0 1 1,15-19 0,-6 4-65,-2-1 0,13-25 1,-23 44-23,-4 11-28,-3 20-90,1-20 197,-1 12 22,-20 157-128,22-175 151,0 0 0,0 1 0,-1-1 0,1 0 0,0 1 0,0-1 0,0 0 0,0 1 0,0-1 0,1 0 0,-1 1 0,0-1 0,1 0 0,0 2 1,-1-3-8,0 1 1,0-1 0,1 0-1,-1 0 1,0 1 0,1-1 0,-1 0-1,0 0 1,1 0 0,-1 1 0,0-1-1,1 0 1,-1 0 0,0 0 0,1 0-1,-1 0 1,0 0 0,1 0 0,-1 0-1,1 0 1,-1 0 0,0 0 0,1 0-1,-1 0 1,1 0 0,-1 0 0,0 0-1,1 0 1,0-1 0,2 0 45,0-1 0,-1 0 0,1 1 0,0-1 1,-1 0-1,1-1 0,-1 1 0,1 0 0,1-3 0,10-16-37,0 0-1,-2-1 1,17-39-1,-27 57-33,6-15-108,-7 13 58,1 1 1,0 0-1,1-1 1,0 1 0,-1 0-1,1 1 1,1-1-1,4-6 1,-8 11 57,0 0-1,0 0 1,1 0 0,-1 0-1,0 0 1,0-1 0,0 1-1,1 0 1,-1 0 0,0 0-1,0 0 1,0 0 0,1 0 0,-1 0-1,0 0 1,0-1 0,0 1-1,1 0 1,-1 0 0,0 0-1,0 0 1,1 0 0,-1 0-1,0 0 1,0 1 0,1-1 0,-1 0-1,0 0 1,0 0 0,0 0-1,1 0 1,-1 0 0,0 0-1,0 0 1,0 0 0,1 1-1,-1-1 1,0 0 0,0 0-1,0 0 1,0 0 0,0 1 0,1-1-1,-1 0 1,0 0 0,0 0-1,0 1 1,0-1 0,0 0-1,0 0 1,0 0 0,0 1-1,0-1 1,0 0 0,0 0 0,0 1-1,0-1 1,0 0 0,0 0-1,0 1 1,0-1 0,0 0-1,0 0 1,1 22-10,-2-17-7,1 29-82,-1-14 111,1-1 0,1 1 0,0 0 0,8 34 1,-9-53 11,1 0 1,-1 1 0,0-1 0,1 0-1,-1 0 1,1 1 0,0-1 0,-1 0-1,1 0 1,0 0 0,0 0 0,0 0 0,0 0-1,-1 0 1,1 0 0,1 0 0,-1 0-1,0 0 1,0-1 0,0 1 0,0 0-1,0-1 1,1 1 0,-1-1 0,0 0 0,1 1-1,-1-1 1,0 0 0,1 0 0,-1 1-1,0-1 1,1 0 0,-1-1 0,0 1-1,3 0 1,3-2 72,-1 0-1,1 0 1,0-1-1,0 0 1,8-5-1,-8 4-108,14-8 52,0-1 0,-1 0 0,0-2 1,-1-1-1,-1 0 0,32-37 0,79-127-127,-122 170 91,-1 0-65,-5 7 25,0 0 1,1 1-1,0-1 0,0 0 1,-1 0-1,2 1 0,-1-1 1,0 1-1,0-1 0,1 1 1,0 0-1,4-3 1,-7 5 32,1 0 0,-1 0 1,1 0-1,-1 0 1,0 0-1,1 0 1,-1 0-1,1 1 1,-1-1-1,0 0 1,1 0-1,-1 0 1,0 0-1,1 1 1,-1-1-1,0 0 1,1 0-1,-1 1 1,0-1-1,1 0 0,-1 1 1,0-1-1,0 0 1,1 1-1,-1-1 1,0 0-1,0 1 1,0-1-1,0 1 1,1-1-1,-1 0 1,0 1-1,0-1 1,0 1-1,0-1 1,0 0-1,0 1 0,2 22-44,-2-17 20,1 27 0,-2-1 0,-1 1 0,-2-1 0,-1 0 0,-9 33 1,12-57 70,-1 0 1,1 1-1,-2-1 1,1 0-1,-9 14 1,10-20 3,1 0 0,-1 0 0,0 0 0,0 0 0,1 0 0,-1 0 0,-1-1-1,1 1 1,0-1 0,-3 2 0,4-2-24,-1-1-1,1 1 0,-1-1 1,1 1-1,0-1 0,-1 0 1,1 0-1,-1 0 1,1 0-1,-1 0 0,1 0 1,-1 0-1,1 0 0,-1-1 1,1 1-1,0 0 0,-1-1 1,1 0-1,-2 0 1,0-1-22,0 0 0,0-1 0,0 1 0,0-1 0,1 0 0,-1 0 0,1 0 0,0 0 0,0 0 0,0 0 0,0-1 0,0 1 1,1 0-1,-2-6 0,-7-12 105,23 24-618,36 16 701,77 42 0,-102-44-211,-18-12 232,1 0-1,0 0 1,13 5 0,-19-9-355,1 0 1,0-1-1,-1 1 0,1-1 1,0 1-1,0-1 0,0 0 0,0 0 1,0 0-1,-1 0 0,1 0 0,0 0 1,0 0-1,0 0 0,0-1 1,-1 1-1,1-1 0,0 1 0,0-1 1,2-2-1,19-8-7530,-15 10 4262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4:58:39.1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515 242 2720,'0'0'7312,"-1"-8"-5350,0 6-1771,0-2 7,-1-1 0,0 1-1,0 0 1,0-1 0,0 1 0,-1 0-1,0 0 1,0 1 0,0-1 0,0 0-1,0 1 1,-1 0 0,0 0 0,-7-5 0,3 4-10,0 1 1,1 0 0,-1 0 0,0 1 0,-16-2 0,19 3-148,0 1 0,0 0 0,-1 0 0,1 0 0,0 1 0,0-1 0,-1 1 0,1 1 0,0-1 0,-8 4-1,-1 2-34,-1 2 0,2-1 0,-1 2 0,2 0 0,-15 13 0,2 3 168,-29 37 0,-42 72 235,85-117-340,1 1 0,0 0 0,2 1-1,0 0 1,-8 38 0,15-52-41,0 0 0,0 0 1,1 0-1,0 0 0,0 0 0,0 0 1,1 0-1,0 0 0,0 0 0,0-1 1,1 1-1,4 10 0,-2-9 30,0 0 0,0-1-1,0 0 1,1 0 0,0 0 0,0-1-1,0 1 1,1-1 0,7 6-1,-1-4 93,0 1-1,0-2 0,1 1 1,0-2-1,0 0 0,0 0 0,0-1 1,1-1-1,0 0 0,20 1 0,-22-4-56,0 0 0,-1-1 1,1 0-1,-1-1 0,20-5 0,54-23 210,-60 20-242,29-11 44,-2-2 1,0-3-1,85-55 0,-114 63-72,0-2 0,-1 0 0,-1-1-1,0-1 1,-2-1 0,28-43 0,141-237 25,-175 279-74,17-40 0,-30 60-149,-5 7 27,-9 11 15,3 1 110,0 0 0,1 1 0,-16 32 0,-17 58 96,19-44-82,17-46 13,-29 72 213,-77 135 1,62-144 743,74-89-75,-4 0-921,-1-1 1,0 0-1,-1-2 0,29-27 1,-40 35-8,-1 1-1,1-1 1,-1 1-1,1 0 1,0 1-1,9-5 1,-13 8 18,-1-1 1,0 1-1,1 0 1,-1-1-1,0 1 1,1 0-1,-1 0 1,0 0-1,1 0 1,-1 0-1,0 0 1,1 0-1,-1 0 1,0 0-1,1 1 1,-1-1-1,0 1 1,0-1-1,1 1 1,-1-1-1,0 1 0,0 0 1,0-1-1,0 1 1,0 0-1,0 0 1,0 0-1,0 0 1,0 0-1,0 0 1,0 0-1,-1 0 1,1 0-1,0 1 1,-1-1-1,1 0 1,-1 0-1,1 1 1,0 0-1,3 13 26,0-1 0,-1 0 0,4 27 0,-7-34 38,2 0 0,-1 0 0,1 0 0,4 11 0,-5-17-24,-1 1 0,1-1 0,0 1 0,0-1 1,-1 1-1,1-1 0,0 0 0,0 1 0,1-1 0,-1 0 0,0 0 0,0 0 0,0 0 0,1 0 0,-1 0 0,1 0 0,-1 0 0,1-1 0,-1 1 1,1 0-1,-1-1 0,1 1 0,-1-1 0,1 0 0,1 1 0,9-2 92,-1-1 1,1 0-1,-1 0 1,22-8-1,1-1-11,135-45 165,-160 53-256,16-7-27,-1-1 0,-1 0 1,1-2-1,25-19 0,-48 31 11,34-26 34,-32 24-34,0 1-1,0-1 0,-1 0 0,1 1 1,-1-1-1,0 0 0,0 0 0,0-1 1,1-2-1,-3 6-2,0 0 1,0-1-1,0 1 0,0 0 1,0 0-1,1 0 0,-1-1 1,0 1-1,0 0 1,0 0-1,0 0 0,0 0 1,0-1-1,0 1 0,0 0 1,-1 0-1,1 0 0,0 0 1,0-1-1,0 1 1,0 0-1,0 0 0,0 0 1,0 0-1,0 0 0,0-1 1,0 1-1,-1 0 1,1 0-1,0 0 0,0 0 1,0 0-1,0 0 0,0-1 1,-1 1-1,1 0 0,0 0 1,0 0-1,0 0 1,0 0-1,0 0 0,-1 0 1,1 0-1,0 0 0,0 0 1,0 0-1,-1 0 0,1 0 1,0 0-1,0 0 1,0 0-1,0 0 0,-1 0 1,1 0-1,0 0 0,-10 3-68,-79 49-121,24-11 300,28-16-18,23-16-39,1 1 0,-17 15 0,26-22-30,1 0 0,0 1 0,-1 0 0,1-1 0,1 1 0,-1 1 0,1-1 0,-1 0 0,1 1 0,0-1 0,1 1 0,-3 8 0,4-12-2,-1 0 0,1 0 0,0 0-1,0 0 1,0 0 0,0 0 0,0-1-1,0 1 1,0 0 0,0 0 0,0 0-1,0 0 1,0 0 0,1 0 0,-1 0-1,0 0 1,1 0 0,-1-1 0,0 1-1,1 0 1,-1 0 0,1 0 0,-1-1-1,1 1 1,0 0 0,-1-1 0,1 1-1,0 0 1,-1-1 0,1 1 0,0-1 0,0 1-1,0-1 1,-1 0 0,1 1 0,0-1-1,0 0 1,0 1 0,0-1 0,0 0-1,2 0 1,3 0 67,0 0 0,0 0 1,1-1-1,-1 0 0,8-2 0,-9 1-57,15-3 22,0 0 0,0-2 0,-1-1 1,0 0-1,0-1 0,-1-1 0,0-1 1,0 0-1,-2-2 0,1 0 1,-2-1-1,18-18 0,-25 21-97,-6 9 16,-1 0 0,1 0-1,-1 0 1,1 0 0,-1 0 0,1 0-1,0 1 1,0-1 0,0 1 0,0-1 0,0 1-1,1 0 1,2-2 0,-4 3 14,-1 0 1,1 0-1,-1 0 1,1 0-1,-1 0 0,1 1 1,-1-1-1,1 0 1,-1 0-1,0 0 0,1 0 1,-1 1-1,1-1 1,-1 0-1,0 0 1,1 1-1,-1-1 0,0 0 1,1 1-1,-1-1 1,0 0-1,0 1 1,1-1-1,-1 1 0,0-1 1,0 0-1,1 1 1,-1-1-1,0 1 1,0-1-1,0 1 0,0-1 1,0 0-1,0 1 1,0-1-1,0 2 0,3 23-116,-2-17 105,1 10 80,0 1 1,2-1-1,0 0 0,1 0 1,1 0-1,10 22 0,-15-38-32,-1-1-1,1 0 1,0 0 0,0 1-1,-1-1 1,1 0 0,0 0-1,0 0 1,0 0 0,0 0-1,0 0 1,1 0-1,-1 0 1,0-1 0,0 1-1,1 0 1,-1-1 0,0 1-1,1-1 1,-1 1 0,0-1-1,1 0 1,-1 0-1,1 1 1,-1-1 0,0 0-1,1 0 1,-1 0 0,1 0-1,-1-1 1,1 1 0,-1 0-1,3-2 1,3 0 64,-1-2 0,1 1 0,-1-1 0,1 0 0,7-7 0,1 0-92,68-42-280,-74 48-36,-8 6 312,-1 0 1,0-1-1,0 1 1,0-1-1,0 1 1,0 0-1,0-1 1,0 1-1,0-1 1,0 1-1,0 0 0,0-1 1,0 1-1,0-1 1,0 1-1,0 0 1,-1-1-1,1 1 1,-1 0-1,-34 92-208,7-19 81,-33 128 506,51-178 8,10-24-372,0 0 0,0 1 0,0-1 0,0 0 0,0 0 0,0 0 1,0 0-1,0 0 0,-1 0 0,1 0 0,0 0 0,0 0 0,0 0 0,0 0 1,0 0-1,0 0 0,0 0 0,0 0 0,0 0 0,0 0 0,0 0 1,0 0-1,0 1 0,0-1 0,-1 0 0,1 0 0,0 0 0,0 0 0,0 0 1,0 0-1,0 0 0,0 0 0,0 0 0,0 0 0,0 0 0,0-1 0,0 1 1,0 0-1,-1 0 0,1 0 0,0 0 0,0 0 0,0 0 0,0 0 0,0 0 1,0 0-1,0 0 0,0 0 0,0 0 0,0 0 0,0 0 0,0 0 1,0 0-1,0 0 0,0 0 0,0 0 0,0-1 0,0 1 0,0 0 0,0 0 1,0 0-1,0 0 0,0 0 0,0 0 0,0 0 0,0 0 0,0 0 0,0 0 1,0-1-1,0-15 221,2-12-175,2 1-1,1 1 0,1-1 0,13-35 0,-4 27-47,0 2-1,32-51 1,-2 23-112,3 1 0,86-82-1,-127 136 53,-1 0-1,1 0 0,0 1 1,1 0-1,7-4 1,-14 8 50,0 1 1,0-1-1,0 1 1,0-1-1,0 1 1,0 0-1,0 0 1,0-1-1,0 1 1,0 0-1,0 0 1,0 0-1,0 0 1,0 0 0,0 0-1,0 0 1,0 0-1,0 0 1,0 0-1,0 1 1,0-1-1,0 0 1,0 1-1,0-1 1,-1 1-1,1-1 1,0 1-1,0 0 1,0-1 0,0 1-1,-1 0 1,1-1-1,0 1 1,-1 0-1,1 0 1,-1-1-1,1 1 1,-1 0-1,1 0 1,-1 0-1,1 0 1,-1 0-1,0 0 1,1 1 0,0 3-20,0-1 0,0 1 1,-1 0-1,1-1 0,-1 1 1,0 0-1,0-1 0,-1 6 1,-1-3 31,1 0 0,-2 0 1,1 0-1,0-1 1,-1 1-1,-1-1 1,1 1-1,-1-1 0,0 0 1,0-1-1,0 1 1,-9 7-1,5-5 9,-2 0-1,1-1 1,-1 0-1,0-1 1,-1 0-1,-14 6 1,-21 11-67,109-15-43,90-19 544,-135 8-455,0-1 1,1-1-1,-1 0 1,-1-1 0,1-1-1,-1 0 1,0-2-1,-1 0 1,27-20 0,-7 4-32,-26 9 17,-8 11 48,-1 0 1,1 0-1,0 1 0,0-1 1,1 0-1,0 1 0,0 0 1,4-6-1,4-6-23,36-74 97,-8 14-74,126-183-21,-159 250-69,0 0 1,0 0-1,-1-1 1,-1 0-1,1 0 1,4-18 0,-9 27 53,0 1 0,1 0 0,-1 0 0,0 0 0,0-1 0,0 1 0,0 0 1,0 0-1,0 0 0,0-1 0,0 1 0,0 0 0,0 0 0,0 0 1,0-1-1,0 1 0,0 0 0,0 0 0,0 0 0,0-1 0,0 1 1,0 0-1,-1 0 0,1 0 0,0-1 0,0 1 0,0 0 0,0 0 1,0 0-1,0 0 0,-1-1 0,1 1 0,0 0 0,0 0 0,0 0 1,0 0-1,-1 0 0,1 0 0,0 0 0,0-1 0,0 1 0,-1 0 0,1 0 1,-12 4-298,-13 12 154,10-3 147,1 1 1,0 0 0,1 1 0,0 0 0,1 1-1,1 1 1,1 0 0,0 0 0,-13 34 0,10-16-22,2 0 0,2 0 0,1 1 1,-4 52-1,6-4 192,6-74-159,1-1-1,-1 1 1,2 0 0,-1-1 0,1 0-1,6 17 1,-7-22 12,1-1 1,0 1-1,0-1 0,0 1 0,0-1 0,1 0 0,-1 0 1,1 0-1,0 0 0,0 0 0,0-1 0,0 1 0,0-1 1,0 0-1,6 3 0,-4-3 10,0 0 0,0-1 0,0 0-1,0 0 1,0 0 0,1 0 0,-1-1 0,0 0 0,1 0 0,6-1 0,1-1 0,-1-1 1,1 0-1,-1 0 1,0-2 0,0 1-1,-1-2 1,1 0-1,19-13 1,-19 11 23,0-1 1,0-1-1,-1 0 0,0 0 1,-1-1-1,0 0 0,-1-1 1,15-24-1,-14 15-137,-1-1-1,-1-1 1,-1 1 0,6-37 0,-12 57 64,-1 1 1,1-1-1,-1 0 1,0 0 0,0 0-1,0 0 1,0 0-1,0 0 1,-1 0 0,0-3-1,1 5 3,-1 0 0,0 0 0,1 0-1,-1 1 1,1-1 0,-1 0 0,0 0 0,1 1 0,-1-1-1,1 1 1,-1-1 0,1 0 0,-1 1 0,1-1-1,-1 1 1,1-1 0,-1 1 0,-8 11-47,0 1 1,1-1 0,0 1-1,1 0 1,1 1 0,-6 16-1,3-8 65,4-10 1,-3 6 6,-8 30-1,14-43 12,1 0-1,0 0 1,0 0 0,1 0-1,-1 0 1,1 0-1,0 0 1,1 0-1,-1 0 1,1 0 0,2 8-1,-2-11-2,0-1 0,-1 1-1,1 0 1,0-1 0,0 1-1,0-1 1,0 1 0,1-1 0,-1 0-1,0 1 1,1-1 0,-1 0-1,1 0 1,-1 0 0,1 0-1,-1 0 1,1 0 0,0-1 0,-1 1-1,1 0 1,0-1 0,0 1-1,-1-1 1,1 0 0,0 0-1,0 1 1,0-1 0,3-1 0,4 0 36,0 0 1,1-1 0,-1 0 0,12-4 0,4-3 24,27-14 1,19-8-73,-51 24-88,0 1 0,1 1 0,-1 1 0,27-2 0,-35 5 62,-1 1-1,1 0 1,0 1-1,-1 1 1,1 0 0,-1 0-1,1 1 1,-1 0-1,14 7 1,136 65 330,-142-64-447,-12-7 11,1 0 0,0 0-1,-1-1 1,1 0 0,0-1-1,14 4 1,-19-6 129,8 2-2319,-11-2 2134,0 1-1,1-1 1,-1 0 0,0 0-1,0 0 1,1 0 0,-1 0-1,0 0 1,0 0 0,0 0-1,1 0 1,-1 0 0,0 0-1,0 0 1,1 0 0,-1-1-1,0 1 1,0 0 0,3-6-5117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28:38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33 2816,'-1'-1'81,"1"0"0,-1 0 0,1 0-1,0 0 1,-1-1 0,1 1 0,0 0 0,0 0 0,0 0 0,0 0 0,0 0-1,0 0 1,0-1 0,1-1 0,1-10 4098,-25 55-569,-46 91-259,40-80-2293,-33 84 0,31-41-369,-22 130 0,27-105-137,-10 49 248,36-168-753,-2 4 54,2-6-90,0 0 0,0 0 0,0 0 0,0 0 0,0 0 0,-1 0 0,1 0 0,0 0 0,0 0 0,0 0 0,0 0 0,0 0 0,0 0 0,-1 0 0,1 0 0,0 0-1,0 0 1,0 0 0,0 0 0,0 0 0,0-1 0,-1 1 0,1 0 0,0 0 0,0 0 0,0 0 0,0 0 0,0 0 0,0 0 0,0 0 0,0 0 0,0 0 0,-1-1 0,1 1-1,0 0 1,0 0 0,0 0 0,0 0 0,0 0 0,0 0 0,0-1 0,0 1 0,0 0-5,0 0 0,0 0 0,0 0 0,0 0 0,0 0 0,0 0 1,0 0-1,0 0 0,0 0 0,0 1 0,0-1 0,0 0 0,0 0 0,0 0 0,0 0 0,0 0 0,0 0 0,0 0 0,0 0 0,0 0 1,-1 0-1,1 0 0,0 0 0,0 0 0,0 0 0,0 0 0,0 0 0,0 0 0,0 0 0,0 0 0,0 0 0,0 0 0,0 0 0,0 0 0,0 0 1,0 0-1,0 0 0,0 0 0,0 0 0,0 0 0,0 0 0,0 0 0,-1 0 0,1 0 0,0 0 0,0 0 0,0 0 0,0 0 0,0 0 1,0 0-1,0 0 0,0 0 0,0 0 0,0-1 0,0 1 0,0 0 0,0 7 260,2-2-85,-1-11-89,-1-2-60,1 1-1,0-1 1,0 1-1,1 0 1,0 0-1,0 0 1,6-11-1,28-50 8,-16 34-111,-8 13 9,1 1 0,1 1-1,1 0 1,1 0 0,0 2 0,36-30-1,-51 46 63,0 0 0,1 0 0,-1 0 0,0 0 0,1 0 0,-1 0-1,1 1 1,-1-1 0,1 0 0,-1 1 0,1 0 0,0-1 0,-1 1 0,1 0-1,0 0 1,-1 0 0,1 0 0,2 0 0,-3 0-8,1 1-1,-1 0 1,0-1 0,0 1 0,1 0 0,-1-1-1,0 1 1,0 0 0,0 0 0,0 0 0,0 0-1,0 0 1,0 0 0,-1 0 0,1 0 0,0 1-1,0-1 1,-1 0 0,1 0 0,-1 1 0,1 1-1,1 5 34,0-1-1,-1 0 0,0 1 1,0 0-1,0-1 0,-1 1 1,-1-1-1,0 9 0,-15 62 356,1-11 99,15-64-474,-1 1 35,0 1 0,1-1 0,-1 0-1,1 1 1,0-1 0,1 1 0,0 6 0,0-10-25,-1 0-1,1 0 1,0 1 0,-1-1-1,1 0 1,0 0 0,0 0-1,0 0 1,0 0 0,0 0-1,0 0 1,0 0 0,0-1-1,0 1 1,0 0 0,0-1 0,1 1-1,-1-1 1,0 1 0,0-1-1,1 1 1,-1-1 0,0 0-1,1 0 1,-1 0 0,0 1-1,1-1 1,-1-1 0,3 1-1,7-1 30,1 0 0,-1-1 0,0 0 0,0-1 0,0 0 0,0-1 0,0 0-1,-1-1 1,1 0 0,-1 0 0,-1-1 0,14-10 0,-1-2-61,-1 0 1,-1-1-1,-1-1 0,18-24 1,32-54 24,-21 28-14,-21 24-105,-24 40-211,-6 9 25,-6 9 113,-11 22 261,3 0-1,-22 58 1,35-82-36,-4 9 24,1 1 0,1 0 0,1 0 0,0 0 0,-2 42 0,7-58-30,0 0-1,0 0 1,1 0-1,0 0 1,0 0-1,0-1 1,0 1-1,3 4 1,-4-7-15,1 0 1,-1 0-1,1 0 1,-1 0 0,1 0-1,0 0 1,-1 0-1,1 0 1,0-1-1,-1 1 1,1 0-1,0-1 1,0 1-1,0 0 1,0-1-1,0 1 1,0-1-1,0 1 1,0-1-1,0 0 1,0 1-1,0-1 1,0 0-1,0 0 1,0 0-1,0 0 1,0 1-1,0-1 1,0-1-1,0 1 1,0 0-1,0 0 1,0 0-1,0-1 1,0 1-1,2-1 1,1-1 18,0 0 1,0-1-1,0 1 0,-1-1 1,1 0-1,0 0 1,-1 0-1,0-1 0,0 1 1,0-1-1,3-4 1,2-6-35,-1 1 0,6-15 0,-9 18 8,9-20-19,-1 0 0,13-57 0,-22 74-176,0 0 0,7-16 0,-13 60-324,2-17 478,0-1 0,1 0 0,1 1 0,0-1 0,1 1 0,6 22 0,-6-27 34,1 0 0,1-1 0,-1 1 0,2-1 0,-1 0-1,1 0 1,0-1 0,0 1 0,1-1 0,0 0 0,8 6 0,-9-9 42,1 0-1,-1-1 1,1 0-1,0 1 1,0-2 0,1 1-1,-1-1 1,0 0 0,1 0-1,0-1 1,-1 0-1,1 0 1,0 0 0,-1-1-1,1 0 1,0 0 0,0-1-1,11-2 1,-8 1 0,1-1 0,-1 0 0,1-1 0,-1 0 0,0 0 0,0-1 0,-1 0 0,1-1 0,-1 0 0,14-12 0,-11 5-36,0 0 0,-1-1 0,-1 0 0,0 0 0,12-26 0,31-82-25,-34 75-49,30-79-321,-47 135-302,-3 10 529,-2 49-37,-10 107 52,7-117 209,5-31 26,-2-1 1,-1 0-1,-1-1 0,-13 41 1,17-65-60,1 0 0,0 0 0,-1 1 0,0-1 0,1 0 0,-1 0 0,0 0 0,1 0 0,-1 0 0,0 0 0,0 0 0,0 0 0,0 0 0,0 0 0,0 0 0,0 0 0,-2 0 0,3-1-26,-1 0 1,0 0-1,0 0 1,0 0-1,0 0 0,0 0 1,0 0-1,0 0 1,0-1-1,0 1 1,1 0-1,-1-1 1,0 1-1,0 0 1,0-1-1,1 1 1,-1-1-1,0 0 0,0 1 1,1-1-1,-1 1 1,1-1-1,-1 0 1,0 0-1,0 0 1,-1-2-16,1 0 1,-1 1-1,0-1 1,1 0 0,0 0-1,0 0 1,0 0-1,0 0 1,0 0 0,0 0-1,1 0 1,-1 0-1,1 0 1,0-6 0,1 11 31,0-1 1,1 1 0,-1-1 0,0 0-1,1 1 1,-1-1 0,1 0 0,-1 0-1,1 0 1,-1 0 0,1 0 0,0 0 0,-1-1-1,1 1 1,3 0 0,36 13 1242,-27-12-1079,-1 0 0,1 0 0,-1-1 1,1-1-1,21-2 0,-7 0-87,4 1-448,0-3 1,0 0-1,0-2 0,37-12 1,-38 9-850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28:41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11 372 3968,'14'2'4045,"-4"-1"-3171,1 0-1,18-1 1,-13-1-409,0-2 0,0 0 0,-1-1 0,1 0 0,-1-1-1,0-1 1,0-1 0,26-15 0,-35 18-427,0 0-1,0 0 0,0-1 1,-1 0-1,1 0 1,-1-1-1,-1 1 1,1-1-1,-1 0 1,0 0-1,0-1 1,-1 1-1,0-1 1,0 0-1,0 1 0,-1-1 1,0-1-1,-1 1 1,1 0-1,-1 0 1,0-11-1,-1 12-47,-1 0 0,1 0 0,-1 1 0,0-1 0,-1 0 0,1 1 0,-1-1 0,-4-8 0,5 12-13,0-1 0,0 1 1,-1-1-1,1 1 0,-1-1 1,0 1-1,1 0 0,-1 0 1,0 0-1,0 0 0,0 0 1,-1 0-1,1 1 1,0-1-1,-1 1 0,1-1 1,-1 1-1,-3-2 0,2 3 6,0-1 0,1 1 1,-1-1-1,0 1 0,0 0 0,1 0 0,-1 1 0,0-1 0,0 1 0,1 0 0,-1 0 0,-4 2 0,-4 2 86,1 0 1,0 1-1,0 1 0,1 0 1,-1 0-1,2 1 0,-13 12 1,5-3 378,1 2 1,-20 29-1,28-38-284,2 1-1,-1 1 1,2-1-1,0 1 1,0 0 0,-4 19-1,8-27-94,0 0 0,0 0 0,1 0 0,0 1 0,0-1 0,0 0 0,0 1 0,1-1 0,-1 0 1,1 0-1,0 0 0,1 0 0,-1 0 0,1 0 0,0 0 0,0 0 0,0 0 0,0 0 0,0-1 0,1 0 0,4 6 0,-2-5 22,-1 0-1,1-1 1,0 1 0,0-1 0,0 0-1,0 0 1,1-1 0,-1 1 0,1-1-1,0 0 1,-1-1 0,1 0 0,0 0-1,12 1 1,-5-2-7,1-1-1,0 0 1,0-1-1,-1 0 1,1-1-1,-1-1 1,0 0 0,0 0-1,0-2 1,16-8-1,-13 5-52,-1-1 0,0-1 1,0 0-1,-1 0 0,-1-2 0,0 1 0,16-22 0,-9 9-80,37-47-137,-57 71 182,0 1-1,1-1 1,-1 1 0,1-1-1,-1 1 1,1-1-1,-1 1 1,1-1-1,-1 1 1,1-1-1,0 1 1,-1 0-1,1-1 1,0 1-1,-1 0 1,1-1 0,0 1-1,-1 0 1,1 0-1,0 0 1,-1 0-1,1 0 1,0-1-1,0 1 1,-1 1-1,2-1 1,-2 0-1,1 1 1,0-1-1,-1 1 1,1 0-1,-1-1 1,1 1-1,-1 0 1,1-1-1,-1 1 1,0 0-1,1 0 1,-1-1-1,0 1 0,0 0 1,1 0-1,-1 0 1,0-1-1,0 2 1,1 6-9,-1 0 1,0 0 0,-1 9-1,-12 65 120,0-9 277,11-62-255,2-5 443,5-13-83,0-1-463,25-37 201,-12 16-315,2 1-1,1 1 0,28-29 0,-35 41 51,11-10 32,-23 23-28,0 0 0,0 1 1,0 0-1,0-1 0,0 1 1,0 0-1,1 0 1,-1 0-1,0 0 0,1 1 1,2-2-1,-4 2 21,0 1 0,0-1 0,0 0 0,-1 0 0,1 0 0,0 1 0,0-1 0,0 0 1,-1 1-1,1-1 0,0 0 0,0 1 0,-1-1 0,1 1 0,0 0 0,-1-1 0,1 1 0,-1-1 0,1 1 0,-1 0 0,1-1 0,-1 1 0,1 0 0,-1 0 1,0 0-1,1-1 0,-1 3 0,8 23-87,-8-24 98,2 12 42,-1 1-1,0 21 1,-2-24 29,1 1 0,1-1 0,0 0 0,5 20 0,-4-25-38,0-1-1,0 0 1,1 1-1,0-1 1,0 0-1,5 6 1,-6-10-6,0 1 1,0-1-1,0 0 0,0 1 0,1-1 1,-1 0-1,1 0 0,-1-1 1,1 1-1,0-1 0,0 1 0,0-1 1,-1 0-1,1 0 0,5 1 1,3 0 27,0-1 0,-1-1 1,1 0-1,0 0 0,-1-1 0,1-1 1,-1 0-1,1 0 0,-1-1 1,0 0-1,0-1 0,0 0 1,0 0-1,17-12 0,-16 9-19,-1 0 0,1-1 0,-2-1 0,1 1 1,-1-2-1,-1 1 0,1-1 0,-2 0 0,1-1 0,-2 0 0,1 0 0,6-16 0,-9 16-68,0 0 0,-1 0-1,0-1 1,-1 0-1,0 1 1,-1-1 0,0 0-1,-2-17 1,1 29 23,0 0 0,0-1 0,0 1-1,0-1 1,0 1 0,0-1 0,0 1 0,0-1 0,0 1 0,0-1-1,0 1 1,0-1 0,0 1 0,-1 0 0,1-1 0,0 1 0,0-1-1,0 1 1,-1 0 0,1-1 0,0 1 0,-1-1 0,1 1 0,0 0-1,-1 0 1,1-1 0,0 1 0,-1 0 0,1 0 0,-1-1 0,1 1-1,-1 0 1,1 0 0,0 0 0,-1 0 0,1-1 0,-1 1 0,1 0-1,-1 0 1,1 0 0,-1 0 0,1 0 0,-1 0 0,0 1-9,-1-1 0,1 1 1,0 0-1,-1-1 0,1 1 0,0 0 1,0 0-1,0 0 0,0 0 0,0 0 1,0 0-1,-1 1 0,-14 19-33,1 2 0,1-1-1,0 2 1,2 0 0,1 0-1,-14 49 1,23-69 61,1 1 1,0 0-1,1-1 0,-1 1 1,1 0-1,0 0 0,0-1 1,1 1-1,-1 0 0,1 0 1,0-1-1,0 1 0,4 8 0,-4-10 35,1 0-1,0-1 0,0 1 0,0 0 0,0-1 1,0 1-1,0-1 0,1 0 0,-1 0 0,1 0 1,0 0-1,-1 0 0,1 0 0,0-1 0,0 1 1,0-1-1,0 0 0,1 0 0,-1 0 0,5 1 1,0-2 7,0 1 1,0-1-1,0 0 1,0 0-1,0-1 1,0 0-1,0-1 1,9-2-1,59-25 98,-70 27-148,41-18 23,-1-2 0,-1-2 1,-2-2-1,0-1 0,46-40 0,15-33-165,-94 90-15,-14 49-125,8 53-6,-3-85 322,0 0 1,0 1 0,0-1-1,1 0 1,1 0 0,-1 0-1,1 0 1,0 0 0,1-1-1,-1 0 1,1 1 0,1-1-1,-1 0 1,1-1 0,5 6-1,-7-9-15,0 0-1,0 0 0,-1-1 1,1 1-1,0-1 0,0 0 0,0 0 1,0 0-1,0 0 0,1-1 1,-1 1-1,0-1 0,0 1 1,0-1-1,1 0 0,-1-1 1,0 1-1,0 0 0,0-1 0,1 0 1,5-2-1,3-1 32,1-1-1,-1 0 1,0-1-1,15-10 1,27-19-42,-2-3 0,-1-1 0,-3-3 0,-1-2 0,41-50 0,-84 90-49,0-2 44,1 1 0,-1-1-1,3-6 1,-6 11-11,0 0-1,-1 0 1,1 0 0,-1 0 0,0 0-1,1 0 1,-1 0 0,0 0-1,0 0 1,1 0 0,-1 0 0,0 0-1,0 0 1,0 0 0,0 0-1,0 0 1,-1 0 0,1 0 0,0-1-1,0 1 1,-1 0 0,1 0-1,-1 0 1,1 0 0,-2-1 0,2 2-1,0-1 0,-1 1 0,1-1 1,-1 1-1,1 0 0,-1-1 0,1 1 1,-1 0-1,1-1 0,-1 1 0,0 0 1,1 0-1,-1 0 0,1-1 0,-1 1 1,0 0-1,1 0 0,-1 0 1,1 0-1,-1 0 0,0 0 0,1 0 1,-1 0-1,1 1 0,-1-1 0,0 0 1,1 0-1,-1 0 0,1 1 0,-1-1 1,1 0-1,-1 0 0,0 1 0,-23 18-126,19-14 109,-26 24-22,2 1 0,-42 57 0,53-61 45,1 0 0,1 1-1,2 0 1,-16 42 0,27-61 25,1 1 1,0-1 0,-2 13-1,4-17-3,-1-1-1,1 1 1,0-1 0,0 0 0,1 1-1,-1-1 1,1 1 0,-1-1-1,1 0 1,0 1 0,2 3 0,-2-6-6,0 1 0,0-1 0,0 0 0,1 1 0,-1-1 1,0 0-1,1 0 0,-1 0 0,0 0 0,1 0 0,-1-1 1,1 1-1,-1 0 0,1-1 0,0 1 0,-1-1 1,1 1-1,0-1 0,-1 0 0,1 1 0,0-1 0,-1 0 1,1 0-1,0-1 0,-1 1 0,1 0 0,0 0 0,-1-1 1,4 0-1,3-2 126,0 0 1,0 0 0,0 0-1,10-7 1,-8 4-125,0-2 0,0 1-1,-1-1 1,0-1 0,0 1 0,-1-2 0,0 1 0,-1-1-1,0 0 1,-1 0 0,8-15 0,-1-5-81,-1 0 0,-1-1 0,7-34 1,-18 62 2,1 0 0,-1-1 0,0 1 0,0-1 0,-1-4 0,1 7 52,0 1 0,0-1-1,0 1 1,0 0-1,0-1 1,-1 1 0,1-1-1,0 1 1,0 0 0,0-1-1,-1 1 1,1-1 0,0 1-1,0 0 1,-1-1 0,1 1-1,0 0 1,0 0-1,-1-1 1,0 1 0,1 0 1,0 0 0,-1 0 0,1 0 0,-1 0 0,1 0 0,-1 1 0,1-1 0,0 0 0,-1 0 0,1 1 1,-1-1-1,1 0 0,0 0 0,-1 1 0,1-1 0,0 0 0,-1 1 0,1-1 0,0 1 0,0-1 0,-1 0 0,1 1 0,0-1 1,0 1-1,-22 37-90,2 0-1,-22 62 1,-20 87 97,58-175 8,-39 150 112,25-88 110,-43 112 0,59-180-139,0-1 0,-1 0 1,0 0-1,0 0 0,0 0 1,-8 8-1,10-12-64,0 0 0,0 0 1,0 0-1,0 0 0,0 0 0,-1 0 0,1 0 0,0 0 0,0-1 0,0 1 0,-1-1 0,1 1 1,0-1-1,-1 1 0,1-1 0,-3 1 0,0-1 9,3 1-29,0-1 1,0 0-1,0 0 1,0 0-1,0-1 0,0 1 1,-1 0-1,1 0 1,0-1-1,0 1 0,0 0 1,0-1-1,0 1 1,1-1-1,-1 1 0,0-1 1,0 1-1,0-1 1,0 0-1,0 0 0,1 1 1,-1-1-1,0 0 1,0-2-1,-14-24 93,14 23-69,-3-6-40,1-1 1,0 0 0,0 1 0,1-1 0,1 0 0,-1-15-1,2 7-6,1-1 0,5-32-1,-4 42 9,1 0-1,0 0 0,0 1 1,1 0-1,0-1 1,1 2-1,0-1 1,1 0-1,0 1 0,0 0 1,10-10-1,-6 8 30,1 0-1,1 0 1,-1 1-1,1 1 1,1 0-1,0 0 1,18-7 0,68-23-13,-38 15-12,98-51 0,-144 65 16,0-1 0,0-1-1,-1-1 1,-1 0 0,0 0 0,0-2-1,11-15 1,-6 4 11,-2 0-1,-1 0 1,17-42-1,-17 37-76,-11 23 11,0-1 0,0 0 1,-1 0-1,0 0 0,3-12 0,-4 13-266,0 12 131,-2 15 52,-12 125-304,2-10 966,10-130-429,0 0 0,0-1 0,1 1 0,1 6 0,-2-10-89,0 0-1,1-1 1,-1 1-1,0-1 1,0 1-1,0-1 1,0 1 0,1 0-1,-1-1 1,0 1-1,1-1 1,-1 1-1,0-1 1,1 1 0,-1-1-1,0 0 1,1 1-1,-1-1 1,1 1-1,-1-1 1,1 0 0,-1 1-1,1-1 1,-1 0-1,1 0 1,0 1-1,-1-1 1,1 0 0,-1 0-1,1 0 1,-1 0-1,1 0 1,0 0-1,-1 0 1,1 0 0,-1 0-1,1 0 1,0 0-1,-1 0 1,1 0 0,-1 0-1,1-1 1,0 1-1,4-3 21,0 1 0,-1-1 0,1 0-1,-1-1 1,0 1 0,0-1 0,4-4-1,26-33 222,-23 26-229,85-122-375,-85 129 225,-11 7 114,0 1 0,0 0 0,0 0 0,0 0 0,1 1 0,-1-1 0,0 0 0,0 0 0,0 0 0,0 0 0,1 0 0,-1 0 0,0 0 0,0 0 0,0 0 0,0 0 0,0 0 0,1 0 1,-1 1-1,0-1 0,0 0 0,0 0 0,0 0 0,0 0 0,0 0 0,0 0 0,1 1 0,-1-1 0,0 0 0,0 0 0,0 0 0,0 0 0,0 1 0,0-1 0,0 0 0,0 0 0,0 0 1,0 0-1,0 1 0,0-1 0,0 0 0,0 0 0,0 0 0,0 0 0,0 1 0,0 8-85,-7 16-135,-1-1 0,-14 30 0,17-40 187,-54 133-39,-43 168 0,91-273 249,-1-1 0,-3 0 1,-27 54-1,40-90-123,-1-1 0,0 0 0,1 1 0,-1-1 0,-1-1-1,1 1 1,0 0 0,-7 4 0,9-7-33,0-1 0,0 1 0,0 0-1,-1-1 1,1 1 0,0-1 0,-1 0-1,1 1 1,0-1 0,-1 0 0,1 0-1,0 1 1,-1-1 0,1 0 0,0-1-1,-1 1 1,1 0 0,-1 0 0,1 0-1,0-1 1,0 1 0,-1-1 0,1 1-1,0-1 1,0 0 0,-1 1 0,1-1-1,0 0 1,0 0 0,0 0 0,0 0-1,0 0 1,0 0 0,0 0 0,1 0-1,-2-1 1,-2-3 18,1 0 0,0 0 0,0-1 0,0 1 0,0-1 0,1 0 0,0 0 0,-2-10 0,1-2 38,-3-36-1,6 37-16,0 1 0,1-1 1,1 1-1,0 0 0,1-1 0,1 1 0,1 1 0,0-1 0,8-16 0,-8 21-16,1-1 0,1 1 0,0 0 0,1 1-1,0 0 1,0 0 0,1 0 0,0 1 0,1 1-1,0 0 1,0 0 0,17-9 0,6 1-143,1 1 0,0 2 1,1 1-1,57-10 0,-76 19-1576,1 0-1,25 1 1,-9 4-1128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28:45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1042 4064,'-1'1'1618,"7"0"-414,12 1 624,-8-4-1329,1-1-1,0 1 1,-1-2-1,1 0 1,-1 0-1,0-1 0,18-11 1,-15 7-131,-1 0 0,-1-1 1,0-1-1,0 0 0,14-19 1,51-89 948,-31 45-1003,99-128-99,-138 195-211,3-5-6,121-166 98,-93 122 129,40-78 0,-64 107 100,-1 1 1,9-34-1,-20 59-321,-1 0 1,1 0-1,-1 0 1,0 0-1,1 0 0,-1 0 1,0 0-1,0 0 1,0 0-1,0 0 0,0 0 1,0 0-1,0 0 0,0 0 1,0 0-1,0 0 1,0 0-1,-1 0 0,1 0 1,0 0-1,-1 0 0,1 0 1,-1 0-1,1 0 1,-1 0-1,1 0 0,-2-1 1,2 2-6,0 0 1,-1 0 0,1-1-1,0 1 1,0 0-1,0 0 1,0 0-1,-1 0 1,1 0 0,0 0-1,0 0 1,0 0-1,0 0 1,-1 0 0,1 0-1,0 0 1,0 0-1,0 0 1,-1 0 0,1 0-1,0 0 1,0 0-1,0 0 1,-1 0 0,1 0-1,0 0 1,0 0-1,0 0 1,-1 0-1,1 0 1,0 0 0,0 0-1,0 1 1,0-1-1,0 0 1,-1 0 0,1 0-1,0 1 1,-6 3-63,1 1 0,0 0 1,-8 11-1,5-7 31,-25 35-60,-34 60 0,43-66 121,-5 9 201,1 1 0,-21 54-1,42-85-133,1 0 0,1 0 0,0 0 0,1 1 0,1 0 0,1 0 0,0 0 0,1 0 0,1 0-1,3 23 1,-2-34-35,1-1 0,-1 1-1,1 0 1,1 0 0,-1-1-1,1 1 1,0-1 0,4 6-1,-5-9-23,0 0 0,0-1-1,0 1 1,1-1 0,-1 1-1,1-1 1,-1 0 0,1 0 0,0 0-1,-1 0 1,1-1 0,0 1-1,0-1 1,0 0 0,0 0 0,1 0-1,-1 0 1,0 0 0,4 0-1,0-1 9,0 0-1,0-1 1,0 0 0,0 0-1,-1-1 1,1 1-1,0-1 1,-1-1-1,1 1 1,9-7-1,3-2 30,-1 0-1,21-18 0,-1-4-56,-2-1 1,33-40 0,-66 71-36,-1 0 0,0 0 0,0-1 0,0 1 0,2-7 0,-4 9 13,0 1 0,0 0 0,1 0 1,-1 0-1,0-1 0,0 1 0,0 0 0,0 0 1,0-1-1,0 1 0,0 0 0,0 0 1,0-1-1,0 1 0,0 0 0,0-1 0,0 1 1,0 0-1,0 0 0,0-1 0,0 1 1,0 0-1,-1 0 0,1 0 0,0-1 0,0 1 1,0 0-1,0 0 0,0-1 0,-1 1 1,1 0-1,0 0 0,-1 0-20,0 0 1,0 0-1,0 0 1,0 0-1,0 1 1,0-1-1,0 0 0,0 1 1,0-1-1,1 0 1,-1 1-1,0-1 0,0 1 1,-1 1-1,-6 3-13,0 1-1,1 1 0,0 0 1,0 0-1,1 0 0,-1 1 1,2-1-1,-1 1 0,-5 11 1,-1 6 47,1 0 1,-8 29 0,16-45 13,1 0 1,0 0-1,0-1 1,1 2-1,0-1 0,1 16 1,0-20 18,1 1 1,-1-1 0,2 0 0,-1 0 0,0 0-1,1 0 1,0 0 0,0 0 0,0 0 0,1-1-1,-1 1 1,1-1 0,5 6 0,-7-9-19,0 1 1,1-1 0,-1 0 0,0 0 0,1 0-1,-1 0 1,1 0 0,0 0 0,-1 0 0,1 0-1,0 0 1,-1-1 0,1 1 0,0-1 0,0 1-1,-1-1 1,1 0 0,0 0 0,0 0 0,0 0-1,0 0 1,-1 0 0,1 0 0,0-1 0,0 1-1,0 0 1,-1-1 0,1 0 0,0 1 0,0-1-1,-1 0 1,1 0 0,-1 0 0,1 0 0,1-1-1,3-3-4,-1 0 0,1 0 0,-1 0-1,0-1 1,0 1 0,-1-1 0,6-10-1,0-2 21,-1 0 0,-1-1-1,8-25 1,-13 35-58,0-1 0,-1 1-1,0-1 1,-1 1 0,0-1 0,-1 0-1,0 0 1,-2-18 0,1 25-1,1 0-1,-1 0 1,0 0-1,0 1 1,0-1 0,-1 0-1,1 1 1,0-1 0,-1 1-1,0 0 1,0-1-1,1 1 1,-1 0 0,-1 0-1,1 0 1,0 0-1,0 1 1,-1-1 0,1 1-1,-1-1 1,1 1 0,-1 0-1,-3-1 1,1 0-1,1 1 1,-1 1 0,0-1-1,1 1 1,-1-1 0,0 1-1,1 1 1,-1-1 0,0 1-1,1 0 1,-1 0 0,0 0-1,-7 3 1,11-3 15,0-1 0,0 1 1,0-1-1,-1 1 0,1-1 0,0 1 0,0 0 1,0 0-1,0-1 0,0 1 0,0 0 1,0 0-1,0 0 0,1 0 0,-1 0 0,0 2 1,0-3 1,1 1-1,0 0 1,0 0 0,0-1 0,0 1 0,0 0 0,0 0 0,0-1 0,0 1-1,0 0 1,0 0 0,0-1 0,0 1 0,0 0 0,1 0 0,-1-1 0,0 1-1,1 0 1,-1-1 0,1 2 0,1 0 11,0 1 1,0-1-1,1 1 1,-1-1-1,1 0 1,0 0-1,-1 0 0,1 0 1,0-1-1,5 3 1,-2-2 26,0 0 1,1 0-1,-1-1 1,1 1-1,0-2 1,-1 1-1,1-1 1,0 0-1,-1 0 1,1 0-1,7-3 1,8-2 97,42-15 0,-30 8-110,57-24 214,-59 22-122,51-16 0,-82 30-120,0-1 1,-1 1 0,1 0-1,0 0 1,0 0 0,0 0-1,-1 0 1,1 0 0,0 0-1,0 0 1,0 0-1,-1 0 1,1 0 0,0 0-1,0 0 1,-1 1 0,1-1-1,1 1 1,-2-1 5,1 1-1,-1-1 1,0 0 0,1 1 0,-1-1-1,0 1 1,1-1 0,-1 1 0,0-1-1,0 1 1,0-1 0,1 1-1,-1 0 1,0-1 0,0 1 0,0-1-1,0 1 1,0-1 0,0 2-1,-1 4 20,0-1-1,0 0 0,-1 1 1,-3 7-1,0 2-92,-5 29-10,1-9 237,-7 69 1,15-98-71,1 0 1,0 0-1,1 1 0,-1-1 0,3 10 1,-3-15-69,0 0 0,1 0 1,-1 0-1,0 0 0,1-1 0,-1 1 1,0 0-1,1 0 0,-1 0 1,1-1-1,0 1 0,-1 0 1,1-1-1,-1 1 0,1 0 1,0-1-1,-1 1 0,1-1 1,0 1-1,0-1 0,0 1 0,-1-1 1,1 0-1,0 1 0,0-1 1,0 0-1,0 0 0,0 1 1,0-1-1,-1 0 0,1 0 1,0 0-1,0 0 0,0 0 0,0 0 1,0-1-1,0 1 0,0 0 1,-1 0-1,1-1 0,0 1 1,0 0-1,0-1 0,1 0 1,14-8 47,-1-2 0,0 1 1,-1-2-1,0 1 1,17-20-1,-7 7-57,36-34 51,45-41-6,-94 89-136,9-7-121,-20 16 183,1 0 1,0 1-1,0-1 0,0 0 0,0 1 0,-1 0 0,1-1 0,0 1 1,0-1-1,0 1 0,0 0 0,0 0 0,0-1 0,0 1 0,0 0 1,0 0-1,0 0 0,2 0 0,-3 1 4,1 0 0,-1-1 0,0 1-1,0-1 1,1 1 0,-1 0 0,0-1 0,0 1 0,0 0 0,0-1 0,0 1-1,0 0 1,0-1 0,0 1 0,0 0 0,0-1 0,0 2 0,0 1-16,-1 22 55,3 60 18,-1-74 45,0 1 0,1-1-1,1 0 1,-1 0 0,6 13-1,-7-23-68,-1 0 1,1 0-1,-1 1 0,1-1 0,-1 0 0,1 0 0,0 0 1,-1 0-1,1 0 0,0-1 0,0 1 0,0 0 0,0 0 1,0 0-1,-1-1 0,3 2 0,-2-2-2,0 0 0,0 0 0,-1 0 0,1 1 0,0-1 0,0 0 0,-1 0 0,1-1 0,0 1 0,0 0 0,-1 0 0,1 0 0,0 0 0,0-1 0,-1 1 0,1 0 0,0-1 1,-1 1-1,2-1 0,2-2 42,0-1 0,0 0 0,-1 1 1,1-2-1,5-6 0,-8 9-53,55-88 268,3-1-318,-36 51-497,-24 42 506,1 0-1,-1 0 1,1 0 0,0 0-1,0 0 1,0 0-1,0 0 1,1 0-1,-1 0 1,0 0 0,1 0-1,-1 0 1,1 0-1,1 3 1,0 0 53,0 0 0,0 0 0,1 0 1,0-1-1,4 7 0,0-3 22,-1-1 1,2 0-1,-1 0 1,1 0-1,0-1 0,0 0 1,1-1-1,0 1 1,13 5-1,-14-9-5,-1 0 1,1 0-1,-1 0 0,1-1 1,0 0-1,-1 0 0,1-1 1,0 0-1,0 0 0,0-1 1,-1 0-1,1 0 0,7-3 1,14-5 116,-1-2 0,0-1 1,26-15-1,-44 21-119,0 0 1,0-1 0,-1 0-1,8-8 1,-13 11-62,0 1 1,-1-1-1,1 0 1,-1 0-1,0-1 1,0 1-1,-1 0 1,1-1-1,-1 0 1,0 0-1,1-6 1,-2 11 16,-1-1 1,0 1 0,0-1 0,0 1-1,0-1 1,1 1 0,-1-1 0,0 0 0,0 1-1,0-1 1,0 1 0,0-1 0,0 1 0,-1-1-1,1 1 1,0-1 0,0 0 0,0 1 0,0-1-1,-1 1 1,1-1 0,0 1 0,-1-1-1,1 1 1,0 0 0,-1-1 0,1 1 0,0-1-1,-1 1 1,1 0 0,-1-1 0,1 1 0,-1 0-1,1-1 1,-1 1 0,1 0 0,-1 0 0,1-1-1,-1 1 1,1 0 0,-1 0 0,1 0-1,-1 0 1,1 0 0,-2 0 0,-2 0-55,0 0-1,0 1 1,-1 0-1,1-1 1,-4 3 0,3-2 46,-7 3 30,1 0 0,-1 0 0,1 1 0,0 1 0,0 0 0,1 0 0,0 1 0,0 0 0,0 1 0,-12 13 0,18-17 3,0 1-1,0 0 1,0 1 0,1-1-1,-1 1 1,1 0 0,1 0-1,-1 0 1,-2 9 0,4-11-12,0 1 0,1-1 0,-1 1 0,1 0 0,0-1 0,1 1 0,-1 0 0,1 0 0,-1-1 1,1 1-1,1-1 0,-1 1 0,1-1 0,2 6 0,-3-7 33,1 0 0,0 0 1,0 0-1,0 0 0,0 0 0,0 0 1,0-1-1,1 1 0,-1-1 0,1 0 1,0 1-1,0-1 0,0 0 0,0-1 0,0 1 1,0 0-1,7 1 0,-6-2 0,0 0 0,1-1 0,-1 1 0,1-1 1,-1 0-1,1 0 0,-1-1 0,1 1 0,-1-1 0,0 0 0,1 0 0,-1 0 0,0-1 0,5-2 0,5-3 2,1-1-1,-1-1 1,0 0-1,13-12 0,49-49 164,-70 64-203,39-39-175,22-21 228,-67 65-72,1 1 0,-1-1 0,1 0 0,0 1 0,0-1 0,-1 1 0,1 0 0,0-1 0,0 1 0,-1 0 0,1-1 0,0 1 0,0 0 0,0 0 0,0 0 0,-1-1 1,1 1-1,0 0 0,0 0 0,0 0 0,0 1 0,-1-1 0,1 0 0,0 0 0,0 0 0,0 1 0,0-1 0,-1 0 0,2 1 0,3 2-11,-1 1 0,0-1 0,0 1 0,6 7 0,-7-8 91,40 51 5,-33-40-13,1 0 1,0-1 0,0 0 0,2-1-1,14 12 1,-22-21-5,-1 0-1,1-1 1,1 0-1,-1 0 1,0 0-1,0 0 1,1-1-1,-1 0 1,1 0-1,-1-1 1,1 1-1,-1-1 1,1 0-1,-1-1 1,10-1-1,5-2 70,-1-1-1,0-1 0,18-8 1,-19 7-88,0-2 0,-1 0 0,0 0 0,-1-2 0,0 0 0,0-1 0,19-19 0,-32 28-39,0-1 1,-1 1 0,1-1 0,3-6 0,-5 9-1,-1 0 1,1 1-1,-1-1 0,0 0 0,1 1 0,-1-1 0,0 0 0,1 1 0,-1-1 1,0 0-1,0 0 0,0 1 0,0-1 0,1 0 0,-1 0 0,0 1 0,-1-1 1,1 0-1,0 0 0,0 1 0,0-1 0,0 0 0,0 0 0,-1 1 0,1-1 1,0 0-1,-1 1 0,1-1 0,0 0 0,-1 1 0,1-1 0,-1 1 0,0-2 1,0 2-7,0 0 0,0 0 1,0 0-1,0 0 1,0 0-1,0 0 1,0 0-1,1 0 0,-1 0 1,0 1-1,0-1 1,0 0-1,0 0 1,0 1-1,1-1 0,-2 1 1,-14 8-93,15-8 101,-4 3 5,-1-1-1,1 1 1,0 0 0,1 0-1,-1 1 1,1 0 0,0 0 0,0 0-1,0 0 1,0 0 0,1 1-1,0-1 1,-2 8 0,3-8 24,1 0 1,0 0-1,0-1 1,0 1-1,0 0 1,1 0-1,0 0 1,0 0 0,1 0-1,-1 0 1,1 0-1,0 0 1,0 0-1,1 0 1,-1 0-1,1-1 1,3 7-1,-4-9-4,1 1-1,-1 0 0,1-1 1,0 1-1,0-1 0,0 0 1,0 1-1,0-1 0,1 0 1,-1 0-1,1 0 0,-1-1 1,1 1-1,0-1 0,0 1 1,-1-1-1,1 0 0,0 0 1,0 0-1,0 0 0,0-1 1,0 1-1,0-1 1,0 0-1,5 0 0,3-1 9,1-1 1,0 0-1,-1 0 0,1-1 0,13-6 0,10-5 7,34-19 0,-7 3 44,-11 9-12,31-15-120,-75 31-250,-16 6 166,-18 9 54,20-7 80,0 1 0,0 0-1,0 0 1,1 1 0,0-1 0,0 2 0,0-1-1,1 0 1,0 1 0,0 0 0,0 0-1,-4 8 1,6-8 12,0-1 0,0 1 0,1 0 0,0 0 0,0 0 0,0 0 0,1 0 0,0 0 0,0 0 0,0 0 0,1 1 0,0-1 0,0 0 0,1 0 0,1 9 0,-1-9 9,1 0 1,0-1 0,0 1-1,0-1 1,1 1-1,-1-1 1,1 0 0,1 0-1,-1 0 1,1 0-1,-1-1 1,7 6 0,-8-9 3,0 1 1,0 0 0,1-1 0,-1 1 0,1-1 0,-1 0 0,1 0 0,-1 0 0,1 0 0,-1 0 0,1-1 0,0 1 0,0-1 0,-1 0 0,1 0 0,0 0 0,0 0 0,-1 0 0,1 0 0,0-1 0,-1 1-1,1-1 1,0 0 0,-1 0 0,1 0 0,-1 0 0,1 0 0,2-2 0,14-11 87,0 0 0,-1-1-1,31-33 1,22-35-15,-66 76-80,14-18 25,-2-1 0,0-1 0,15-35 0,28-83 5,14-77-384,-71 214 266,-1 0 0,-1 0 0,1 0 0,-1 0 0,-1 0 0,0-11 0,0 19 75,0 0 1,0 0-1,0 0 1,0 0-1,0 0 1,0 0-1,0 0 0,0 0 1,0 0-1,0 0 1,0 0-1,0 0 1,0-1-1,0 1 1,0 0-1,0 0 0,0 0 1,0 0-1,0 0 1,0 0-1,0 0 1,0 0-1,0 0 1,0 0-1,-1 0 0,1 0 1,0 0-1,0 0 1,0 0-1,0 0 1,0 0-1,0 0 1,0 0-1,0 0 0,0 0 1,0 0-1,0 0 1,0 0-1,-1 0 1,1 0-1,0 0 1,0 0-1,0 0 0,0 0 1,0 0-1,0 0 1,0 0-1,0 0 1,0 0-1,0 0 1,0 0-1,0 0 0,-5 5-127,-5 12-49,-89 217-493,95-224 666,-9 26 44,1 1 1,2 1 0,-11 72-1,18-81-64,1 0-1,1 1 0,2-1 0,1 0 0,10 52 0,-10-72-917,1 0 0,6 17 1,12 7-1189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28:47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47 207 1152,'0'-5'137,"0"1"0,1-1 1,-1 0-1,1 0 0,0 1 0,0-1 0,1 1 1,-1-1-1,1 1 0,2-5 0,-2 4 176,0 1-1,-1-1 0,0 1 0,0-1 1,0 0-1,-1 1 0,1-9 1,0-2 425,1 1 235,1 1 0,5-14 0,2-11 1900,-13 75 648,0 17-2892,-37 231 1346,0-11-559,33-182-637,10-106-429,0-1 0,1 1 1,1 0-1,0 0 0,12-24 0,-9 26-404,0-1 0,1 1-1,1 1 1,-1-1 0,2 2-1,13-12 1,-20 18 15,1 1 1,0-1 0,0 1-1,1 0 1,-1 1 0,0-1-1,1 1 1,0 0 0,0 0-1,-1 1 1,1-1 0,0 2-1,0-1 1,0 0-1,0 1 1,0 0 0,0 1-1,9 1 1,-12-2 29,0 1 0,0 0 0,0 0 0,0 0-1,0 0 1,-1 0 0,1 1 0,0-1 0,-1 1 0,1 0 0,-1 0 0,0 0 0,1 0 0,-1 0-1,0 0 1,3 4 0,-3-2 33,0 0 0,0 0 0,-1 0 0,1 0 0,-1 1 0,0-1 0,0 0-1,0 1 1,0-1 0,-1 6 0,0 5 63,-1-1-1,-1 0 1,0 0 0,-1 0-1,0 0 1,-6 14 0,5-16 3,-1 1 0,0-1-1,-1-1 1,-11 16 0,15-23-52,-1 1 0,-1-1 0,1 0 0,-1-1 0,1 1 0,-1-1 0,0 1 0,-1-1 0,1 0 0,0-1 0,-1 1 0,0-1 0,-7 3 0,9-4-21,0-1 1,0 1-1,0-1 1,0 0-1,0 0 0,0-1 1,0 1-1,0 0 1,0-1-1,0 0 1,0 0-1,0 0 0,0 0 1,1 0-1,-1 0 1,0-1-1,1 1 0,-1-1 1,-2-2-1,-1-1-36,0 0 0,1 0-1,0-1 1,0 1 0,0-1 0,-7-12-1,12 18 21,-1-1 0,1 0-1,0 1 1,-1-1 0,1 0 0,0 1-1,0-1 1,-1 0 0,1 1 0,0-1-1,0 0 1,0 0 0,0 1-1,0-1 1,0 0 0,0 1 0,0-1-1,0 0 1,1 0 0,-1 1-1,0-1 1,0 0 0,1 1 0,-1-2-1,2 1-10,-1-1-1,0 1 1,0 0-1,0-1 1,1 1-1,-1 0 1,1 0-1,-1 0 1,4-2-1,0 1-19,1-1-1,0 1 0,0 0 0,0 0 0,8-1 0,61-6-71,-42 6 104,1-2 0,43-12 0,-51 9 132,1-2-1,47-26 0,40-36 319,-104 65-456,99-65-294,-109 72 293,0 0 1,0 0 0,1 0 0,-1 0 0,0 0-1,0 0 1,0 0 0,0 0 0,0 0 0,0 0-1,0 0 1,0 0 0,0 0 0,0 0-1,0 0 1,1 0 0,-1 0 0,0 0 0,0 0-1,0 0 1,0 0 0,0 1 0,0-1 0,0 0-1,0 0 1,0 0 0,0 0 0,0 0-1,0 0 1,0 0 0,0 0 0,0 0 0,0 0-1,0 1 1,0-1 0,0 0 0,0 0 0,0 0-1,0 0 1,0 0 0,0 0 0,0 0-1,0 0 1,0 0 0,0 0 0,0 1 0,0-1-1,0 0 1,0 0 0,0 0 0,0 0 0,0 0-1,0 0 1,0 0 0,0 0 0,-1 0 0,1 0-1,0 0 1,0 0 0,0 0 0,0 0-1,0 1 1,-5 13-129,-13 27 112,9-21 62,3-3-4,1 0 1,0 0-1,1 0 0,1 1 1,1-1-1,0 25 0,2-40-12,0 0-1,0 0 1,0-1-1,0 1 1,0 0-1,0 0 0,1-1 1,-1 1-1,1 0 1,-1-1-1,1 1 1,0-1-1,1 3 1,-2-3-4,1-1 0,-1 0 0,1 1 0,-1-1 0,0 0 0,1 1 0,-1-1 0,1 0 0,0 0 0,-1 1 0,1-1 1,-1 0-1,1 0 0,-1 0 0,1 0 0,-1 0 0,1 0 0,0 1 0,-1-1 0,1-1 0,-1 1 0,1 0 0,-1 0 1,1 0-1,1 0 0,1-2 41,0 0-1,0 1 1,1-1 0,-1 0 0,0-1 0,0 1 0,-1 0 0,1-1 0,4-5 0,46-70 246,-42 60-410,0 0 0,2 1-1,-1 1 1,25-24 0,-37 39 98,0 1 1,0 0-1,1-1 0,-1 1 1,0 0-1,0 0 0,0-1 1,1 1-1,-1 0 0,0 0 1,0 0-1,1-1 0,-1 1 1,0 0-1,0 0 1,1 0-1,-1 0 0,0 0 1,1-1-1,-1 1 0,0 0 1,1 0-1,-1 0 0,0 0 1,1 0-1,-1 0 0,0 0 1,1 0-1,-1 0 0,0 0 1,0 0-1,1 1 0,-1-1 1,0 0-1,1 0 1,-1 0-1,0 0 0,1 0 1,-1 0-1,0 1 0,0-1 1,1 0-1,-1 0 0,0 1 1,0-1-1,0 0 0,1 0 1,-1 1-1,0-1 0,0 0 1,0 0-1,0 1 0,1-1 1,-1 0-1,0 1 1,0-1-1,0 0 0,0 1 1,0-1-1,0 1 0,1 22 8,-10 70-3,-20 138 9,24-206 5,-20 80 113,20-87-44,-1 0 0,-1 0 1,-14 26-1,19-40-28,-1 0 1,1 0-1,-1-1 1,0 1-1,0 0 1,-1-1-1,1 0 1,-1 0-1,1 0 1,-8 5-1,9-8-21,0 1 1,0 0-1,0 0 0,0-1 1,0 1-1,0-1 0,0 1 1,0-1-1,0 0 0,0 0 0,0 0 1,-1 0-1,1 0 0,0-1 1,0 1-1,0 0 0,0-1 1,0 0-1,0 1 0,0-1 1,0 0-1,0 0 0,1 0 1,-4-2-1,3 1-23,0-1 0,-1 1 1,1 0-1,0 0 0,1-1 1,-1 1-1,0-1 0,1 0 1,-1 0-1,1 1 0,0-1 0,0 0 1,0 0-1,0 0 0,1 0 1,-1 0-1,1 0 0,0 0 1,0 0-1,0 0 0,1-6 0,-1 2-20,1 0-1,1 0 1,-1-1-1,1 1 1,0 0 0,1 0-1,5-9 1,6-7 25,1 2 0,1 0 0,2 1 0,0 0 0,0 1 1,2 2-1,0 0 0,24-15 0,-31 23 24,0 2-1,0-1 1,16-5-1,-22 10-363,0 0-1,1 1 0,-1 0 0,0 1 0,1 0 1,0 0-1,-1 0 0,10 1 0,-15 1-118,1-1-1,-1 0 0,0 1 1,1-1-1,-1 1 0,1 0 1,-1 0-1,0 0 0,0 0 1,0 0-1,1 0 0,-1 0 1,0 1-1,0-1 0,-1 1 1,1 0-1,2 1 1,14 17-3286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28:48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5 4992,'0'0'51,"0"0"1,0 0-1,0 0 1,0-1-1,0 1 0,0 0 1,0 0-1,0 0 1,0 0-1,0 0 0,0 0 1,0-1-1,0 1 1,0 0-1,0 0 1,0 0-1,0 0 0,0 0 1,0 0-1,0-1 1,0 1-1,0 0 1,0 0-1,0 0 0,0 0 1,0 0-1,0 0 1,0 0-1,0-1 1,0 1-1,1 0 0,-1 0 1,0 0-1,0 0 1,0 0-1,0 0 0,0 0 1,0 0-1,0 0 1,0 0-1,1-1 1,-1 1-1,0 0 0,0 0 1,0 0-1,0 0 1,0 0-1,0 0 1,0 0-1,1 0 0,-1 0 1,0 0-1,0 0 1,0 0-1,0 0 0,0 0 1,0 0-1,1 0 1,-1 0-1,0 0 1,0 0-1,0 1 0,0-1 80,1 0-1,-1 0 1,0 0-1,0 1 1,0-1-1,0 0 0,0 0 1,0 0-1,1 1 1,-1-1-1,0 0 1,0 0-1,0 1 0,0-1 1,0 0-1,0 0 1,0 1-1,0-1 0,0 0 1,0 0-1,0 1 1,0-1-1,0 0 1,0 0-1,0 1 0,-1-1 1,1 0-1,0 0 1,0 1-1,0-1 1,0 0-1,-4 4 458,1 0 0,-1 0 0,0-1 0,0 1 0,0-1-1,-1 0 1,-8 4 0,-40 16 575,32-14-645,-17 9 266,-56 35 0,79-41-705,15-12-68,0 0 0,0 0-1,-1 0 1,1 1 0,0-1-1,0 0 1,0 0 0,-1 1-1,1-1 1,0 0 0,0 0-1,0 1 1,0-1 0,-1 0-1,1 1 1,0-1 0,0 0-1,0 1 1,0-1 0,0 0-1,0 1 1,0-1 0,0 0 0,0 0-1,0 1 1,0-1 0,0 0-1,0 1 1,0-1 0,0 0-1,1 1 1,-1-1 0,0 0-1,0 0 1,0 1 0,0-1-1,1 0 1,-1 1 0,0-1-1,0 0 1,0 0 0,1 0-1,-1 1 1,0-1 0,1 0-1,0 1 81,4 1-68,-4-2-3,-1 0 0,1 1 0,-1-1 0,1 0 0,0 1 0,-1-1 0,1 0 0,0 0 0,-1 1 0,1-1 0,0 0 0,-1 0 0,1 0 0,0 0 0,-1 0 0,2 0 0,-1 0 70,12-1-79,-11-4-524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28:51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34 640 1824,'-1'-1'159,"1"1"-1,-1 0 1,0 0-1,0 0 1,1 0 0,-1 0-1,0 0 1,0 0 0,1 0-1,-1 1 1,0-1-1,1 0 1,-1 0 0,0 1-1,1-1 1,-1 0 0,0 1-1,1-1 1,-1 0 0,0 1-1,1-1 1,-1 1-1,1-1 1,-1 1 0,1-1-1,-1 1 1,1 0 0,-1 1-1,-8 9 2356,3-3 37,11 0-232,-2-7-2029,1 0 1,-1 0 0,0 0-1,0 0 1,1 0 0,-1-1-1,0 1 1,1-1-1,3 0 1,4-1-28,1 0 0,-1 0 0,-1-1 0,1 0 0,0-1 0,0-1 0,11-4 0,69-40-2,-42 21 259,4-8-210,-52 33-243,3-2 20,6 3-59,-2 2 94,-8-1-108,1 0-1,0-1 1,-1 1 0,1 0 0,0-1 0,-1 1 0,1 0-1,0-1 1,-1 1 0,1-1 0,-1 1 0,1 0 0,-1-1 0,1 0-1,0 0 1,-1 1-8,0 0 0,0 0 0,1 0 0,-1 0-1,0 0 1,0 0 0,0-1 0,0 1 0,0 0-1,1 0 1,-1 0 0,0 0 0,0-1 0,0 1 0,0 0-1,0 0 1,0 0 0,0 0 0,0-1 0,1 1-1,-1 0 1,0 0 0,0 0 0,0-1 0,0 1 0,0 0-1,0 0 1,0 0 0,0-1 0,0 1 0,0 0-1,0 0 1,0 0 0,-1-1 0,1 1 0,0 0 0,0 0-1,-2 2-21,0 0 0,0 0 0,0 1 0,0-1 0,1 1 0,-3 4-1,-6 8 56,7-11-23,1 0 0,-1 0 0,1 0 1,0 0-1,0 0 0,0 1 0,-2 5 1,4-9-14,-1 1 0,1 0 0,0 0 0,-1 0 0,1 0 0,0 1 0,0-1 0,0 0 0,0 0 0,1 0-1,-1 0 1,0 0 0,1 0 0,-1 0 0,1-1 0,0 1 0,0 0 0,2 3 0,-2-4 20,0 0 0,0 0-1,0 0 1,0-1 0,0 1 0,0 0-1,0-1 1,0 1 0,0-1-1,0 0 1,0 1 0,1-1-1,-1 0 1,0 1 0,0-1 0,1 0-1,-1 0 1,0 0 0,0 0-1,0 0 1,1 0 0,1-1 0,28-8 311,-27 8-295,82-35 473,-38 16-336,77-36-27,-104 46-168,-1-2 1,-1-1-1,35-28 1,-29 16 31,-1-1 1,-1-1-1,-1-2 0,-2 0 1,-1 0-1,-1-2 0,19-45 1,-18 36-38,-8 19 138,-1-1 0,-1 0 0,10-38 0,-19 59-141,0-1 0,1 1 1,-1-1-1,0 0 0,0 1 1,0-1-1,-1 1 0,1-1 1,-1-2-1,1 4 24,0 0 0,0 0 0,0 0 0,0 0 0,0-1 0,0 1 0,0 0 0,0 0 0,0 0 0,0 0 0,0 0 0,0 0 0,0 0 0,0 0 0,0 0 0,0 0 0,0 0 0,-1 0 0,1-1 0,0 1 0,0 0 0,0 0 0,0 0 0,0 0 0,0 0 0,0 0 0,0 0 0,0 0 0,0 0 0,-1 0 0,1 0 0,0 0 0,0 0 0,0 0 1,0 0-1,0 0 0,0 0 0,0 0 0,0 0 0,0 0 0,-1 0 0,1 0 0,0 0 0,0 0 0,-5 9 25,-8 22-51,-71 193 58,84-222-29,-17 57-19,-11 71 0,25-113 91,1 1 0,1 0-1,1 0 1,0 0 0,2 0 0,0 0-1,1-1 1,7 29 0,-9-44-18,0 1 0,0-1 0,0 1 0,0-1 0,0 1 0,1-1 0,-1 0 0,1 0 0,0 0-1,-1 1 1,1-2 0,0 1 0,3 2 0,-4-3-18,1 0-1,-1-1 0,0 1 0,1-1 1,-1 1-1,0-1 0,1 0 1,-1 1-1,1-1 0,-1 0 0,1 0 1,-1 0-1,1 0 0,-1 0 0,1-1 1,-1 1-1,1 0 0,-1-1 1,0 1-1,1-1 0,-1 1 0,0-1 1,1 0-1,0 0 0,6-4 2,-1 0 0,1-1 0,-1 0 0,-1 0 0,12-12 0,25-40-39,-27 37-26,-13 16 31,0 1-52,-1 0 0,1 1-1,0 0 1,0-1-1,6-4 1,-13 19-137,4-8 174,-1 0 1,0 0 0,0 0-1,0 0 1,0 0-1,0-1 1,-3 4 0,-7 10 24,1 0 0,1 1 1,-13 31-1,14-13 499,12-35-490,-3 0-9,0 0-1,0 0 0,1 0 0,-1 0 0,0 0 0,1 0 0,-1 0 1,0 0-1,0-1 0,1 1 0,-1-1 0,0 1 0,0-1 0,0 1 0,0-1 1,1 1-1,-1-1 0,0 0 0,0 0 0,1-1 0,7-5-61,-9 7 55,1-1 0,0 1 0,-1 0 0,1-1-1,-1 1 1,1-1 0,-1 1 0,1 0 0,-1-1 0,1 1 0,-1-1 0,1 1-1,-1-1 1,0 0 0,1 1 0,-1-1 0,0 1 0,0-1 0,1 0-1,-1 1 1,0-2 0,0 2-4,0 0 0,0 0 0,0 0 1,-1-1-1,1 1 0,0 0 0,0 0 0,0 0 0,0 0 0,-1-1 0,1 1 0,0 0 0,0 0 0,0 0 0,-1 0 0,1 0 0,0 0 0,0 0 1,-1 0-1,1 0 0,0-1 0,0 1 0,-1 0 0,1 0 0,0 0 0,0 0 0,-1 1 0,1-1 0,0 0 0,0 0 0,-1 0 0,1 0 1,0 0-1,0 0 0,0 0 0,-1 0 0,1 1 0,-6 0-171,-3-1 110,0 0 48,5-1 9,0 1 0,0 1 0,-1-1 0,1 1 0,0-1 0,-6 3 0,8-2-2,0 0-1,1 0 1,-1 0-1,0 0 1,0 1 0,1-1-1,-3 3 1,-11 8-32,14-12 34,1 0 1,0 0-1,-1 1 1,1-1-1,0 0 1,-1 0-1,1 0 1,0 1-1,-1-1 1,1 0-1,0 0 1,0 1-1,-1-1 1,1 0-1,0 1 1,0-1 0,0 0-1,-1 1 1,1-1-1,0 0 1,0 1-1,0-1 1,0 0-1,0 1 1,0 0 0,1 0 1,-1-1 0,0 1-1,1 0 1,-1-1 0,1 1-1,0-1 1,-1 1 0,1-1-1,-1 1 1,1-1 0,0 0-1,-1 1 1,1-1 0,0 0 0,1 1-1,3 1 7,-1-1 0,1 0 0,0 0 0,0 0-1,0 0 1,0-1 0,7 0 0,35-3 49,-14-1-77,22-2 25,107-25 0,-145 27-1104,-14 4 378,1-1 0,-1 0 1,0 0-1,1 0 0,-1 0 0,6-4 1,1 0-1492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28:51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29 6400,'-15'-16'2880,"34"11"-2496,-6 1 992,10 8-832,9-8 352,3 4-544,6-3-256,-6 3-96,2 0-64,-1 7 0,-9-2-96,-1-2 96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28:51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44 5984,'-19'-12'2688,"15"9"-2336,8-2-160,10 2-192,17-9-1856,9 4 1024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28:55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25 581 3552,'-20'0'1147,"20"0"-1112,0-1 0,0 1 0,0 0 1,0 0-1,0 0 0,-1 0 0,1 0 1,0 0-1,0 0 0,0 0 1,0 0-1,0 0 0,0 0 0,-1 0 1,1 0-1,0 0 0,0 0 1,0 0-1,0 0 0,0 0 0,0 1 1,-1-1-1,1 0 0,0 0 0,0 0 1,0 0-1,0 0 0,0 0 1,0 0-1,0 0 0,0 0 0,-1 0 1,1 0-1,0 1 0,0-1 0,0 0 1,0 0-1,0 0 0,0 0 1,0 0-1,0 0 0,0 1 0,0-1 1,0 0-1,0 0 0,0 0 1,0 0-1,0 0 0,0 0 0,0 1 1,0-1-1,0 0 0,0 0 0,0 0 1,1 2 1255,5-3-910,0 1-1,0-1 0,-1 0 1,1 0-1,0-1 0,-1 0 0,1 0 1,-1 0-1,0 0 0,0-1 1,0 0-1,0 0 0,0 0 0,0-1 1,-1 0-1,0 0 0,1 0 1,3-5-1,5-8-151,-1 0 1,0-1-1,13-29 1,-23 45-182,32-73 225,40-119 1,-52 129 166,-17 53-349,0-3 114,0 0-1,5-25 0,-10 39-200,0 0 1,0 0 0,0 1-1,0-1 1,0 0-1,0 0 1,0 0 0,0 0-1,0 0 1,0 0-1,-1 0 1,0-1 0,1 1-3,0 1 1,0 0-1,0 0 1,-1-1-1,1 1 1,0 0-1,0 0 1,-1-1-1,1 1 0,0 0 1,0 0-1,-1 0 1,1 0-1,0-1 1,-1 1-1,1 0 1,0 0-1,-1 0 1,1 0-1,0 0 1,-1 0-1,1 0 1,0 0-1,-1 0 1,-1 0 0,1 1 1,0-1 0,-1 1-1,1-1 1,-1 1-1,1 0 1,0-1 0,0 1-1,-1 0 1,1 0-1,0 0 1,0 0 0,0 0-1,0 0 1,0 1-1,0-1 1,-1 2-1,-7 12-12,1 0 0,0 1-1,-8 21 1,-14 57 142,21-66-95,-74 235 506,72-230-368,1 1 0,2 0 0,-4 43 0,11-67-27,1 0-1,2 17 1,-2-24-97,1 0 1,-1-1-1,1 1 1,-1 0-1,1-1 0,0 1 1,0-1-1,0 1 0,0-1 1,1 0-1,-1 1 1,1-1-1,-1 0 0,3 3 1,-3-5-30,0 1 0,0-1 1,0 0-1,0 1 0,0-1 0,-1 0 1,1 0-1,0 1 0,0-1 1,0 0-1,0 0 0,0 0 0,0 0 1,0 0-1,0 0 0,0 0 1,0-1-1,0 1 0,0 0 1,0-1-1,0 1 0,0 0 0,1-1 1,20-13 203,-19 11-176,7-5-22,-1 0 0,0 0 0,-1-1 0,0 0 0,9-14 0,-1-1 105,14-28 1,-28 48-164,-1 0-1,1 0 1,-1 0 0,0-1 0,0 1 0,0 0 0,-1-1-1,1 1 1,-1-1 0,0 1 0,-1 0 0,1-1 0,-1 1-1,-2-9 1,3 5-226,0 7 93,-3 3 51,3-2 110,0 1-1,0-1 0,-1 0 1,1 0-1,0 0 0,0 1 0,0-1 1,0 0-1,0 0 0,0 1 1,-1-1-1,1 0 0,0 0 1,0 0-1,0 1 0,0-1 0,0 0 1,0 0-1,0 1 0,0-1 1,0 0-1,0 0 0,0 1 0,0-1 1,1 0-1,-1 0 0,0 1 1,0-1-1,0 0 0,0 0 1,0 0-1,0 1 0,0-1 0,1 0 1,-1 0-1,0 0 0,0 1 1,0-1-1,1 0 0,-1 0 1,0 0-1,0 0 0,0 0 0,1 1 1,-1-1-1,0 0 0,0 0 1,1 0-1,-1 0 0,0 0 1,16 5-64,-13-4 62,22 4 200,1-1 0,-1-1 1,1-1-1,0-1 0,34-3 1,-14-2 29,0-1 1,55-15-1,-70 8-133,-27 10-72,1-1 0,0 1-1,0 1 1,0-1-1,0 1 1,8-2 0,-14 4-34,0 0 1,-1 0-1,1-1 1,0 1-1,0 0 1,0 1-1,0-1 1,1 0-1,-1 0 1,0 0-1,0 1 0,1-1 1,-1 0-1,1 0 1,-2 3-1,-3 6-33,-10 11-41,-13 24 135,26-41-42,0 1 1,0-1 0,0 1 0,1-1-1,0 1 1,0 0 0,0-1 0,0 10-1,1-12 19,0-1-1,0 1 1,0 0 0,0-1-1,0 1 1,1-1-1,-1 1 1,1 0 0,-1-1-1,1 1 1,0-1-1,0 1 1,-1-1-1,1 0 1,0 1 0,0-1-1,1 0 1,-1 0-1,0 1 1,0-1-1,0 0 1,1 0 0,-1 0-1,1 0 1,-1-1-1,0 1 1,1 0 0,0-1-1,-1 1 1,1-1-1,-1 1 1,1-1-1,0 0 1,-1 1 0,1-1-1,0 0 1,2-1-1,2 1 76,1 0-1,-1-1 1,1 1 0,-1-2-1,0 1 1,1-1-1,-1 0 1,8-3 0,8-7 4,29-22 0,-16 11-139,-5 1 38,-24 17-40,0 1 0,0-1 0,0 1 1,1 0-1,-1 1 0,1 0 0,9-4 0,-16 7 34,1 0 0,-1 0 0,0 0 0,1 0 1,-1 0-1,1 0 0,-1 0 0,0 0 0,1 0 0,-1 0 0,0 0 1,1 0-1,-1 0 0,0 1 0,1-1 0,-1 0 0,0 0 0,1 0 1,-1 0-1,0 1 0,0-1 0,1 0 0,-1 0 0,0 1 0,1-1 1,-1 0-1,0 1 0,0-1 0,0 0 0,1 1 0,3 15-41,-3-12 36,-1 0 1,0 0 0,0 0 0,0 0-1,-1 7 1,-17 53 289,17-50-156,1-14-114,0 0 0,0 0 0,1 0 0,-1 1 0,0-1 0,0 0 0,0 0-1,0 0 1,0 0 0,0 1 0,0-1 0,0 0 0,1 0 0,-1 0 0,0 0 0,0 0-1,0 0 1,0 1 0,0-1 0,1 0 0,-1 0 0,0 0 0,0 0 0,0 0-1,1 0 1,-1 0 0,0 0 0,0 0 0,0 0 0,1 0 0,-1 0 0,0 0 0,0 0-1,3 0 65,-1-1-1,0 0 1,0 0-1,0 0 1,0 0-1,0-1 0,0 1 1,3-3-1,17-12 125,-6 2-262,2 1-1,-1 1 1,1 1-1,35-16 1,-52 27 41,1-1-1,-1 1 1,1-1 0,0 1 0,-1 0 0,1-1 0,0 1 0,-1 0 0,1 0 0,0 0 0,2 1 0,-3-1 8,0 0 0,-1 0-1,1 1 1,0-1 0,-1 0 0,1 1-1,0-1 1,-1 1 0,1-1-1,-1 1 1,1-1 0,-1 1 0,1-1-1,-1 1 1,1-1 0,-1 1 0,1 0-1,-1-1 1,1 2 0,0 2-17,0 0 1,0 0-1,-1 0 1,1 1-1,-1-1 1,0 0-1,-1 6 1,1 2 91,0-10-46,0 1-1,0-1 1,0 0 0,0 1 0,0-1-1,1 0 1,-1 1 0,1-1 0,0 0-1,-1 0 1,1 0 0,0 0 0,0 0-1,0 0 1,3 4 0,-2-5 16,-1 0 1,1 0-1,0 0 0,0 0 1,-1 0-1,1 0 0,0-1 1,0 1-1,0 0 0,0-1 1,0 0-1,0 1 0,0-1 1,0 0-1,0 0 0,0 0 1,0 0-1,2-1 0,36-5 36,0-2 0,-1-1 0,44-18 0,-21 8-105,-37 11 63,-2-1 0,1-1-1,-1 0 1,29-20 0,-50 30-44,-1-1 1,0 0 0,0 1-1,0-1 1,0 0 0,0 0-1,0 1 1,-1-1 0,1 0-1,0 0 1,0 0 0,-1 0-1,1 0 1,0 0 0,0-2-1,-4 9-74,-1 0 0,0 0-1,0-1 1,-8 10-1,-4 4 133,-1 4-20,8-11-64,0 0 1,0 1-1,-10 22 1,18-35 51,1 1 0,0 0 0,-1-1 0,1 1 1,0 0-1,-1 0 0,1-1 0,0 1 0,0 0 0,0 0 0,0-1 0,0 1 1,0 0-1,0 0 0,0 0 0,0-1 0,0 1 0,0 0 0,1 0 0,-1-1 1,0 1-1,0 0 0,1 0 0,-1-1 0,0 1 0,1 0 0,-1-1 0,1 1 1,-1 0-1,2 0 0,-2-1 5,1 1 0,0-1-1,0 1 1,0-1 0,0 0 0,0 0 0,0 1 0,0-1 0,0 0 0,0 0 0,0 0 0,0 0-1,0 0 1,0 0 0,0-1 0,0 1 0,0 0 0,0 0 0,0-1 0,0 1 0,0 0 0,1-2 0,9-5 26,0 0 0,-1-1 0,0-1 0,0 0 0,-1 0 0,0-1 0,11-16 0,5-10 35,-1-1 1,38-80-1,15-87-211,-70 180 137,5-27-1,-11 45-45,0-1 1,0 1-1,0-1 0,-1 1 0,0-1 0,-1 1 0,0-1 0,0 1 0,-2-10 0,3 16 33,-1-1 0,1 1 0,0 0 0,0-1-1,0 1 1,0-1 0,-1 1 0,1-1 0,0 1 0,0 0-1,-1-1 1,1 1 0,0 0 0,-1-1 0,1 1 0,-1 0-1,1-1 1,0 1 0,-1 0 0,1 0 0,-1-1 0,1 1-1,-1 0 1,1 0 0,0 0 0,-1 0 0,1 0 0,-1 0-1,1 0 1,-1 0 0,1 0 0,-1 0 0,1 0 0,-1 0-1,1 0 1,-1 0 0,1 0 0,-1 0 0,1 0 0,0 0-1,-1 1 1,1-1 0,-1 0 0,1 0 0,-1 1 0,1-1-1,0 0 1,-1 1 0,1-1 0,-3 3 8,0-1 0,0 1 1,1-1-1,-1 1 0,1 0 0,-3 3 1,-2 8-95,-1-1 1,2 1-1,-10 28 1,-9 49 55,17-57 31,1 0 0,2 0 1,2 1-1,0-1 0,3 1 1,4 46-1,-3-73 34,1 0 1,0 0-1,0 0 1,1 0-1,0 0 1,0-1-1,0 1 1,1-1-1,1 0 1,-1 0-1,1 0 0,0-1 1,0 1-1,11 8 1,-13-13 9,1 1 0,-1-1 0,1 0 0,-1 0-1,1-1 1,0 1 0,0-1 0,0 0 0,0 0 0,0 0 0,0 0 0,0-1 0,0 1 0,0-1 0,0 0-1,0-1 1,0 1 0,0-1 0,1 1 0,-1-1 0,4-2 0,10-3 6,0-1 0,0 0 0,18-11 0,-29 14-39,17-10 15,12-5 7,30-15-176,-65 34 132,0 0 0,-1-1 1,1 1-1,0 0 1,-1 0-1,1 0 1,0 0-1,0 0 1,-1 0-1,1 0 1,0 0-1,0 0 1,-1 0-1,1 0 1,0 0-1,-1 0 1,1 0-1,0 1 1,0-1-1,-1 0 1,1 1-1,-1-1 1,1 0-1,0 1 0,-1-1 1,2 1-1,-1 1 0,1 0 0,0 0 0,-1 0 0,1 1 0,-1-1-1,0 0 1,2 5 0,1 3 6,0 1 1,2 19-1,-3-13 249,1-1 0,7 23 0,-10-38-220,-1-1 1,1 1-1,-1-1 1,1 0-1,-1 1 1,1-1-1,0 0 1,-1 1-1,1-1 1,0 0-1,-1 0 1,1 0-1,0 1 1,-1-1-1,1 0 1,0 0-1,-1 0 1,1 0-1,0 0 1,-1 0-1,1 0 1,0-1-1,-1 1 0,1 0 1,-1 0-1,1 0 1,0-1-1,-1 1 1,2-1-1,18-8 154,20-19-55,1 0-48,-17 9-153,6-2 135,-27 19-58,13-7-55,-1 2 0,32-12 0,-42 17-4,-4 2 67,1-1 0,-1 1-1,0-1 1,0 1 0,0-1 0,0 1-1,0 0 1,1 0 0,-1 0 0,0 0-1,0 0 1,0 0 0,1 0-1,-1 0 1,1 0 0,-1 1-161,-2 12-289,-2 4 580,2-10-97,0-1-1,-1 1 1,-4 10-1,2-7 36,0 0 0,0 1 0,-4 19 0,8-28-7,-1 2 295,2-6 10,12-12-77,11-2-310,0 1-1,1 1 0,1 1 1,40-14-1,-61 25-20,0 1 0,0-1 0,0 1-1,0 0 1,1 0 0,-1 1 0,0-1-1,0 1 1,1 0 0,-1 1 0,5 0 0,-9-1 38,0 1 0,0-1 0,-1 1 1,1-1-1,-1 1 0,1 0 1,0-1-1,-1 1 0,1 0 1,-1-1-1,1 1 0,-1 0 1,0 0-1,1-1 0,-1 1 1,0 0-1,0 0 0,1 0 1,-1-1-1,0 1 0,0 0 0,0 0 1,0 0-1,0 0 0,0 0 1,0-1-1,0 1 0,0 0 1,-1 1-1,-8 33-16,5-20-47,4-14 84,-1 1 0,1-1 0,0 0 0,-1 0 0,1 1 0,0-1 0,0 0 0,0 1 0,0-1 1,0 0-1,1 0 0,-1 1 0,0-1 0,1 0 0,-1 1 0,1-1 0,-1 0 0,1 0 0,-1 0 0,1 0 0,1 2 0,-1-2 9,0-1 0,1 1 1,-1 0-1,1-1 0,-1 1 1,0-1-1,1 1 0,0-1 1,-1 0-1,1 0 0,-1 0 0,1 0 1,-1 0-1,1 0 0,-1 0 1,1 0-1,2-1 0,22-4 55,-1-2-1,49-19 0,-44 15-43,-17 6-37,1-1 1,-1 0 0,-1 0 0,1-2 0,-1 0-1,0 0 1,-1-1 0,0 0 0,14-16 0,-21 18-130,-4 7 120,0 0 0,-1 0 0,1-1 1,0 1-1,-1 0 0,1 0 0,-1 0 0,1 0 0,0 0 0,-1-1 0,1 1 1,-1 0-1,1 0 0,0 0 0,-1 0 0,1 0 0,-1 0 0,1 0 0,0 0 1,-1 0-1,1 1 0,-1-1 0,1 0 0,0 0 0,-1 0 0,0 1 1,-6 1-34,0 2 1,0-1 0,0 1 0,0 0 0,1 0 0,-1 1 0,-10 10 0,15-14 43,-8 8-26,0-1 1,1 2-1,0-1 0,-14 21 1,21-27 37,-1 1 0,1-1 0,0 1 0,1 0 0,-1-1 0,1 1 1,-1 0-1,1 0 0,0 0 0,1 0 0,-1 0 0,1 1 0,-1-1 0,1 0 0,1 0 0,-1 0 1,0 0-1,1 0 0,2 6 0,-3-9-1,0-1 0,0 1-1,0 0 1,0-1 0,1 1 0,-1-1 0,0 1 0,0-1 0,1 1 0,-1-1-1,0 1 1,1-1 0,-1 1 0,1-1 0,-1 1 0,1-1 0,-1 0 0,1 1-1,-1-1 1,1 0 0,-1 1 0,1-1 0,-1 0 0,1 0 0,-1 1 0,1-1-1,0 0 1,0 0 0,0 0 5,0 0-1,0-1 0,0 1 1,0 0-1,1-1 1,-1 1-1,0-1 1,0 1-1,0-1 1,0 0-1,0 1 0,-1-1 1,3-1-1,3-5 63,-1 0-1,1 0 1,4-8-1,-8 13-33,25-43 158,-25 42-300,1-1 0,-1-1-1,0 1 1,-1 0 0,1 0-1,-1-1 1,1-4 0,-4 50-164,-7 42 0,6-67 264,-35 201 67,25-168-106,-1 0 1,-28 62 0,35-96 86,-1 1 1,0-1 0,-1 0 0,-1-1 0,0 0 0,-1 0-1,-1-1 1,-21 19 0,27-28 1,0 0-1,0 0 1,0 0 0,0-1-1,-1 0 1,1 0 0,-1 0-1,0-1 1,-13 3 0,14-5 5,0 1 0,0-1 0,0 0 0,0-1 0,0 1 0,0-1 0,0-1 0,0 1 0,0-1 0,0 0 0,1 0 0,-1 0 0,-5-4 0,3 1-33,0 1-1,1-1 1,0 0 0,0 0-1,0-1 1,1 0-1,-1 0 1,2-1 0,-6-7-1,7 9-24,1 0 0,1-1-1,-1 1 1,1-1 0,0 0 0,0 0-1,1 0 1,-1 0 0,1 0 0,1 0 0,-1 0-1,1 0 1,0-8 0,1 3-169,1 1-1,0-1 1,0 1 0,1-1 0,0 1-1,1 0 1,0 0 0,6-11 0,0 5-1578,0 0 0,1 1 0,22-24 1,29-29-7120,-35 38 5285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28:55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6 7808,'-23'-5'3520,"14"5"-3040,4 0-192,10 0-256,-1 0-1632,1 5 864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4:58:39.5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 12 8128,'-32'-12'3680,"37"12"-3168,0 0 2784,3 0-1889,6 0 929,9 7-1376,22-2 832,5 3-992,29-5 352,3 1-672,-1 1-192,-4-2-192,-14 2-96,-10-2 32,-8-3-1376,-9 4 736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28:55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57 8128,'-22'-23'3680,"9"15"-3168,8 0 192,10 8-480,-2-9-288,7 9 0,3-8-2112,6 8 1216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28:59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59 144 3136,'0'0'182,"0"0"0,0 0 0,1-1 0,-1 1 0,0 0 0,0 0 0,0 0 0,1-1 0,-1 1 0,0 0 0,1 0 0,-1 0 0,0 0 0,0 0 0,1 0 0,-1 0 0,0-1 0,0 1 0,1 0 0,-1 0-1,0 0 1,1 0 0,-1 0 0,0 0 0,1 0 0,-1 1 0,1-1 0,14 1 819,-6 0-185,23-1 1327,36-5 1,-54 3-1920,0-1 0,0 0 0,0-1 0,-1-1 0,14-6 1,-25 11-216,-1-1 0,0 0 1,0 1-1,0-1 0,1 0 1,-1 0-1,0 0 0,0 1 1,0-1-1,0-1 0,0 1 1,0 0-1,-1 0 1,1 0-1,0 0 0,0-1 1,-1 1-1,1 0 0,-1 0 1,1-1-1,-1 1 0,0 0 1,1-1-1,-1 1 0,0-1 1,0 1-1,0-1 0,0 1 1,0 0-1,0-1 1,-1-2-1,0 2-12,0 0 1,0 0 0,0 0-1,0-1 1,0 1-1,0 0 1,-1 0-1,1 1 1,-1-1 0,0 0-1,1 0 1,-1 1-1,0-1 1,0 1-1,0-1 1,0 1-1,0 0 1,0 0 0,-4-2-1,-1 1 40,-1 0-1,1 0 0,-1 0 1,1 1-1,-1 0 0,1 1 1,-1-1-1,0 2 1,1-1-1,-1 1 0,1 0 1,-12 3-1,5 1 59,-1 0 1,1 1-1,1 1 1,-1 0-1,-14 11 0,21-14-7,1 0-1,1 1 0,-1 0 0,1 1 0,0-1 0,-5 8 0,7-10-11,1 0 1,0 1 0,0-1-1,0 1 1,0 0-1,1-1 1,-1 1 0,1 0-1,0 0 1,0 0 0,0 0-1,1 4 1,0-6-31,0 0 0,0 0 1,1 0-1,-1 0 0,0-1 0,1 1 1,0 0-1,-1 0 0,1-1 0,0 1 0,0 0 1,0-1-1,0 1 0,0-1 0,1 1 1,-1-1-1,0 0 0,1 1 0,-1-1 1,0 0-1,1 0 0,0 0 0,-1 0 1,1 0-1,2 0 0,1 2 73,0-1-1,1-1 1,-1 1-1,1-1 1,-1 0-1,10 0 1,6 0 134,0-2 0,1-1 1,-1 0-1,32-9 1,81-29-283,-123 37 7,124-49 128,-131 50-85,0 1 0,-1 0-1,1 0 1,0 0 0,0 0 0,0 1-1,5-1 1,-8 1-19,1 1 0,-1-1 0,0 0-1,0 0 1,0 1 0,0-1 0,1 0 0,-1 1 0,0-1-1,0 1 1,0 0 0,0-1 0,0 1 0,0 0-1,0 0 1,-1-1 0,1 1 0,0 0 0,0 0 0,-1 0-1,1 0 1,0 0 0,-1 0 0,1 0 0,-1 0 0,1 0-1,-1 0 1,1 2 0,0 4 31,-1-1 1,1 0-1,-1 1 0,0-1 0,-1 1 1,1-1-1,-4 12 0,0 4-22,3-15-47,1 9 526,0-16-481,0 0 1,0 0-1,0 0 1,0 0-1,0 0 1,0 0-1,0 1 1,0-1-1,1 0 1,-1 0-1,0 0 1,0 0-1,0 0 1,0 0-1,0 0 1,0 0-1,1 0 1,-1 0-1,0 0 1,0 0-1,0 0 1,0 0-1,0 0 1,1 0-1,-1 0 1,0 0-1,0 0 1,0 0-1,0 0 1,0 0-1,1 0 1,-1 0-1,0 0 1,0 0-1,0 0 1,11-7 234,17-20 289,-18 16-513,1 1 0,16-12-1,-5 6-4,-10 7-86,-1 0 1,2 1 0,-1 1 0,15-7 0,-25 13 46,1 1-1,-1-1 1,0 0-1,0 0 1,1 1-1,-1 0 1,1-1 0,-1 1-1,0 0 1,1 0-1,-1 0 1,1 0-1,-1 1 1,0-1-1,1 1 1,-1-1-1,0 1 1,1 0-1,2 2 1,0 0 5,0 1 0,-1 0 0,1 0 0,-1 0 0,0 1 0,4 5 0,-2-2 129,0-2-64,-1-1 0,0 0 0,1-1 0,0 1 0,0-1 0,0 0 0,1-1 0,0 0 0,-1 0 0,1 0 0,0 0 0,0-1 0,0-1 0,1 1 0,-1-1 0,0 0 0,14 0 0,0-2 37,-1 0 1,-1-1-1,1-1 0,0-1 1,27-9-1,-38 10-63,-1 0 1,1 0-1,-1-1 0,-1 0 0,1 0 1,0-1-1,-1 0 0,0 0 0,0-1 0,-1 0 1,1 0-1,-1-1 0,0 1 0,-1-1 0,0-1 1,0 1-1,-1-1 0,6-12 0,-6 13-7,-1 3-39,-1 0 0,0-1-1,0 1 1,-1 0 0,1 0-1,-1-1 1,0 1 0,1-6-1,-2 10 21,0 0-1,0 0 1,0-1-1,0 1 1,0 0-1,-1 0 1,1-1-1,0 1 1,0 0-1,0 0 0,0 0 1,0 0-1,0-1 1,0 1-1,0 0 1,0 0-1,-1 0 1,1-1-1,0 1 1,0 0-1,0 0 1,0 0-1,-1 0 1,1 0-1,0 0 1,0 0-1,0-1 1,-1 1-1,1 0 1,0 0-1,0 0 0,0 0 1,-1 0-1,1 0 1,0 0-1,0 0 1,0 0-1,-1 0 1,1 0-1,0 0 1,0 0-1,-1 0 1,1 0-1,0 0 1,0 0-1,0 1 1,-1-1-1,1 0 1,0 0-1,0 0 1,0 0-1,0 0 1,-1 0-1,1 1 0,-11 6-188,1 3 94,0 1 0,0 1 1,1 0-1,-9 15 1,14-20 75,-2 1 15,1 1 1,1-1 0,0 1-1,0 0 1,1 0 0,-3 11-1,5-17 30,1 0 0,-1 0 0,0 0-1,1 1 1,0-1 0,0 0 0,0 0 0,0 0-1,1 0 1,-1 0 0,1 0 0,-1 1-1,1-1 1,0 0 0,0-1 0,1 1-1,-1 0 1,1 0 0,-1 0 0,1-1-1,0 1 1,2 2 0,-2-4 7,0 0 0,-1 1-1,1-1 1,0 0 0,0 0 0,0 0 0,-1-1-1,1 1 1,0 0 0,0-1 0,0 1 0,0-1-1,1 0 1,-1 0 0,0 1 0,0-1 0,4-1-1,2 0 17,1-1-1,0 0 1,7-3-1,-10 3-17,135-56 227,-74 28-317,-55 25 44,30-13-46,75-21 0,-112 37 24,12 0-117,-17 2 157,1 0 1,-1 0 0,0 1 0,1-1-1,-1 0 1,0 0 0,1 0 0,-1 1 0,0-1-1,1 0 1,-1 0 0,0 1 0,0-1-1,1 0 1,-1 1 0,0-1 0,0 0 0,0 1-1,0-1 1,1 0 0,-1 1 0,0-1 0,0 1-1,0-1 1,0 0 0,0 1 0,0-1-1,0 0 1,0 1 0,0-1 0,0 1 0,0-1-1,0 0 1,0 1 0,0-1 0,0 1-1,-1 0 1,0 4-9,-1 1 0,0 0-1,0 0 1,-3 5-1,2-6-10,1 0-1,0 1 1,0-1-1,1 0 1,-2 7-1,3-10 29,0 0 1,0 0-1,0 1 1,0-1-1,0 0 1,1 0-1,-1 0 1,1-1-1,-1 1 1,1 0-1,0 0 1,0 0-1,0 0 1,0 0-1,0-1 1,0 1-1,0 0 0,3 2 1,0-1 20,0 0-1,0 0 1,0 0 0,0 0 0,0-1-1,1 0 1,-1 0 0,1 0 0,-1 0-1,1-1 1,0 0 0,0 0 0,0 0-1,0 0 1,6-1 0,4 0 61,1 0-1,0-1 1,25-5 0,-5-4-38,1-1 1,44-21-1,-15 7-89,-14 5 161,66-36 1,-111 53-112,0-1 1,0 0 0,-1-1-1,1 0 1,11-10-1,-19 15-15,1 0 0,0 0 0,0 0 0,0 0 0,0 0 0,-1 0 0,1 0 0,0 0 0,0 0 0,0 0 0,0 0 0,-1 0-1,1 0 1,0 0 0,0 0 0,0 0 0,0 0 0,-1 0 0,1-1 0,0 1 0,0 0 0,0 0 0,0 0 0,-1 0 0,1 0 0,0 0 0,0 0 0,0-1 0,0 1 0,0 0-1,0 0 1,0 0 0,-1 0 0,1 0 0,0-1 0,0 1 0,0 0 0,0 0 0,0 0 0,0 0 0,0-1 0,0 1 0,0 0 0,0 0 0,0 0 0,0 0 0,0-1 0,0 1-1,0 0 1,0 0 0,0 0 0,0-1 0,0 1 0,0 0 0,0 0 0,1 0 0,-1 0 0,0 0 0,0-1 0,0 1 0,0 0 0,0 0 0,-14 3-162,-10 5 101,1 2-1,0 1 1,0 0-1,-30 23 1,45-29 61,-2 2-29,-1 0 0,-14 15 0,20-17 34,1-1 0,0 0 0,0 1 0,0 0 0,1 0 1,0 0-1,-4 10 0,6-14 12,0 1 1,0-1 0,1 1 0,-1 0 0,1-1 0,-1 1 0,1 0-1,0 0 1,0-1 0,0 1 0,0 0 0,0 0 0,0-1 0,0 1 0,1 0-1,-1 0 1,1-1 0,-1 1 0,2 2 0,-1-3-3,0 0 0,0 0 0,0 0-1,0 0 1,1 0 0,-1 0 0,0 0 0,1 0 0,-1-1 0,0 1 0,1 0 0,-1-1 0,1 1 0,-1-1 0,1 0-1,0 1 1,-1-1 0,1 0 0,-1 0 0,1 0 0,1 0 0,7-1 53,-1 0 1,1-1-1,-1 0 1,0 0-1,1-1 0,-1 0 1,0 0-1,0-1 1,10-6-1,11-9 56,32-24-1,-60 42-127,12-10-71,-1 0 0,0-1 0,0 0 0,11-15 0,-22 25-147,-2 3 54,-4 9-45,-11 21 93,9-21 106,-16 42-10,-30 99 1,-6 14 194,54-156-145,-46 103 186,37-87-36,-1 0 0,-24 31 0,34-51-100,0-1 0,-1 1 0,0-1 0,0 1 0,0-1 0,0-1 0,0 1 0,-1-1 0,0 0 0,0 0 0,-9 3 0,13-6-62,-1 1 1,1 0 0,0-1-1,0 0 1,-1 1-1,1-1 1,0 0-1,-1 0 1,1 0-1,0-1 1,-1 1-1,1-1 1,0 1-1,0-1 1,0 1-1,-1-1 1,1 0-1,0 0 1,0 0 0,0-1-1,0 1 1,0 0-1,1-1 1,-1 1-1,0-1 1,1 0-1,-1 1 1,1-1-1,-1 0 1,1 0-1,0 0 1,0 0-1,0 0 1,0 0-1,0 0 1,-1-4 0,0 0-28,0 1 0,1-1 1,-1 0-1,1 0 1,0 0-1,1 0 1,-1 0-1,1 0 1,0 0-1,1 0 1,-1 1-1,1-1 1,0 0-1,1 0 1,-1 0-1,1 0 0,1 1 1,-1-1-1,5-6 1,-3 5-3,4-6-18,0 1 0,1 0 0,1 0 1,-1 1-1,17-14 0,7-1 12,1 2-1,49-25 1,81-33 148,-19 10-197,-103 49 112,-1-3-1,-2 0 0,55-49 1,-65 44-364,-34 63-138,-6 21 281,10-48 217,1 1 0,-1-1 0,1 0 0,0 0 0,1 1 0,-1-1 0,1 0 0,2 8 0,-3-12-16,1 0 0,-1 0-1,0 0 1,1 0 0,-1 0 0,1 0 0,-1 0-1,1-1 1,0 1 0,-1 0 0,1 0 0,0 0 0,-1-1-1,1 1 1,0 0 0,0-1 0,0 1 0,0 0 0,-1-1-1,1 0 1,0 1 0,0-1 0,0 1 0,0-1-1,0 0 1,0 0 0,0 1 0,0-1 0,0 0 0,1 0-1,-1 0 1,0 0 0,0 0 0,0-1 0,0 1 0,0 0-1,1-1 1,28-12 325,55-32 0,-63 32-382,1 0 0,0 1 0,1 2 0,42-14 0,-41 21-201,-24 3 227,0 0 0,-1 1 1,1-1-1,0 0 0,0 0 0,0 0 1,0 0-1,0 1 0,-1-1 1,1 0-1,0 1 0,0-1 0,0 1 1,-1-1-1,1 1 0,0-1 1,-1 1-1,1-1 0,0 1 0,-1 0 1,1-1-1,-1 1 0,1 0 1,-1 0-1,1 0 0,0 5 2,0-1 0,0 1 0,-1-1 0,1 1 0,-1-1 0,-1 1 0,1-1 0,-1 1 0,0-1 0,0 1 0,0-1 0,-3 6 1,1 0 19,-27 87-71,17-57-15,-18 47 227,-3-1-1,-81 145 0,110-223-51,-1 0 1,0 0-1,0 0 0,-1 0 1,-11 10-1,16-17-68,1 0-1,-1-1 1,0 1 0,0-1-1,0 0 1,0 1 0,0-1-1,0 0 1,0 0 0,-1-1-1,1 1 1,0 0 0,-1-1-1,1 1 1,0-1 0,-1 0-1,1 1 1,0-1 0,-1 0-1,1-1 1,0 1 0,-1 0-1,1-1 1,0 1-1,-1-1 1,1 0 0,0 0-1,0 0 1,0 0 0,-3-1-1,3 0-21,0 0 0,0 1-1,0-1 1,0 0 0,0 0-1,1 0 1,-1 0-1,0 0 1,1-1 0,0 1-1,0 0 1,-1-1-1,1 1 1,1-1 0,-2-2-1,0-3 19,1 0-1,-1-1 1,1-8-1,1 5 11,0-1-1,0 1 0,2-1 0,-1 1 0,2 0 0,-1 0 0,2 0 0,0 0 0,0 0 0,1 1 0,0 0 0,1 0 0,0 0 0,1 0 0,14-16 0,-6 11 24,1 0 0,0 1-1,1 1 1,1 1-1,0 0 1,1 1-1,39-18 1,23-7-67,97-29 0,-142 53-417,8-3-3037,-17 11-3595,-16 6 71,-2 3 2250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29:01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16 1984,'2'-1'236,"-1"0"-1,0 0 1,0 0 0,1 0-1,-1 0 1,0 0 0,1 1-1,-1-1 1,1 0 0,-1 1 0,1-1-1,2 0 1,8-4 4876,-30 10-159,-15 7-4173,18-3-584,0-1-1,0 2 1,1 0 0,1 1-1,0 0 1,0 1 0,1 0 0,0 1-1,-12 19 1,6-7-37,2 0 0,0 2 1,2 0-1,-11 31 0,-32 118 240,51-152-307,1 0 0,1 0 0,1 1 0,2 0 0,0-1 0,2 1 0,0 0 0,2-1 0,9 40 0,-7-42 43,2-1 0,1 1 0,0-1 0,2-1 0,0 0 0,1 0 0,1-1 0,1 0 0,1-1 0,26 27 0,-20-25 82,1-1-1,1-1 1,0-1-1,37 21 1,-55-36-162,1 0 0,0 0 1,-1 0-1,1 0 0,0-1 1,0 0-1,9 1 0,-12-2-82,-1 0-1,1 0 1,-1 0-1,0 0 1,1 0 0,-1 0-1,1-1 1,-1 1-1,0 0 1,1-1 0,-1 1-1,0-1 1,0 0-1,1 1 1,-1-1-1,0 0 1,0 0 0,0 0-1,0 0 1,0 0-1,0 0 1,0 0-1,0 0 1,0 0 0,0 0-1,-1 0 1,1-1-1,0 1 1,-1 0-1,1 0 1,-1-1 0,0 1-1,1-1 1,-1-1-1,2-25-3337,-2 0 907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29:28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72 3552,'0'-1'66,"0"1"1,0 0-1,0-1 1,0 1-1,0 0 1,-1 0-1,1-1 1,0 1-1,0 0 0,0 0 1,0-1-1,0 1 1,0 0-1,0 0 1,-1-1-1,1 1 1,0 0-1,0 0 0,0 0 1,0-1-1,-4 0 3195,5 16 29,4 20-58,-4-34-3018,0 0 0,0 0 0,1 0 0,-1 0 0,1 0 0,-1 0 0,1-1 0,2 2 0,-2-2 20,0 1-156,1 0-1,0 0 1,0-1 0,0 1-1,-1-1 1,1 0-1,0 0 1,0 0 0,0-1-1,0 1 1,0 0-1,0-1 1,-1 0 0,1 0-1,0 0 1,-1 0-1,1 0 1,3-2-1,13-5 262,-17 7-303,0 1 0,0-1 0,0-1 0,0 1 0,0 0-1,0 0 1,0-1 0,-1 1 0,1-1 0,-1 0 0,1 1-1,-1-1 1,1 0 0,-1 0 0,0 0 0,0 0 0,0 0-1,0 0 1,0 0 0,-1 0 0,2-5 0,-1 3-28,0 0 1,-1-1 0,1 0-1,-1 1 1,0-1 0,0 1-1,0-1 1,-1 1-1,-1-8 1,2 11-5,-1 0 0,1 0-1,-1 0 1,1 0 0,-1 0 0,1 0-1,-1 0 1,0 0 0,1 0 0,-1 1-1,0-1 1,0 0 0,0 0 0,0 1-1,0-1 1,1 1 0,-1-1 0,0 1-1,0-1 1,0 1 0,0-1-1,-1 1 1,1 0 0,0 0 0,0 0-1,0-1 1,0 1 0,0 0 0,-1 0-1,-1 1 9,0-1-1,1 0 0,-1 0 0,1 1 0,-1 0 0,1-1 0,-1 1 0,1 0 1,-1 0-1,-3 3 0,2-2 17,0 1 1,1 0 0,-1 0-1,1 0 1,0 0 0,0 0-1,0 1 1,0 0 0,0-1-1,1 1 1,0 0-1,0 0 1,0 0 0,0 1-1,1-1 1,-1 0 0,1 1-1,0-1 1,0 1 0,1-1-1,-1 1 1,1-1-1,0 1 1,1-1 0,-1 1-1,2 8 1,0-5 29,-1 0 0,1 0 0,1 0 1,6 15-1,-7-19-21,0 0 1,1 0-1,0-1 1,0 1 0,0-1-1,0 1 1,0-1-1,1 0 1,-1 0-1,7 3 1,-5-2 42,-4-3-41,1 0-1,-1 0 1,0 0-1,1-1 1,-1 1 0,1 0-1,-1-1 1,0 1-1,1-1 1,0 1-1,-1-1 1,3 1-1,-3-1 165,17 0-75,-16-1-119,-1 1 1,1 0-1,0-1 1,0 1-1,0-1 1,-1 1-1,1-1 0,2-1 1,-2 1-25,-1 0-1,1 0 1,0 1-1,-1-1 1,1 0 0,0 1-1,-1 0 1,3-1 0,14-3 119,-7 1-32,6-3-24,1-1 0,30-16 0,-42 20-63,142-79-829,-146 80 825,7-3-65,-1-1 1,1 1 0,0 0-1,0 1 1,1 0-1,-1 0 1,1 1 0,0 0-1,13-1 1,15 1-157,-17 2 171,40-7-1,-60 7 80,0 1 0,0 0 0,0 0 0,0-1 0,0 1 0,-1 0 0,1 0 0,0 0 0,0 0 0,0 0 0,0 0 1,0 0-1,0 0 0,0 1 0,0-1 0,1 1 0,0 0 1403,-8-14-1173,-3 12-332,1 1 1,0 0-1,-1 1 0,-8 1 0,7-1 92,-1 2-1,1-1 0,0 1 1,0 1-1,1 0 0,-1 0 1,1 1-1,-1 0 0,2 1 1,-1 0-1,0 1 0,1-1 1,1 1-1,-1 1 0,-12 16 1,18-22 2,1 0 1,-1 1 0,1-1-1,0 1 1,-1 0-1,1-1 1,0 1 0,1 0-1,-1 0 1,0 4-1,1-6 8,0 0 0,0 0 0,0 0-1,0 0 1,0 0 0,0 0 0,0 0-1,0 0 1,1-1 0,-1 1 0,0 0-1,1 0 1,-1 0 0,1 0 0,-1 0-1,1 0 1,-1-1 0,1 1 0,-1 0-1,1 0 1,0-1 0,0 1 0,-1-1-1,1 1 1,0 0 0,0-1 0,0 0-1,-1 1 1,1-1 0,0 1 0,0-1-1,0 0 1,0 0 0,0 1-1,0-1 1,1 0 0,3 1 19,1-1-1,-1 0 1,0 0 0,0 0 0,1 0-1,-1-1 1,0 0 0,0 0 0,0 0-1,0-1 1,0 1 0,0-1 0,0-1-1,-1 1 1,1-1 0,-1 1 0,6-6-1,25-18-177,-43 75-283,3-21 519,-11 34 0,5-21 144,-1 8-131,-3-1-1,-2-1 0,-1 0 0,-32 53 0,44-89 45,0 0-1,-1-1 0,0 0 1,-1-1-1,0 1 0,-1-1 1,-17 13-1,22-19-131,0 0 1,0-1-1,0 1 0,-1-1 1,1 0-1,-1 0 0,1 0 0,-1-1 1,0 1-1,1-1 0,-1-1 1,0 1-1,0-1 0,0 1 0,0-1 1,0-1-1,0 1 0,1-1 0,-1 1 1,0-2-1,0 1 0,-6-3 1,8 3-26,-1-1 1,1 0-1,0 0 1,-1 0-1,1-1 1,0 1-1,0-1 1,1 1-1,-1-1 1,0 0-1,1 0 1,0-1-1,0 1 1,0 0-1,0-1 1,0 1-1,1-1 0,-1 0 1,1 1-1,0-1 1,0 0-1,0 0 1,1 0-1,0 0 1,-1 1-1,1-1 1,0 0-1,1-4 1,0 1 29,0-1-1,0 1 1,1 0 0,0 0-1,0 0 1,0 0 0,1 0 0,0 1-1,1-1 1,-1 1 0,1 0-1,0 0 1,1 0 0,8-8 0,-5 7-4,1 0 0,0 1-1,1 0 1,0 1 0,0 0 0,0 0 0,18-5 0,-6 4-158,0 1 1,40-5-1,-30 9-1096,-25 1-330,1 0 0,-1 0-1,0-1 1,0 0 0,0-1 0,10-2-1,-5 2-758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29:29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77 3136,'0'-2'225,"0"-1"1,0 1-1,1-1 0,-1 1 1,1-1-1,-1 0 0,2-2 1,-1 1 548,0 0 0,-1 0 0,1-1 0,-1 1 0,0 0 0,0-1 0,-1-4 0,0-6 3913,-8 53-1354,-4 70-1826,3-12-411,6-50-733,1 0 0,4 50 0,0-26-177,2-47 166,-2-15-1333,9-37-13030,-5 16 11350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29:30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5152,'0'-2'340,"0"0"-1,0 0 1,0 1 0,0-1 0,0 0 0,0 0-1,1 1 1,-1-1 0,1 0 0,-1 0 0,1 1-1,-1-1 1,1 0 0,0 1 0,0-1 0,0 1-1,0-1 1,0 1 0,0 0 0,2-2 0,-1 1-19,-1 1 1,0 0-1,0 0 1,0-1 0,-1 1-1,1 0 1,0-1-1,0 1 1,0-2 0,-1 1-198,1 1 1,-1 0-1,1 0 1,-1-1-1,1 1 1,0 0-1,-1 0 1,1 0-1,0 0 1,0 0-1,0 0 1,0 0-1,0 0 1,0 0 0,0 0-1,0 1 1,0-1-1,0 0 1,2 0-1,1 0-4,1-1-1,-1 1 0,1 1 1,-1-1-1,1 0 1,-1 1-1,1 0 1,-1 0-1,1 1 0,-1-1 1,1 1-1,-1 0 1,1 0-1,-1 0 1,0 1-1,1 0 0,-1-1 1,0 1-1,0 1 1,0-1-1,5 5 1,-7-5-46,1 0 0,0 1 0,-1-1 0,0 1 0,1 0 1,-1 0-1,0 0 0,-1 0 0,1 0 0,0 0 0,-1 0 0,0 1 1,0-1-1,0 0 0,0 1 0,0-1 0,-1 1 0,1-1 1,-1 1-1,0-1 0,0 1 0,-1-1 0,1 1 0,0-1 1,-1 1-1,0-1 0,-2 6 0,-4 6 22,0 0 0,-2-1 0,1 0 0,-2 0 0,-13 16 0,22-29-129,0 0 1,0 1-1,0-1 1,0 1-1,0-1 0,1 1 1,-1 0-1,1-1 1,-1 1-1,1 0 1,0-1-1,-1 1 0,1 0 1,0 0-1,0-1 1,0 1-1,0 0 1,1-1-1,-1 1 0,0 0 1,1-1-1,-1 1 1,1 0-1,0-1 1,-1 1-1,1-1 0,0 1 1,0-1-1,2 3 1,3 4 59,2 1 0,-1-1 0,16 13 0,-1-1 213,-21-19-192,0 0 0,0 0 1,-1 0-1,1 0 0,0 0 1,-1 1-1,1-1 1,0 0-1,-1 0 0,1 0 1,-1 1-1,0-1 0,1 0 1,-1 0-1,0 1 0,0-1 1,0 0-1,0 1 1,0-1-1,0 0 0,0 0 1,0 1-1,0-1 0,-1 0 1,1 1-1,-1-1 0,1 0 1,-1 0-1,1 0 1,-1 0-1,-1 3 0,0-1 68,-1 0 0,0 0 0,0 0 0,0 0 0,0 0 0,-1-1 1,1 0-1,-7 4 0,3-2 10,-1-1 1,0 0 0,1 0 0,-13 2 0,17-4-456,0 0 1,0-1-1,0 0 1,0 1-1,0-1 1,-1 0-1,1-1 1,0 1-1,0-1 1,0 1-1,0-1 1,0 0-1,0 0 1,-5-2-1,8 2 176,0 1 0,0 0-1,-1 0 1,1 0 0,0-1-1,0 1 1,0 0 0,0 0-1,0-1 1,0 1 0,0 0-1,0 0 1,0-1 0,0 1-1,0 0 1,0 0 0,0-1-1,0 1 1,0 0 0,0 0-1,0 0 1,0-1 0,0 1-1,0 0 1,0 0 0,0-1-1,1 1 1,-1 0 0,0 0-1,0 0 1,0-1 0,0 1-1,1 0-459,-1-1 460,0 1-1,1 0 1,-1 0 0,0 0-1,0 0 1,1 0 0,8-7-2341,4-2-57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29:30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8 8480,'-5'-8'3840,"5"16"351,0-4-2399,0 4-1056,-4 0-96,4 4-352,-5-4-192,5 1-64,-5-1-672,0-1 352,2-7-2144,3 5 1345,-5-5-3105,5 3 2336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29:31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24 4224,'17'-24'9360,"-36"29"-4070,3 4-4891,1 0-1,0 2 1,1-1 0,0 2-1,1 0 1,0 0 0,1 2-1,1-1 1,0 1 0,-10 17-1,-6 15-39,2 1 0,-22 56-1,40-85-266,0 0 0,1 0 1,-4 23-1,9-34-72,0-1 0,0 0 0,1 0 0,0 0 0,0 1 1,0-1-1,1 0 0,0 0 0,0 0 0,0 0 0,1 0 1,0 0-1,5 10 0,-6-14-21,0-1-1,0 1 1,1-1-1,-1 0 1,0 1 0,0-1-1,1 0 1,-1 0-1,1 0 1,-1 0 0,1 0-1,-1 0 1,1 0 0,0-1-1,-1 1 1,1 0-1,0-1 1,0 0 0,-1 1-1,1-1 1,0 0 0,0 0-1,0 0 1,-1 0-1,1 0 1,0 0 0,3-1-1,0-1-8,1 1-1,-1-1 1,0 1-1,-1-1 1,1-1-1,0 1 1,0-1-1,5-4 1,-4 2 29,0 0 1,0 0-1,-1 0 1,0-1 0,0 0-1,7-10 1,-11 14-18,0 0 1,0 1-1,0-1 1,0 0-1,-1 1 1,1-1-1,0 0 1,-1 0-1,0 1 1,1-1-1,-1 0 0,0 0 1,0 0-1,0 0 1,0 0-1,0 1 1,-1-1-1,1 0 1,0 0-1,-1 0 1,0 1-1,1-1 1,-1 0-1,0 1 1,0-1-1,0 0 0,0 1 1,0-1-1,0 1 1,0 0-1,0-1 1,-3-1-1,2 2-10,0-1 0,0 1 0,-1 0 1,1-1-1,-1 1 0,1 0 0,-1 1 0,0-1 0,1 0 0,-1 1 0,0-1 0,1 1 0,-1 0 0,-4 0 0,0 0 10,1 1-1,-1 0 1,0 0-1,-10 3 0,12-2-42,-1 1 0,1-1-1,0 1 1,0 0 0,0 1-1,1-1 1,-9 8 0,5-4-927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29:32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55 4992,'-13'0'7866,"14"1"-6714,1 1-968,0 0-1,0 0 1,0-1-1,1 1 1,-1-1-1,0 1 1,0-1-1,1 0 1,-1 0-1,1 0 1,-1 0-1,1 0 1,0-1-1,-1 1 1,1-1-1,0 1 1,-1-1-1,1 0 1,0 0-1,-1-1 1,1 1-1,0 0 1,-1-1-1,1 1 1,0-1-1,3-2 1,-3 2-139,-1 0 0,0 0-1,0 0 1,0-1 0,0 1 0,0 0 0,0-1 0,0 0 0,0 0 0,0 1 0,-1-1-1,1 0 1,-1 0 0,1 0 0,0-3 0,-1 4-27,-1 0 0,0 0 1,0 0-1,1 0 0,-1 0 0,0 0 0,0 1 1,0-1-1,0 0 0,0 0 0,0 0 0,0 0 1,0 0-1,0 0 0,-1 0 0,1 0 0,-1-2 1,0 2 21,0 0 1,0-1 0,0 1 0,0 0 0,0-1 0,0 1 0,0 0-1,0 0 1,-1 0 0,1 0 0,-1 0 0,1 1 0,0-1 0,-3-1-1,2 1 10,-1 0 0,0 1-1,0-1 1,0 0-1,1 1 1,-1-1-1,0 1 1,0 0 0,0 0-1,0 0 1,0 0-1,0 1 1,0-1-1,1 1 1,-1 0 0,0 0-1,0 0 1,0 0-1,1 0 1,-1 0-1,1 1 1,-1-1 0,1 1-1,0 0 1,-1 0-1,1 0 1,0 0-1,0 0 1,-2 3 0,1-1 42,0 0-1,0 0 1,1 0 0,0 0 0,-1 0 0,2 1 0,-1-1 0,0 1 0,1-1 0,0 1-1,0 0 1,0-1 0,1 1 0,-1 0 0,1 0 0,0 0 0,2 8 0,-2-11-25,1 1 0,0-1 0,0 0 0,1 1 0,-1-1 0,0 0 0,1 0 0,0 0 0,-1 0 0,1 0 0,0-1 0,0 1 0,0 0 0,0-1 1,0 1-1,0-1 0,0 0 0,1 0 0,-1 0 0,0 0 0,1 0 0,-1 0 0,1-1 0,-1 1 0,3-1 0,3 2-110,1-1-1,-1-1 1,0 1 0,1-1-1,-1-1 1,12-1 0,9 1-2513,-17 1-104,2-3-2577,-11 3 3093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29:32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7552,'2'0'5972,"3"13"-3137,4 23-1072,-7-26-1508,11 69 1788,4 130 0,-17-56 624,1-153-2624,0 0 0,0 0 0,-1 0 0,1 0 0,0-1 0,0 1 0,0 0 0,0 0 0,0-1 0,0 1 0,0 0 0,0-1 0,-1 1 0,2-2 0,12-11-11,-9 8-13,0 1 0,0-1 0,-1 0 0,1 0 0,-1-1 0,3-5 1,11-23-233,-2-1 0,22-67 0,-5-19-3543,-24 73-623,-5 30 2508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4:52:28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23 7552,'-48'-23'3424,"38"23"-2976,5 0-384,10 0-128,0 0-1728,8 4 992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4:58:40.7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90 3552,'10'8'15151,"-8"-8"-14963,1 0-1,0 0 0,0 0 0,0 0 0,0 0 0,0-1 0,0 0 0,0 1 0,-1-1 0,1 0 0,0 0 1,0 0-1,-1-1 0,1 1 0,-1-1 0,5-3 0,0 1-109,-1-1 0,0 0 0,0 0 0,-1-1-1,7-8 1,19-27-147,-31 39-60,-3 5 45,-2 17-113,2-10 159,0 1 1,-5 10-1,-2 3 176,2-1-1,0 1 1,-6 33-1,-6 76 165,17-106-274,-7 43 144,1-9 126,-1 79 0,11-121-216,-1-14-13,0 0 0,0 0 0,0 0 0,0 0 0,-1 0 0,-1 7 1,2-11-61,-1-1 1,1 1 0,0 0-1,0-1 1,-1 1-1,1 0 1,0-1 0,0 1-1,0 0 1,0 0 0,0-1-1,0 1 1,0 0 0,0-1-1,0 1 1,1 0 0,-1-1-1,0 1 1,0 0 0,1 0-1,0 1 119,-2 4 22,-5-6-25,4 0-51,5 0-33,-2 0 284,-10-14-5744,13 8 3259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29:33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 6048,'1'0'123,"-1"0"1,0 0 0,0 0-1,0-1 1,1 1 0,-1 0-1,0 0 1,0 0-1,0 0 1,0 0 0,1 0-1,-1 0 1,0 0-1,0 0 1,1 0 0,-1 0-1,0 0 1,0 0 0,0 0-1,1 0 1,-1 0-1,0 0 1,0 0 0,0 0-1,1 0 1,-1 0 0,0 0-1,0 0 1,0 0-1,1 0 1,-1 1 0,0-1-1,0 0 1,0 0-1,0 0 1,1 0 0,-1 0-1,0 1 1,0-1 0,0 0-1,11 8 1534,24 20 2006,-24-21-2970,-1 1 1,0 1-1,14 15 1,-7-2-82,-1 1 0,-1 0 0,-2 1 1,0 1-1,-1 0 0,8 27 0,39 164 2111,-52-182-2435,-1-1-1,-2 1 1,-1 0 0,-2 0-1,-3 37 1,1-53-290,-2 0 1,0 0-1,-1-1 0,-1 0 1,-1 1-1,-1-1 1,0-1-1,-1 0 0,0 0 1,-1 0-1,-15 17 0,7-12-1325,-2-1-1,0-1 0,-2-1 0,-29 21 0,38-31-902,0 0 1,-1 0 0,0-1 0,-26 9-1,2-4-2916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29:58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8 7392,'-18'-7'2373,"17"7"-2330,1 0 1,-1 0-1,1 0 0,0 0 1,-1 0-1,1 1 0,0-1 1,-1 0-1,1 0 0,0 0 0,-1 0 1,1 1-1,0-1 0,-1 0 1,1 1-1,0-1 0,0 0 1,-1 0-1,1 1 0,0-1 1,0 0-1,0 1 0,-1-1 1,1 0-1,0 1 0,0-1 0,0 1 1,0-1-1,0 0 0,0 1 1,0-1-1,0 1 0,0-1 26,0 1-1,0-1 0,0 1 1,0-1-1,0 1 1,0-1-1,0 0 0,0 1 1,0-1-1,0 1 1,0-1-1,0 1 0,0-1 1,1 0-1,-1 1 1,0-1-1,0 1 0,1-1 1,-1 0-1,0 1 0,0-1 1,1 0-1,-1 0 1,0 1-1,1-1 0,-1 0 1,1 1-1,-1-1 1,0 0-1,1 0 0,-1 0 1,1 0-1,0 1 1,17 4 2975,-14-4-3027,81 14 1369,-74-13-1413,0-1-1,0-1 0,19-1 0,-2 0-4372,-10 1 1328,4 0 1008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29:58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6976,'28'-12'3168,"12"-3"-2752,-27 7 192,6 3-416,-6-1 128,5 6-192,-5-9-544,6 9 192</inkml:trace>
  <inkml:trace contextRef="#ctx0" brushRef="#br0" timeOffset="1">577 75 7456,'4'-12'3392,"11"12"-2944,-12 0-384,7 0-128,-2 0-32,2 0 32,-1 0-1280,4 0 736,0-3-4192,5 3 2656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29:58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9632,'5'-8'4384,"16"-1"-3840,-7 6-896,-1-2 64,0-7-864,2 4 640,-2-4-1792,4 9 1280</inkml:trace>
  <inkml:trace contextRef="#ctx0" brushRef="#br0" timeOffset="1">733 55 7456,'14'-3'3392,"17"3"-2944,-23 0-160,6 0-256,1 0-640,-2 0 320,5-4-2432,4 4 1504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29:59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9152,'19'-13'4128,"-1"6"-3584,-10-1-928,0 8 96,7-8-448,-1 4 416,-1-4-2368,0 3 1472</inkml:trace>
  <inkml:trace contextRef="#ctx0" brushRef="#br0" timeOffset="1">912 45 10208,'5'-5'4640,"14"-2"-4032,-11 2-960,2 5 64,3-8-32,5 5 192,4-6-2432,5 9 1376,9-8-4000,4 8 2912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29:59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10464,'10'-5'4736,"30"2"-4096,-22-1-288,0 4-320,4-8 128,6 3-97,4-2-1438,-1 2 767,4-3-3392,2 8 2240</inkml:trace>
  <inkml:trace contextRef="#ctx0" brushRef="#br0" timeOffset="1">1149 95 5632,'16'-3'2560,"26"-9"-2208</inkml:trace>
  <inkml:trace contextRef="#ctx0" brushRef="#br0" timeOffset="2">2006 64 14880,'18'-17'6719,"114"-6"-5823,-79 6-5152,-3 11 2145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29:54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1984,'-1'0'69,"1"0"-1,-1 0 1,1 0-1,-1 0 1,1 1-1,0-1 1,-1 0 0,1 0-1,-1 0 1,1 0-1,-1 1 1,1-1-1,-1 0 1,1 0 0,0 1-1,-1-1 1,1 0-1,-1 1 1,1-1 0,0 0-1,-1 1 1,1-1-1,0 1 1,0-1-1,-1 1 1,1-1 0,0 0-1,0 1 1,0-1-1,0 1 1,-1-1-1,1 1 1,0-1 0,0 1-1,0-1 1,0 1-1,0-1 1,0 1 0,0-1-1,0 1 1,1-1-1,-1 1 1,0 0 102,0 0-1,0 0 1,0-1 0,0 1-1,0 0 1,0 0 0,0-1-1,-1 1 1,1 0 0,0 0-1,0-1 1,-1 1 0,1 0-1,-1 1 1,1-2-113,0 0 0,0 0 1,0 0-1,0 0 0,0 0 0,-1 0 0,1 1 0,0-1 0,0 0 1,0 0-1,0 0 0,0 0 0,0 0 0,0 0 0,0 1 0,0-1 1,0 0-1,0 0 0,0 0 0,1 0 0,-1 0 0,0 0 0,0 0 1,0 1-1,0-1 0,0 0 0,0 0 0,0 0 0,0 0 0,0 0 0,0 0 1,0 0-1,0 0 0,1 1 0,-1-1 0,0 0 0,0 0 0,0 0 1,0 0-1,0 0 0,0 0 0,0 0 0,1 0 0,-1 0 0,0 0 1,0 0-1,12 4 1354,15 0-90,104-10 390,-42 1-1606,46-6-350,-37 2-5000,-75 9 3122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29:54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21 4992,'-4'0'2240,"8"3"-1952,1-6 1280,3 3-928,7-4 800,6 0-832,11-5 96,5 9-416,7-3-192,6 6-32,3-3 0,-3 0-32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0:16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1888,'0'41'7673,"-5"72"-5816,4 63-788,2-82-538,-1 205 723,8-201-784,0-21-252,6 55 160,-7-85-279,1 62 0,-7-97-119,0 0 1,4 20-1,-2-20 102,-1 0 0,1 21-1,0 370 842,-2-368-868,-1 22 66,-1 57-137,1-65 96,3-6 129,-1-35-133,-1 0 0,-1 0 1,1 0-1,-1 0 0,-1 0 1,1 0-1,-2 0 0,-2 13 1,4-21-60,0 1 1,-1-1 0,1 0-1,0 0 1,0 1 0,0-1-1,0 0 1,0 0-1,0 1 1,0-1 0,0 0-1,0 0 1,0 1 0,0-1-1,0 0 1,0 0-1,0 1 1,0-1 0,1 0-1,-1 0 1,0 1 0,0-1-1,0 0 1,0 0-1,0 0 1,0 1 0,1-1-1,-1 0 1,0 0 0,0 0-1,0 0 1,1 1-1,-1-1 1,0 0 0,1 0 13,-1 0-1,1 0 1,-1 0 0,1 0 0,-1 0 0,1 0 0,-1 0-1,1 0 1,-1 0 0,1 0 0,-1 0 0,0 0 0,1-1-1,-1 1 1,1 0 0,-1 0 0,1 0 0,-1-1 0,0 1-1,1 0 1,-1-1 0,1 1 0,-1 0 0,0-1 0,1 1-1,43-39-376,-42 37 302,1 1 0,-1 0 0,1 1 0,-1-1 1,1 0-1,-1 1 0,5-1 0,19-4 43,-20 4-80,0 1 1,0-1-1,12 3 0,1-2 164,83-6-174,-89 6-62,15 0 136,48 6 0,-39-1 231,57 2-1,-35-4-261,-54-2 66,0-1 0,0 0-1,0 1 1,0 0 0,0 0 0,0 1 0,0-1-1,8 5 1,-10-5-25,0 0-1,0 0 1,-1-1-1,1 1 0,0-1 1,0 0-1,0 1 1,0-1-1,4-1 1,-3 1 23,19 3 646,-22-3-637,-1 0 1,1 0-1,0-1 1,-1 1-1,1-1 1,0 1-1,-1 0 1,1-1-1,0 1 1,-1-1-1,1 1 1,-1-1-1,1 0 0,-1 1 1,1-1-1,-1 0 1,1 1-1,-1-1 1,0 0-1,1 1 1,-1-1-1,0 0 1,0 0-1,1-1 1,5-24 86,-4 19-40,8-53 21,-3-1-1,0-107 0,13-231-257,-13 246-48,-1-118-56,-6 265 255,-2-24-133,1 22 171,1-1 1,-1 0 0,2-12 0,0 15-3,-1-1 1,0 1-1,-1-1 1,-1-9-1,1 10-33,0 0 1,0 0-1,1 0 0,0-1 1,0-8-1,2 3-27,-2-1 0,1 0 0,-2 1 1,0-1-1,-4-22 0,0-2 14,1-20-18,-1-11-145,4 57 225,1-1 0,1-12 0,-1-24 35,-7-81-271,5 112 186,2 13-7,-1 0-1,1 0 0,0 0 1,0-1-1,0 1 1,2-5-1,-1 2 14,-1 0-1,1 0 1,-2-11 0,1-13-4059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0:22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2240,'1'0'131,"-1"0"0,1 0 0,-1-1 0,1 1 0,-1 0 0,1 0 0,-1-1 0,1 1 0,-1-1 0,1 1 0,-1 0 0,0-1 0,1 1 0,-1-1 0,0 1 0,1-1 0,-1 1 0,0-1 0,0 1 0,1-1 0,-1 1 0,0-1 0,0 1 0,0-2-1,6-1 4296,-3 15-3406,2 8-571,-1 0 0,-1 0 0,0 1 0,-1 28 0,3 67 324,0-64-1375,-5-64-4044,0 4 2732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4:58:41.4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366 147 3392,'0'-1'306,"0"0"-1,0 0 1,0 0 0,0 0 0,0 0 0,1 0-1,-1 0 1,0 0 0,1 0 0,-1 1-1,0-1 1,1 0 0,-1 0 0,1 0-1,-1 0 1,1 0 0,0 1 0,-1-1-1,1 0 1,1 0 0,-1-2 2141,-6 1-137,-12 3-214,-5 5-1654,1 1 0,0 1-1,1 1 1,0 1 0,0 1 0,1 1-1,1 0 1,0 2 0,0 0 0,-21 22-1,27-23-364,0 1-1,1 0 0,0 0 0,1 1 0,1 0 0,1 1 0,0 0 0,1 0 1,0 1-1,2 0 0,0 0 0,0 0 0,-2 30 0,7-43-53,0 0 0,0 0-1,0 0 1,0 0 0,0 0-1,1 0 1,0 0-1,0 0 1,0-1 0,1 1-1,-1 0 1,1 0 0,0-1-1,0 1 1,3 3 0,-2-3 11,1 1 0,0-1 0,0-1 0,1 1 0,-1-1 0,1 1 0,-1-1 0,1 0 0,10 3 0,1 0 97,0-1 0,1-1 0,0 0 1,0-1-1,0-1 0,20 0 1,-17-2 21,0 0 1,0-2 0,0 0-1,0-1 1,23-7 0,-28 6-117,-1-1-1,1-1 1,-1-1 0,0 0-1,-1 0 1,0-2 0,19-14 0,-18 11 13,-1-1 1,0-1-1,-1-1 1,-1 0 0,0 0-1,0-1 1,-2 0-1,0-1 1,-1 0 0,6-19-1,-7 15-43,-1 0 0,0 0 0,-2 0 0,-1 0 0,0 0 0,-2-1-1,0 0 1,-4-32 0,2 47 4,-1-1-1,1 0 1,-1 0 0,-1 1-1,0-1 1,0 1-1,0 0 1,-1 0 0,-9-13-1,10 15-43,-1 1 0,0 0 0,0 0 0,0 0 0,-1 0 0,1 0 0,-1 1-1,0 0 1,0 0 0,0 0 0,0 1 0,-1 0 0,-7-3 0,-2 2-26,0 1 1,1 0 0,-1 1-1,0 0 1,0 2 0,0 0-1,0 0 1,0 1-1,1 1 1,-1 1 0,1 0-1,-21 8 1,24-7-719,0 1 1,0 0-1,0 1 1,0 0-1,-11 10 0,2 3-2268,19-17 2756,0-1-1,0 1 1,0-1-1,0 1 1,0 0-1,-1 4 1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0:22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3328,'-1'0'288,"-1"2"495,5-1 1890,-1 0-1985,6 2 12,0 0 1,1 0-1,-1-1 0,1 0 1,-1 0-1,12 0 1,56 0 743,-66-2-1397,187-9 977,-151 4-8400,-33 4 5078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0:23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4160,'-1'19'1020,"1"-1"-1,-2 1 1,-1-1 0,-4 19-1,-21 55 1003,27-85-674,6-10-735,8-13-267,-12 15-296,55-65 415,-27 33-599,-15 17-44,0 0-240,22-31 0,-36 47 397,0 0 1,0 0-1,0-1 0,0 1 0,0 0 0,0 0 1,0 0-1,0 0 0,0 0 0,0-1 0,0 1 0,0 0 1,1 0-1,-1 0 0,0 0 0,0 0 0,0 0 1,0-1-1,0 1 0,1 0 0,-1 0 0,0 0 1,0 0-1,0 0 0,0 0 0,0 0 0,1 0 0,-1 0 1,0 0-1,0 0 0,0 0 0,1 0 0,-1 0 1,0 0-1,0 0 0,0 0 0,0 0 0,1 0 0,-1 0 1,0 0-1,0 0 0,0 0 0,0 0 0,1 0 1,-1 0-1,0 0 0,0 1 0,0-1 0,0 0 0,0 0 1,1 0-1,4 13-163,-1 20 693,-4-23-363,-1 0 0,0 1 0,-1-1 0,-3 11 1,5-21-104,0 0 1,0 1-1,0-1 1,0 0-1,0 0 1,0 0-1,-1 0 1,1 0-1,0 0 1,0 1-1,0-1 1,0 0 0,0 0-1,0 0 1,0 0-1,0 0 1,0 1-1,0-1 1,0 0-1,0 0 1,0 0-1,0 0 1,0 1-1,0-1 1,0 0-1,0 0 1,0 0 0,0 0-1,0 0 1,0 1-1,0-1 1,0 0-1,0 0 1,0 0-1,0 0 1,1 0-1,-1 1 1,0-1-1,0 0 1,0 0-1,0 0 1,0 0 0,0 0-1,0 0 1,1 0-1,-1 0 1,0 0-1,0 1 1,0-1-1,0 0 1,1 0-1,-1 0 1,0 0-1,0 0 1,11-6 722,13-15-662,-14 10-368,0 0 1,1 1-1,0 0 1,20-13-1,-31 23 238,0-1 0,1 1 0,-1 0 0,0-1 0,1 1 0,-1 0 0,0 0 0,1-1 0,-1 1 0,1 0 0,-1 0 0,0 0 0,1 0 0,-1-1 0,1 1 0,-1 0 0,1 0 0,-1 0 0,0 0 0,1 0 0,-1 0 0,1 0 0,-1 0 0,1 0 0,-1 1 0,1-1 0,-1 0 0,0 0 0,1 0 0,-1 0 0,1 1 0,-1-1 0,0 0 0,1 0 0,-1 1 0,0-1 0,1 0 0,-1 0 0,0 1 0,1-1 0,-1 1 0,0-1 0,0 0 0,1 1 0,3 21-91,-3-12 268,0 0-9,0 0-1,0 1 0,-1-1 1,0 0-1,-1 1 0,0-1 1,-4 14-1,5-24-158,-3 12 353,-2-8 352,-4 1-2356,7-5 991,2 0 611,0 0 0,0 0 0,0 0 0,0 0-1,0 0 1,0 0 0,0 0 0,0 0 0,0 0-1,0 0 1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0:24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9 3808,'0'0'67,"0"-1"0,0 1 0,0 0 0,0 0 0,0-1 0,0 1 0,0 0 0,0 0 0,0-1 0,0 1 0,0 0 0,0 0 0,0-1 0,0 1 0,0 0 0,0 0 0,0-1 0,0 1 0,0 0 0,0 0 0,0-1 0,0 1 0,1 0 0,-1 0 0,0 0 0,0-1 0,0 1 0,0 0 0,0 0 0,1 0 0,-1-1 0,0 1 0,0 0 0,1 0 0,-1 0 0,0 0 0,0 0 0,0 0 0,1 0 0,-1-1 0,0 1 0,0 0 0,1 0 0,-1 0 0,4 1 3136,-25-1-2397,5 1-466,0 2 1,0 0-1,0 1 0,1 1 1,-19 7-1,26-8-273,1-1 1,0 1-1,0 0 0,0 0 0,1 1 0,-1 0 1,1 0-1,0 1 0,-5 6 0,9-10-18,0 0 1,0 0-1,1 1 0,-1-1 1,0 1-1,1-1 0,0 1 1,0 0-1,0-1 0,0 1 1,0 0-1,0 0 0,1 0 1,-1 0-1,1 0 0,0 0 1,0-1-1,0 1 1,0 0-1,1 0 0,-1 0 1,1 0-1,-1 0 0,1 0 1,0-1-1,0 1 0,3 4 1,-2-4 10,0 0 1,1 0 0,0 0-1,0 0 1,0-1 0,0 1 0,0-1-1,0 1 1,0-1 0,1 0 0,-1-1-1,1 1 1,0-1 0,-1 1-1,1-1 1,0 0 0,5 0 0,8 2 111,-1-1 0,28-1 0,-40-1-171,5 0-198,-1 0 1,1-1-1,-1 1 0,1-2 0,-1 1 1,1-1-1,-1-1 0,10-3 1,-5 1-4898,-9 2 2844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0:24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8 105 4384,'-1'-1'132,"1"1"1,-1-1-1,0 1 1,1-1-1,0 1 1,-1-1-1,1 0 1,-1 1-1,1-1 1,0 0-1,-1 1 1,1-1-1,0 0 1,0 1-1,-1-1 1,1 0-1,0 0 1,0 1-1,0-1 1,0 0-1,0 1 1,0-1-1,0 0 1,0 0-1,0 1 1,1-1-1,-1 0 1,0 1-1,0-1 1,1 0-1,-1 0 1,0 1-1,1-1 1,-1 1-1,0-1 1,1 0-1,-1 1 1,1-1-1,4-5 573,0 1 0,0 1 0,8-8 0,1 0-532,-9 8-74,0-1 0,1 1 0,-1 0 1,1 0-1,-1 1 0,1 0 0,8-3 1,-12 5-99,1 0 1,-1 0 0,1 0 0,-1 0-1,1 1 1,-1-1 0,1 1-1,0 0 1,-1 0 0,1 0 0,-1 0-1,1 0 1,0 1 0,-1-1 0,1 1-1,-1-1 1,1 1 0,-1 0-1,1 0 1,-1 0 0,4 3 0,-5-3-2,1 0 0,-1 0 1,0 1-1,0-1 1,0 1-1,0-1 1,0 1-1,0 0 1,0-1-1,-1 1 1,1 0-1,0-1 0,-1 1 1,0 0-1,1 0 1,-1 0-1,0 0 1,0-1-1,0 1 1,0 3-1,-1 4 105,0 0 0,-5 16 0,5-22-83,-6 21 339,-2-1-1,-14 28 1,3-7 456,18-39-705,0-2 24,1 0-1,0 0 0,0 1 1,0-1-1,0 0 0,0 0 1,0 5-1,1-7-107,0 0-1,1 0 1,-1 0-1,0-1 1,0 1 0,1 0-1,-1 0 1,0 0-1,1-1 1,-1 1-1,1 0 1,-1-1-1,1 1 1,-1 0 0,1-1-1,0 1 1,-1-1-1,1 1 1,0-1-1,-1 1 1,1-1 0,0 1-1,0-1 1,0 0-1,-1 1 1,1-1-1,0 0 1,0 0-1,0 0 1,0 1 0,-1-1-1,1 0 1,0 0-1,1 0 1,46 1 316,-33-1-1155,30 4-1,-39-3-148,0 0 0,0 1-1,0 0 1,9 4 0,4 5-1525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0:01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12 1312,'8'-12'18533,"-3"14"-18180,-5-2-343,1 0-1,-1 0 1,0 0 0,0 0-1,1 0 1,-1 0 0,0 0 0,0 1-1,1-1 1,-1 0 0,0 0-1,0 0 1,0 0 0,1 0-1,-1 0 1,0 1 0,0-1-1,0 0 1,1 0 0,-1 0-1,0 1 1,0-1 0,0 0 0,0 0-1,0 0 1,1 1 0,-1-1-1,0 0 1,0 0 0,0 1-1,0-1 1,0 0 0,0 1-1,3 7 134,-1-1 0,1 1-1,-2 0 1,1 1-1,-1-1 1,0 12 0,-4 52 61,1-44-68,0 26-84,-14 185 632,-11-51 56,7-51-387,1 60-244,3-33 12,-7 278 391,5-54-267,6 95-220,12-392 51,6 45-332,28 166-1,-29-269 248,27 184 169,0-48-1404,-24-129 365,-7-36 584,-1-3 192,0-1 0,0 1 1,0 0-1,0-1 0,0 1 1,0 0-1,0-1 1,0 1-1,0 0 0,1-1 1,-1 1-1,0-1 0,0 1 1,1 0-1,-1-1 0,0 1 1,1-1-1,-1 1 1,0-1-1,1 1 0,-1-1 1,1 1-1,-1-1 0,1 1 1,-1-1-1,2 1 0,-2-1 51,0 0 0,1 0 0,-1 0 0,0 0 0,0 0-1,0 0 1,1 0 0,-1 0 0,0 0 0,0 0-1,0-1 1,0 1 0,1 0 0,-1 0 0,0 0 0,0 0-1,0 0 1,0 0 0,1 0 0,-1-1 0,0 1 0,0 0-1,0 0 1,0 0 0,0 0 0,0-1 0,0 1-1,0 0 1,1 0 0,-1 0 0,0-1 0,0 1 0,0 0-1,0 0 1,0 0 0,0-1 0,4-22-2860,0-4 971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0:03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1568,'1'-2'7583,"8"-2"-5797,-8 3-563,4-1-905,0 0 0,0 1 1,0-1-1,0 1 1,0 0-1,1 1 1,-1-1-1,0 1 0,0 0 1,9 2-1,5-2-44,43 0 208,364 12 433,-372-10-552,0-3 0,78-10 1,-122 10-356,10-1-60,-11 2 107,-1-1 1,1 0 0,-1-1 0,1 0 0,12-5 0,-21 7-17,1 0-1,-1 0 1,0 0-1,0 0 1,1 0-1,-1 0 0,0 0 1,0 0-1,1 0 1,-1 0-1,0 0 1,0 0-1,1 0 1,-1 0-1,0 0 1,0 0-1,1 0 1,-1 0-1,0 0 1,0 0-1,1 1 1,-1-1-1,0 0 1,0 0-1,0 0 1,1 0-1,-1 0 1,0 1-1,0-1 1,0 0-1,0 0 1,1 0-1,-1 1 1,0-1-1,0 0 0,0 0 1,0 1-1,3 13 201,-5 18-255,-8 30-32,-4 27 48,-18 182-85,21-176 106,-4 38 150,-7 56 82,6-74 6,-15 67-111,17-108-29,3-17-63,-9 62-43,2 16 115,-41 149 0,42-208-112,-12 116-1,10 78 14,17-232 34,0 85-186,0 65 312,-1-27-143,4-1-183,-1-88 210,0-61-118,-1 1 0,0-1 0,-1 1 0,-6 21 1,1 11-596,2-33-94,3-8 130,1-1 0,0 1 0,-1 0 0,1 0-1,1-1 1,-1 1 0,0 0 0,0 4 0,3-3-910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0:28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589 1 3552,'0'0'1147,"0"0"-987,1 1 0,-1-1 0,0 0 1,1 1-1,-1-1 0,0 1 1,0-1-1,1 0 0,-1 1 0,0-1 1,0 1-1,0-1 0,1 1 1,-1-1-1,0 1 0,0-1 0,0 2 1,-22 27 3305,-4 16-1698,-55 72 0,58-89-1330,-2 0 0,-50 42 0,-62 34 146,34-27-583,76-56-63,-26 22-932,33-18 413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0:29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1039 0 3552,'-2'0'2874,"2"0"-2817,-4 8 3087,-7 10-1785,-2-2-772,1-1 0,-23 21-1,-102 65 1573,75-56-1203,-4 4-15,-95 93 0,-250 241-255,360-335-1009,7-7-1064,15-4 412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0:29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684 3 4064,'-4'-3'1101,"5"5"-319,-1-1-592,1 0 1,-1-1-1,0 1 1,0 0-1,1 0 0,-1 0 1,0 0-1,0 0 1,0 0-1,0 0 1,0 0-1,0 0 1,0 1-1,-2 4 667,-1 1 0,1-1 0,-1 0 0,-7 10 0,-1-1 259,-23 23-1,19-22-484,-119 158 2006,85-104-2352,-11 6-244,-3-2 0,-88 78 0,43-40-1935,71-67 855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0:30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680 0 5312,'-20'4'1701,"20"-4"-1667,0 0 0,-1 1 0,1-1 0,-1 0-1,1 0 1,0 0 0,-1 0 0,1 0 0,-1 1 0,1-1 0,0 0 0,-1 0-1,1 1 1,0-1 0,-1 0 0,1 1 0,0-1 0,-1 0 0,1 1-1,-7 6-30,-2 2 1418,1 0 1,-11 16-1,-27 46 1672,23-30-2095,-33 51 489,21-45-917,-2-1-1,-2-2 0,-49 43 1,22-31-527,23-21-644,2 2 0,-47 55 0,82-85-39,1 0 1,0 1 0,0-1 0,0 1-1,1 1 1,1-1 0,-5 14-1,1 8-1834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4:58:42.6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 77 4640,'4'-12'6469,"9"13"3685,-18-1-8676,-9 2-1204,11-2-238,1 1 0,0-1 0,-1 1 0,1-1-1,0 0 1,-1 0 0,1 0 0,-3-1 0,4 1-38,1 0 1,0 0-1,-1 0 0,1-1 1,0 1-1,-1 0 1,1-1-1,0 1 0,-1 0 1,1-1-1,0 1 0,0 0 1,-1-1-1,1 1 1,0 0-1,0-1 0,0 1 1,0-1-1,0 1 0,0 0 1,-1-1-1,1 1 1,0-1-1,0 1 0,0 0 1,0-1-1,0 1 1,0-1-1,1 1 0,-1 0 1,0-1-1,0 0 0,4-11-2205,-1 8 737,0-1 1,0 0 0,0 1 0,0 0-1,6-5 1,11-4-2728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0:30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0 6560,'-10'15'2976,"1"30"-2592,-1-8 2112,7-2-1440,-15 21 1408,5 0-1409,-14 4 289,4-5-800,-14 2 32,11-9-320,-14 0-1088,8-8 448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0:33.773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199 5 2816,'12'-5'13385,"-6"27"-14479,-1-3 1424,-1-1-1,2 23 1,-4 10 242,-5 64 0,-12 52 401,2-46-509,8-61-359,-27 230 302,-10 7 115,-5-9-116,-11 175-33,55-435-405,0 4-78,-4 29-597,2 1 1,5 72 0,0-126-240,0-4 542,0-1 0,1 1 0,-1-1 0,1 1 0,1 4 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0:34.338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382 1 3072,'-13'14'10150,"3"13"-9100,-20 55 848,-4 10-645,6 9-477,-24 165 0,38-167-597,-18 140 256,-49 400 711,23-310-1855,38-220-1429,11-38-2886,8-50 3040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0:35.182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516 8 2080,'4'-8'4821,"-5"10"-4594,-1 1 0,1-1 0,0 1 1,0-1-1,0 1 0,0-1 0,1 1 0,-2 5 0,0 1 332,-1 1-229,-44 139 2092,-70 224-1528,105-329-919,-5 14 14,-80 314 235,-42 444 1504,85-319-800,51-462-934,-13 93-1406,14-118 116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0:35.618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196 1 4576,'-8'45'1450,"4"-17"-868,-1 5-412,-8 71 1585,-26 220 3194,20-169-3831,-18 112 330,-10 64 39,25-73-2745,22-254 1143,-1 0-263,1 0 1,0 0-1,0 0 0,0 0 1,0 0-1,1 0 1,0 4-1,3-1-634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0:36.074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217 0 4640,'-9'9'569,"6"-7"-351,1 1 0,-1-1 0,1 1 0,-1 0 1,1 0-1,-3 5 0,-19 27 1642,-36 64 1623,51-82-3157,0 1 1,2 1 0,0 0-1,-5 26 1,-2 40 850,-2 110 0,10-105-620,-6 166 694,3-57-747,7 9-735,2-133-3612,10-123 344,0-6 966,2-6 853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0:36.524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306 0 3072,'0'0'976,"0"3"-587,-1 63 1864,-3-1-1,-14 82 0,-29 147 303,-72 410-240,66-435-1943,22-120-1333,4 1-3608,21-110 2943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0:37.260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51 1 4736,'-1'2'154,"-6"22"1793,-8 46 0,-3 182 1471,16-135-2195,-1 28-504,1-120-807,1-16 59,0-1 1,0 1 0,1 0 0,2 11-1,-2-2-174,0-2-58,0-16 260,0 1 0,0-1 0,0 0 0,0 0 0,0 0 0,0 0-1,1 1 1,-1-1 0,0 0 0,0 0 0,0 0 0,0 0 0,0 1 0,0-1 0,1 0-1,-1 0 1,0 0 0,0 0 0,0 0 0,0 0 0,0 0 0,1 1 0,-1-1 0,0 0 0,0 0-1,0 0 1,1 0 0,-1 0 0,0 0 0,0 0 0,0 0 0,1 0 0,-1 0 0,0 0-1,0 0 1,0 0 0,1 0 0,-1 0 0,0 0 0,0 0 0,0 0 0,0-1 0,1 1 0,-1 0-1,0 0 1,0 0 0,0 0 0,0 0 0,1 0 0,-1 0 0,0-1 0,0 1 0,1-1-6,1-1 0,-1 1 1,0-1-1,0 1 0,0-1 0,-1 1 1,1-1-1,0 1 0,0-1 1,-1 0-1,1-3 0,3-5 8,1-1-13,-1-1 1,0 0 0,-1 0-1,3-21 1,2-52-121,-7 56 187,4-52-124,-5 103 100,2 0-1,0 0 1,11 43 0,-5-93-1199,0-134-700,-6 80 498,2 35 640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0:38.698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692 226 2720,'-1'-6'170,"0"0"214,0-1 1,-1 1-1,-4-12 1,5 17-207,1-1 1,-1 0-1,0 0 0,0 1 1,0-1-1,-1 1 1,1-1-1,0 1 1,-1-1-1,1 1 1,-1 0-1,1 0 1,-1 0-1,1 0 1,-1 0-1,0 0 0,0 0 1,-2-1-1,-2 1 112,0 0 0,0 0 0,0 1 0,0 0 0,0 0 0,0 0-1,0 1 1,0 0 0,0 0 0,0 0 0,-10 4 0,6-2-25,6-2-152,0-1-1,0 1 0,0-1 0,-1 0 0,1 0 1,0 0-1,0 0 0,0-1 0,0 0 0,0 0 1,0 0-1,0 0 0,0-1 0,0 1 1,0-1-1,0 0 0,1 0 0,-1 0 0,1-1 1,-5-4-1,0 1 105,1-1-1,1-1 1,-1 1 0,1-1 0,0 0-1,1-1 1,-8-15 0,11 17-285,-1-1 0,1 1 0,0-1 1,0 0-1,1 0 0,0-10 0,6 108 458,-5 1-145,-10 371 629,4-349-927,-16 159 122,17-230-49,-101 621 990,75-519-885,-39 209 219,38-181-360,21-130 382,-22 61 0,14-48-239,-1 11 81,-11 79 0,25-107-263,3 0 0,1 1 1,5 66-1,-1-92 64,1-1 0,0 1 1,1-1-1,0 0 0,0 0 0,11 17 0,-14-25-26,1 0-34,0 0 0,0 0 0,1-1 0,3 6-1,-5-8 51,1 1-1,-1-1 1,1 0-1,-1 0 1,1 0 0,-1 0-1,1 0 1,0-1-1,-1 1 1,1 0-1,0-1 1,0 1-1,2-1 1,14 4-46,0-1-1,0-2 1,1 1 0,-1-2 0,0-1-1,21-2 1,-29 1 40,1 1 1,-1 0-1,0 1 0,1 0 1,-1 1-1,0 0 0,13 3 1,-18-3-72,1 1 1,-1-1-1,1 0 1,-1-1-1,1 1 1,0-1-1,-1 0 1,1-1-1,-1 1 1,1-1-1,0 0 1,-1 0-1,0-1 1,1 0-1,-1 0 1,6-3-1,-8 4-117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0:39.088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35 1 3712,'5'12'4064,"0"8"-3136,-5 16 832,0 1-1024,-5 11 512,5-2-736,-5 19 512,2-2-576,-7 14-160,7-9-192,-7-8-288,5-9 96,2-14-1376,6-6 832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4:58:49.7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1 261 3392,'8'-18'1945,"-8"18"-1845,0 0 1,0-1-1,0 1 0,0 0 1,0-1-1,1 1 0,-1 0 1,0-1-1,0 1 1,0 0-1,0 0 0,1-1 1,-1 1-1,0 0 0,0 0 1,0-1-1,1 1 0,-1 0 1,0 0-1,0 0 0,1-1 1,-1 1-1,0 0 0,1 0 1,-1 0-1,0 0 0,0 0 1,1 0-1,-1 0 0,1 0 1,4 4 1036,2 5-514,19 57 1235,21 89 1,-45-144-1625,2-1 0,-1 0 0,1 1 0,1-2 0,0 1 0,0 0 0,1-1 0,13 16 1,-18-24-142,0 0 1,0 0 0,0-1 0,1 1 0,-1 0 0,0 0-1,0-1 1,1 1 0,-1-1 0,1 1 0,-1-1 0,1 0-1,-1 1 1,0-1 0,1 0 0,-1 0 0,1 0 0,-1 0-1,1 0 1,-1-1 0,1 1 0,-1 0 0,1-1 0,-1 1-1,0-1 1,1 1 0,-1-1 0,3-1 0,2-2 215,1 0 0,-1 0 0,1 0 0,7-8 0,2-6 80,0 0-1,-1-1 1,-1-1-1,21-37 0,9-13 145,-10 24-587,1 3-1,3 0 1,1 3 0,2 1 0,1 2 0,64-42 0,-70 59-1141,-29 18-146,-10 8-161,-11 13-617,13-18 2068,-61 66-5671,23-24 1306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0:57.7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250 4269 1472,'-5'5'10218,"-17"-5"-1722,22 0-8470,-1 0-1,1-1 1,-1 1 0,1 0 0,-1 0-1,1 0 1,0-1 0,-1 1-1,1 0 1,0-1 0,-1 1 0,1 0-1,0-1 1,-1 1 0,1 0-1,0-1 1,0 1 0,-1-1-1,1 1 1,0 0 0,0-1 0,0 1-1,0-1 1,-1 1 0,1-1-1,0 1 1,0-1 0,0 1 0,0 0-1,0-1 1,0 1 0,0-1-1,0 1 1,1-1 0,-1 1 0,0-1-1,0 1 1,0 0 0,0-1-1,1 0 1,0-7 328,-1-8 11,0-2-120,0-1-1,4-21 1,-2 23-38,-1 0 0,-2-33-1,0 11 59,0 21-117,-4-24 1,3 27-129,0 1 1,1-1-1,1-23 1,3-87 316,-1 3-18,0-45-190,-3 86-349,-6-51 511,1 42-299,-5-220-312,11 135 77,0 15-149,-3-81 157,3 170 274,3-116-232,-4-4 452,-2 78-81,-7-83 142,1 52-213,3 46-54,6 81-13,0-45-55,-11-88 1,7 121-61,1-1 0,1 1 1,3-36-1,1-3-176,-1 36 59,4-36 0,13-46 379,-17 104-196,0 0-1,-1 0 1,0 0 0,-1 0-1,-2-15 1,-2-23-26,8-22 67,-3-69-90,8 58-172,-3-4 310,-8 64 51,2 20-146,1-1 0,-1 0-1,1 0 1,0 0 0,0 0 0,-1 0 0,1 0-1,0 1 1,1-4 0,0 0-11,0 0 0,-1 1-1,0-1 1,0 0 0,0 0 0,0 0 0,-1 0 0,1 0-1,-1 0 1,-3-6 0,4 10 13,-1-3-40,3-9-180,-2 11-685,0 10 684,0-7 165,0-1 71,0 1 1,0-1-1,0 0 0,0 0 0,1 0 1,-1 0-1,0 0 0,0 1 1,0-1-1,0 0 0,0 0 1,0 0-1,0 0 0,0 1 0,0-1 1,0 0-1,0 0 0,0 0 1,0 0-1,-1 0 0,1 1 0,0-1 1,0 0-1,0 0 0,0 0 1,0 0-1,0 0 0,0 1 1,0-1-1,0 0 0,0 0 0,-1 0 1,1 0-1,0 0 0,0 0 1,0 0-1,0 0 0,0 1 1,-1-1-1,1 0 0,0 0 0,0 0 1,0 0-1,0 0 3,0 0 0,0 0 0,-1 0 0,1 0 0,0 1 0,0-1 0,0 0 0,0 0 0,0 0 1,0 0-1,0 0 0,0 0 0,0 1 0,0-1 0,0 0 0,0 0 0,-1 0 0,1 0 0,0 0 0,0 0 0,0 0 0,0 0 0,0 0 0,0 0 0,-1 0 0,1 0 0,0 0 1,0 0-1,0 0 0,0 1 0,0-1 0,0 0 0,-1 0 0,1 0 0,0-1 0,0 1 0,0 0 0,0 0 0,0 0 0,-1 0 0,1 0 0,0 0 0,0 0 0,0 0 0,0 0 0,0 0 1,0 0-1,0 0 0,-1 0 0,1 0 0,0 0 0,0-1 0,0 1 0,0 0 0,0 0 0,-2 4 299,0 4-264,2-7-40,-1 1 0,1-1-1,0 0 1,0 1 0,-1-1 0,1 0 0,-1 1-1,1-1 1,-1 0 0,1 0 0,-2 2-1,-6 6 30,1 0-1,-2-1 1,1 0-1,-1 0 1,0-1-1,-1 0 0,1-1 1,-16 8-1,12-8-21,0 1 1,-16 11-1,29-19-6,15-8 590,24-24 1,-37 32-585,8-10 106,15-21 1,-14 7-166,-10 22 16,0 1 1,0-1-1,0 0 1,0 1-1,0 0 1,0-1-1,1 1 1,-1 0 0,1 0-1,1-3 1,3-1-172,4-3 300,-10 9-89,0 0 0,1 0 0,-1 0 0,0-1 0,1 1 0,-1 0 1,0 0-1,1 0 0,-1 0 0,0 0 0,1 0 0,-1 0 0,0 0 0,1 0 0,-1 0 0,0 1 0,1-1 0,-1 0 0,0 0 1,1 0-1,-1 0 0,0 0 0,0 1 0,1-1 0,-1 0 0,0 0 0,0 0 0,1 1 0,-1-1 0,0 0 0,0 0 1,1 1-1,-1-1 0,0 0 0,0 0 0,0 1 0,1 0 65,8 7-143,-5-2 82,0 1 1,0-1 0,0 1 0,-1 0 0,0 0 0,0 0 0,2 10-1,10 22 242,7 17-48,-20-51-155,-1 0 0,1 0-1,-1 0 1,2 10-1,-3-11-39,1 0-1,-1-1 0,1 1 1,0 0-1,0-1 0,4 7 1,-4-8 702,-19-10-874,-10-3 177,-62-19 600,-11 13-570,94 17-2180,14 5-1995,9 4 5,-1 6-1216,1 2 1728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1:03.89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85 60 2496,'0'-1'59,"1"1"-1,-1-1 1,0 1 0,0 0 0,0-1-1,0 1 1,0-1 0,0 1-1,-1-1 1,1 1 0,0 0 0,0-1-1,0 1 1,0-1 0,0 1-1,-1 0 1,1-1 0,0 1 0,0 0-1,-1-1 1,1 1 0,0 0-1,0-1 1,-1 1 0,1 0 0,0 0-1,-1-1 1,1 1 0,-1 0-1,0-1 1,0 1 630,8-3 4687,-12 15-2253,0 9-2553,2 0 1,-2 40 0,5-60-557,0 1 1,0-1 0,0 1-1,0-1 1,1 1 0,-1-1-1,0 1 1,1-1 0,-1 1-1,1-1 1,-1 0 0,1 1-1,0-1 1,-1 0 0,1 1-1,0-1 1,0 0 0,0 0-1,0 0 1,2 1 0,-2-1 1,-1-1 0,1 1-1,0-1 1,0 0 0,0 0 0,0 1 0,0-1 0,0 0 0,0 0-1,-1 0 1,1 0 0,0 0 0,0 0 0,0 0 0,0-1 0,0 1 0,0 0-1,0 0 1,-1-1 0,1 1 0,0 0 0,0-1 0,0 1 0,0-1 0,-1 1-1,1-1 1,0 0 0,-1 1 0,1-1 0,0 0 0,-1 1 0,1-2 0,2-1 17,1-1 1,-2 1-1,1-1 1,0 1-1,-1-1 1,0 0-1,0 0 1,0 0-1,0 0 1,0-1-1,-1 1 1,0 0-1,1-7 1,-1 6 36,-1 0 39,1 0 0,-1 0 0,0 1 0,0-1 0,-1-7 0,1 11-84,0 1 1,0-1-1,-1 1 1,1-1 0,0 1-1,0-1 1,-1 0-1,1 1 1,0-1-1,-1 1 1,1-1-1,0 1 1,-1 0-1,1-1 1,-1 1-1,1-1 1,-1 1-1,1 0 1,-1-1-1,0 0 1,0 1 14,0 0 0,0 0 0,0 0 1,0 0-1,0 0 0,0 0 0,0 0 1,0 0-1,0 1 0,0-1 0,0 0 0,0 0 1,0 1-1,0-1 0,0 1 0,1-1 1,-2 1-1,-2 2 67,1-1 1,-1 1 0,1 0-1,0 0 1,0 0-1,0 1 1,0-1 0,1 1-1,0-1 1,-1 1-1,1 0 1,-2 5 0,3-6-81,0-1 0,0 1 0,0 0 0,0 0 0,0-1 1,0 1-1,1 0 0,0 0 0,-1 0 0,1 0 0,0-1 0,1 1 1,-1 0-1,0 0 0,1 0 0,-1 0 0,1-1 0,2 6 0,-3-8-11,0 0 0,1 0 0,-1 1 0,0-1-1,0 0 1,1 0 0,-1 0 0,0 1 0,0-1-1,1 0 1,-1 0 0,0 0 0,1 0 0,-1 0 0,0 0-1,1 1 1,-1-1 0,0 0 0,1 0 0,-1 0-1,0 0 1,1 0 0,-1 0 0,0-1 0,1 1-1,-1 0 1,0 0 0,1 0 0,-1 0 0,0 0 0,0 0-1,1 0 1,-1-1 0,0 1 0,1 0 0,-1 0-1,0 0 1,0-1 0,1 1 0,-1 0 0,0 0-1,0-1 1,0 1 0,1 0 0,-1-1 0,9-12 200,-7 9-212,0 0 0,-1 0 0,0 0-1,0 0 1,0-1 0,0 1 0,0 0-1,-1-1 1,0 1 0,0-1 0,0 1 0,0-1-1,-1 1 1,0 0 0,0-1 0,-2-5-1,3 9 6,-1 0 1,1 0-1,0 1 0,-1-1 0,1 1 0,-1-1 0,1 0 0,-1 1 1,1-1-1,-1 1 0,1-1 0,-1 1 0,1-1 0,-1 1 0,0-1 1,1 1-1,-1 0 0,0-1 0,1 1 0,-1 0 0,0 0 0,0-1 1,1 1-1,-1 0 0,0 0 0,0 0 0,1 0 0,-1 0 0,0 0 1,0 0-1,1 0 0,-1 0 0,0 0 0,0 1 0,1-1 0,-1 0 1,0 0-1,1 1 0,-1-1 0,-1 1 0,1 0 31,-1-1 0,0 1 0,1 0 0,-1 0 0,1 0 0,-1 0 0,1 0-1,-1 0 1,1 1 0,0-1 0,0 0 0,-1 1 0,1-1 0,0 0 0,-1 3 0,-1 3 119,2-4-51,3-4 83,-2-1-141,0 1 0,0 0 0,1 0 0,-1 0 0,1-1 0,-1 1 0,1 0-1,-1 0 1,1 0 0,0 0 0,1-2 0,-1 2 39,0-2-77,0-1 1,0 1-1,0-1 0,0 1 0,0-1 0,-1 1 1,0-1-1,0-6 0,0 7 2,0 1 0,0-1-1,0 0 1,1 0 0,-1 0 0,0 1 0,1-1-1,0 0 1,0 1 0,1-5 0,-36 76-201,34-68 195,-1 1 1,0-1-1,1 1 1,0-1-1,-1 0 1,1 1-1,0-1 1,0 1-1,-1-1 0,1 1 1,0-1-1,1 1 1,-1-1-1,0 1 1,0-1-1,1 0 1,-1 1-1,1-1 0,-1 1 1,1-1-1,-1 0 1,1 1-1,1 0 1,-1-1 193,1-3-174,0 1 0,0-1 0,0 0 0,-1 0 0,1-1 0,0 1 0,-1 0 0,1 0 0,-1-1 0,0 1 0,0-1 0,0 1 0,0-1 0,0 0-1,-1 1 1,1-1 0,-1 0 0,1 1 0,-1-1 0,0 0 0,0 0 0,0 1 0,-1-1 0,0-4 0,1 7-35,0-1 0,0 1 0,0-1 1,0 1-1,0-1 0,-1 1 0,1-1 0,0 1 0,0-1 0,0 1 1,-1 0-1,1-1 0,0 1 0,0-1 0,-1 1 0,1-1 1,0 1-1,-1 0 0,1-1 0,-1 1 0,1 0 0,0 0 0,-1-1 1,1 1-1,-1 0 0,1 0 0,-1-1 0,1 1 0,-1 0 1,1 0-1,-1 0 0,1 0 0,-1 0 0,1 0 0,-1 0 0,1 0 1,-1 0-1,1 0 0,-1 0 0,1 0 0,-1 0 0,1 0 1,-1 0-1,1 1 0,-1-1 0,1 0 0,-1 0 0,1 1 0,0-1 1,-1 0-1,1 0 0,-1 1 0,1-1 0,0 1 0,-1-1 1,1 0-1,0 1 0,-1 0 0,-3 3-56,0 0 1,0 1-1,-4 8 1,7-13 97,-1 4-15,0 0-1,0 0 1,0 0-1,1 0 1,-1 0 0,1 0-1,0 0 1,0 1-1,1-1 1,-1 0-1,1 1 1,0-1-1,0 0 1,1 1 0,-1-1-1,1 0 1,2 9-1,-3-12-5,0 0 0,0-1 0,0 1 0,0 0 0,1 0 0,-1 0 0,0 0 0,1 0 0,-1-1 0,1 1 0,-1 0 0,0 0 0,1 0 0,0-1 0,-1 1 0,1 0 0,-1-1 0,1 1 0,0-1 0,0 1 0,1 0 0,-1-1 0,-1 1 0,1-1 0,0 0 0,0 0 0,0 0 0,0 0 0,-1 0 0,1-1 0,0 1 0,0 0 0,0 0 0,0 0 0,-1-1 0,1 1 0,0 0 0,0-1 0,-1 1 0,2-2 0,1 0 5,0 0 0,0-1 1,0 0-1,0 1 0,-1-1 0,1 0 0,-1-1 1,3-3-1,-1-2-39,0 0 1,-1 0-1,0-1 1,0 1-1,-1-1 1,0 1-1,-1-1 0,0 0 1,-1 0-1,1 0 1,-3-11-1,2 20 16,0 0 0,0-1 0,0 1 0,-1 0 0,1 0 0,-1 0 0,1 0 0,-1 0 0,1 0 0,-1 0 0,1 0 0,-2-2 0,1 3-4,1 0-1,0-1 0,-1 1 1,1 0-1,0 0 0,-1-1 1,1 1-1,0 0 0,-1 0 1,1 0-1,-1 0 0,1 0 1,-1 0-1,1 0 0,0 0 1,-1 0-1,1 0 0,-1 0 1,1 0-1,0 0 0,-1 0 1,1 0-1,-1 0 0,-1 1-12,1 0 1,0-1-1,-1 1 0,1 0 1,0 0-1,-1 0 0,1 0 0,0 0 1,0 1-1,0-1 0,0 0 0,0 0 1,1 1-1,-1-1 0,-1 3 0,0 0 25,0 1 28,0-1-1,0 1 0,1-1 0,-1 1 0,1 0 1,0 0-1,0-1 0,1 1 0,-1 0 1,1 0-1,0 6 0,1-6-16,0 0 0,0 0 0,0 0 0,1 0 0,-1 0 1,1-1-1,0 1 0,1-1 0,-1 1 0,1-1 0,5 7 0,-8-11-37,0 0 1,0 0-1,0 1 0,0-1 0,0 0 0,1 0 0,-1 0 1,0 0-1,0 0 0,0 1 0,0-1 0,1 0 0,-1 0 0,0 0 1,0 0-1,0 0 0,1 0 0,-1 0 0,0 0 0,0 0 1,0 1-1,1-1 0,-1 0 0,0 0 0,0 0 0,0 0 1,1 0-1,-1 0 0,0-1 0,0 1 0,1 0 0,-1 0 0,0 0 1,0 0-1,0 0 0,1 0 0,-1 0 0,0 0 0,0 0 1,0-1-1,0 1 0,1 0 0,-1 0 0,0 0 0,0 0 1,0 0-1,0-1 0,0 1 0,1 0 0,-1 0 0,0 0 1,0-1-1,0 1 0,0 0 0,0 0 0,0 0 0,0-1 0,0 1 1,0 0-1,0 0 0,0 0 0,0-1 0,0-3-858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1:06.32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10 7 3072,'-4'-1'6463,"4"5"-4492,4 9-352,-4-12-1554,1-1 0,-1 1 0,0-1 0,1 0 0,-1 1 0,1-1 1,-1 1-1,1-1 0,-1 0 0,1 0 0,-1 1 0,1-1 0,-1 0 0,1 0 0,-1 1 0,1-1 0,-1 0 1,1 0-1,-1 0 0,1 0 0,-1 0 0,1 0 0,0 0 0,-1 0 0,1 0 0,-1 0 0,1 0 0,-1 0 1,1-1-1,-1 1 0,1 0 0,-1 0 0,1 0 0,-1-1 0,2 0 0,13-9 376,-14 10-403,-1 0 1,0 0 0,1 0-1,-1 0 1,0-1 0,0 1-1,1 0 1,-1 0-1,0 0 1,0-1 0,1 1-1,-1 0 1,0 0 0,0-1-1,0 1 1,1 0-1,-1-1 1,0 1 0,0 0-1,0-1 1,0 1-1,0 0 1,0-1 0,0 1-1,0 0 1,0-1 0,0 1-1,0-1 1,-17 25 1310,11-15-1056,0-1 0,1 1-1,-4 10 1,8-16-251,0 0-1,0 1 1,0-1 0,1 0-1,-1 0 1,1 0 0,0 0 0,0 1-1,0-1 1,0 0 0,0 0-1,1 0 1,1 5 0,-2-6 38,0-2-63,0 0 0,1 0 0,-1 0 0,0 0 0,0 0 1,0 0-1,0-1 0,0 1 0,0 0 0,0 0 0,0 0 0,0 0 0,1 0 0,-1 0 0,0 0 0,0 0 1,0 0-1,0 0 0,0 0 0,0 0 0,1 0 0,-1 0 0,0 0 0,0 0 0,0 0 0,0 0 0,0 0 1,0 0-1,0 0 0,1 0 0,-1 0 0,0 0 0,0 0 0,0 0 0,0 1 0,0-1 0,0 0 1,0 0-1,0 0 0,1 0 0,-1 0 0,0 0 0,0 0 0,0 0 0,0 0 0,0 1 0,0-1 0,0 0 1,0 0-1,0 0 0,0 0 0,0 0 0,0 0 0,0 0 0,0 1 0,0-1 0,0 0 0,0 0 0,0 0 1,4-4 6,0-1 33,0 0-1,0 0 1,-1-1-1,1 0 1,-1 1 0,-1-1-1,1 0 1,-1 0-1,0-1 1,-1 1-1,1 0 1,-1-1-1,0 1 1,-1-10-1,1 15-54,-1-1 1,0 0-1,0 1 0,0-1 0,-1 1 0,1-1 0,0 1 0,-1-1 1,1 0-1,-1 1 0,1-1 0,-1 1 0,0 0 0,0-3 0,0 4-5,1 0-1,0 0 1,0-1-1,-1 1 1,1 0-1,0 0 1,0 0-1,-1 0 1,1-1-1,0 1 1,-1 0-1,1 0 1,0 0-1,-1 0 1,1 0-1,0 0 1,0 0-1,-1 0 1,1 0-1,0 0 1,-1 0-1,1 0 1,0 0-1,-1 0 1,1 0-1,0 0 1,-1 0-1,1 0 0,0 1 1,-1-1-1,1 0 1,0 0-1,0 0 1,-1 0-1,1 1 1,0-1-1,0 0 1,-1 0-1,1 1 1,0-1-1,-2 2 21,0 1 1,0-1-1,1 1 0,-1 0 0,1-1 0,-1 1 0,1 0 0,0 0 0,0-1 0,0 1 0,0 5 0,-1 1 80,1 1 0,0 13 0,0-21-64,1-1 0,0 1-1,0 0 1,1 0 0,-1-1-1,0 1 1,0 0 0,1-1-1,-1 1 1,1-1 0,0 1-1,-1 0 1,1-1 0,0 1-1,0-1 1,0 0 0,0 1-1,0-1 1,0 0 0,0 0-1,3 2 1,-3-2-19,0-1 1,0 1 0,0-1-1,1 1 1,-1-1-1,0 0 1,1 1-1,-1-1 1,0 0 0,1 0-1,-1 0 1,0 0-1,1 0 1,-1-1-1,0 1 1,0 0-1,1-1 1,-1 1 0,0-1-1,0 1 1,1-1-1,-1 1 1,0-1-1,1-1 1,0 1 23,1-1 1,-1 0-1,1 0 1,-1 0-1,0 0 1,0 0-1,0-1 1,-1 1-1,1-1 1,0 1-1,-1-1 1,0 0-1,1 0 1,-1 1-1,0-1 1,-1 0-1,1 0 1,0 0-1,-1 0 0,0 0 1,1 0-1,-1 0 1,0 0-1,-1 0 1,1 0-1,0 0 1,-2-5-1,1 7-42,1 0 0,0 0 0,0 1 1,0-1-1,0 0 0,0 1 0,-1-1 0,1 0 0,0 1 0,-1-1 0,1 0 0,0 1 0,-1-1 0,1 1 0,-1-1 1,1 1-1,-1-1 0,1 1 0,-1-1 0,1 1 0,-1-1 0,0 1 0,1 0 0,-1-1 0,1 1 0,-1 0 0,0 0 0,1-1 1,-1 1-1,0 0 0,0 0 0,1 0 0,-1 0 0,0 0 0,1 0 0,-1 0 0,0 0 0,0 0 0,1 0 0,-1 0 1,0 0-1,1 1 0,-2 0 0,-1-1-32,1 1 0,0 0 1,0 0-1,0 1 0,0-1 1,0 0-1,0 1 0,1-1 0,-1 1 1,-2 2-1,4-15-5089,0 3 3343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1:11.3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190 13 1248,'0'0'1419,"-6"0"1610,6-1-2959,0 1 0,0 0 1,0 0-1,-1-1 0,1 1 0,0 0 1,0 0-1,0-1 0,0 1 0,0 0 1,-1 0-1,1-1 0,0 1 0,0 0 1,0 0-1,-1 0 0,1-1 0,0 1 1,0 0-1,-1 0 0,1 0 1,0 0-1,0 0 0,-1 0 0,1-1 1,0 1-1,0 0 0,-1 0 0,1 0 1,0 0-1,0 0 0,-1 0 0,1 0 1,0 0-1,-1 0 0,1 0 0,0 0 1,0 0-1,-1 1 0,1-1 0,0 0 1,0 0-1,-1 0 0,1 0 0,0 0 1,-10 3 2057,10-3-2106,0-1 1,-1 1 0,1 0 0,0 0 0,0 0 0,-1 0 0,1 0 0,0 0-1,0 0 1,-1 0 0,1 0 0,0 0 0,0 1 0,-1-1 0,1 0 0,0 0 0,0 0-1,-1 0 1,1 0 0,0 0 0,0 0 0,-1 1 0,1-1 0,0 0 0,0 0-1,0 0 1,0 0 0,-1 1 0,1-1 0,0 0 0,0 0 0,0 0 0,0 1 0,0-1-1,0 0 1,-1 0 0,1 1 0,0-1 0,0 0 0,0 0 0,0 1 0,0-1-1,0 0 1,0 0 0,0 1 0,0-1 0,0 0 0,0 0 0,0 1 0,0-1 0,1 0-1,-1 0 1,0 1 0,0-1 0,0 0 0,0 0 0,0 1 0,0-1 0,1 0 0,-1 0-1,0 1 1,1 10 580,-1-11-586,0 1 0,0-1-1,0 1 1,0-1 0,0 1 0,0-1 0,0 1 0,0-1 0,0 1-1,0-1 1,0 1 0,0-1 0,1 1 0,-1-1 0,0 1 0,0-1-1,0 0 1,1 1 0,-1-1 0,0 1 0,0-1 0,1 0 0,-1 1-1,1 0 1,0-1 415,-1 0-403,0 0-1,0-1 0,0 1 1,0 0-1,0 0 0,1 0 1,-1-1-1,0 1 1,0 0-1,0 0 0,0 0 1,0-1-1,1 1 0,-1 0 1,0 0-1,0 0 1,1 0-1,-1-1 0,0 1 1,0 0-1,0 0 0,1 0 1,-1 0-1,0 0 0,1 0 1,-1 0-31,1 0 0,-1 0 0,0-1 0,1 1-1,-1 0 1,0 0 0,1 0 0,-1 0 0,0-1 0,1 1 0,-1 0 0,0 0 0,0-1 0,1 1 0,-1 0 0,0 0 0,0-1-1,1 1 1,-1 0 0,0-1 0,0 1 0,0 0 0,0-1 0,1 1 0,-1 0 0,0-1 0,0 1 0,0-1 0,0 0 39,0 0 1,0-1 0,0 1 0,0 0 0,0 0 0,-1 0-1,1 0 1,0-1 0,-1 1 0,1 0 0,-1 0 0,1 0-1,-1 0 1,0 0 0,1 0 0,-1 0 0,0 0 0,0 0-1,1 0 1,-1 1 0,0-1 0,0 0 0,0 0 0,0 1-1,0-1 1,0 1 0,0-1 0,0 1 0,-1-1 0,1 1-1,0 0 1,0-1 0,0 1 0,0 0 0,-1 0 0,1 0 0,0 0-1,0 0 1,-2 0 0,1 0-8,1 0 0,0 0 1,-1 1-1,1-1 0,0 0 0,-1 1 0,1-1 1,0 1-1,-1-1 0,1 1 0,0 0 0,0-1 1,-1 1-1,1 0 0,0 0 0,0 0 0,0 0 1,0 0-1,0 0 0,0 0 0,0 0 0,1 0 1,-1 1-1,0-1 0,1 0 0,-1 0 0,1 1 1,-1-1-1,1 0 0,-1 1 0,1 2 0,0-4 14,0 1 0,1-1-1,-1 1 1,1-1-1,-1 1 1,0-1 0,1 1-1,-1-1 1,1 1-1,-1-1 1,1 0-1,-1 1 1,1-1 0,0 0-1,-1 0 1,1 1-1,-1-1 1,1 0-1,0 0 1,-1 0 0,1 0-1,-1 0 1,1 0-1,0 0 1,0 0 0,18 0 246,-18 0-283,-1 0-1,1 0 1,0 0-1,-1 0 0,1-1 1,-1 1-1,1 0 1,0 0-1,-1-1 0,1 1 1,-1-1-1,1 1 1,-1 0-1,1-1 0,-1 1 1,1-1-1,-1 1 1,1-1-1,-1 1 0,0-1 1,1 1-1,-1-1 1,0 0-1,1 1 0,-1-1 1,0 0-1,0 1 1,0-1-1,0 1 0,1-1 1,-1 0-1,0 1 1,0-1-1,0 0 0,0 1 1,-1-1-1,1 0 1,0 1-1,0-1 0,0 0 1,0 1-1,-1-1 1,1 0-1,-1 0 0,1 0-9,-1 1 0,0-1 0,1 1 0,-1 0 0,1-1 0,-1 1 0,0 0 0,1-1 0,-1 1 0,0 0 0,0 0 0,1-1 0,-1 1 0,0 0 0,1 0 0,-1 0 0,0 0 0,0 0 0,1 0 0,-1 0 0,0 0-1,0 1 1,1-1 0,-1 0 0,0 0 0,1 1 0,-2-1 0,-16 10 190,-5 8 157,22-17-326,-1 0 0,1 0 0,0 0 0,0 1 0,0-1 0,0 0-1,0 1 1,0-1 0,0 1 0,0-1 0,0 1 0,1-1 0,-1 1 0,0 1 0,3-2 41,1 0 1,-1 0-1,0-1 0,0 1 1,1-1-1,-1 1 0,3-1 1,-2 0-40,-1 0 0,1-1 0,0 1 0,-1-1 0,1 0 1,-1 0-1,1 0 0,-1 0 0,1 0 0,-1 0 0,0-1 1,0 1-1,0-1 0,1 0 0,-2 1 0,1-1 0,3-3 0,-4 5-21,1-1 4,-9-14-21,7 14 15,-1 1 1,1 0-1,-1-1 0,1 1 0,-1 0 0,1 0 0,-1-1 0,0 1 0,1 0 1,-1 0-1,1 0 0,-1 0 0,1-1 0,-1 1 0,0 0 0,1 0 0,-1 0 1,1 0-1,-1 0 0,0 1 0,1-1 0,-1 0 0,1 0 0,-1 0 0,1 0 0,-1 1 1,0-1-1,1 0 0,-1 1 0,1-1 0,0 0 0,-1 1 0,1-1 0,-1 0 1,1 1-1,-1 0 0,-19 17 190,18-16-134,6-1 100,-1 0 0,1 0 1,-1 0-1,1-1 0,0 1 1,0-1-1,6 0 0,-8-1-136,0 0 0,-1 0 0,1 0 0,-1 0 0,1 0 0,-1 0 0,0 0 0,1 0 0,-1-1 0,0 1 0,0-1 0,0 1 0,0-1 0,0 1 0,0-1 0,-1 1 0,1-1 0,0 0 0,-1 1 0,1-1 0,-1 0 0,0 1 0,1-1 0,-1 0 0,0 0 0,0 0 0,0 1 0,0-1-1,0 0 1,-1 0 0,1 1 0,-2-4 0,2 4-26,0 1-1,-1-1 0,1 1 0,-1 0 1,1-1-1,-1 1 0,1 0 1,-1-1-1,1 1 0,-1 0 0,1 0 1,-1 0-1,1-1 0,-1 1 1,0 0-1,1 0 0,-1 0 0,1 0 1,-1 0-1,1 0 0,-1 0 1,0 0-1,1 0 0,-1 0 0,1 1 1,-1-1-1,1 0 0,-1 0 0,1 0 1,-1 1-1,1-1 0,-1 0 1,1 1-1,-1-1 0,0 1 0,-18 11-189,-18 25 306,37-37-106,0 1 1,0-1-1,0 0 0,0 0 1,0 0-1,0 0 1,0 0-1,0 0 1,-1 1-1,1-1 0,0 0 1,0 0-1,0 0 1,0 0-1,0 0 1,0 0-1,0 1 0,0-1 1,0 0-1,0 0 1,0 0-1,0 0 1,0 0-1,0 1 0,0-1 1,0 0-1,1 0 1,-1 0-1,0 0 1,0 0-1,0 1 0,0-1 1,0 0-1,0 0 1,0 0-1,0 0 0,0 0 1,0 0-1,1 0 1,-1 0-1,0 0 1,0 1-1,0-1 0,0 0 1,0 0-1,1 0 1,1 1 43,3 0 11,0-1 1,-1 0 0,1 0 0,-1 0 0,1-1 0,-1 0-1,1 0 1,-1 0 0,7-2 0,-8 2-49,0 0-8,-1 0 0,1 0 0,0-1 0,-1 1 0,1 0 0,-1-1 0,1 0 0,-1 0 0,0 1 0,0-1 0,3-4 1,-4 5-7,-1 1 1,0 0-1,1-1 1,-1 1 0,0 0-1,0-1 1,0 1-1,0 0 1,1-1 0,-1 1-1,0-1 1,0 1 0,0 0-1,0-1 1,0 1-1,0-1 1,0 1 0,0 0-1,0-1 1,0 1 0,0-1-1,0 1 1,0 0-1,0-1 1,-1 1 0,1-1-1,0 1 1,0 0-1,-1-1 1,0 0-15,0 0 1,0 1-1,0-1 1,0 1-1,0-1 0,0 1 1,0 0-1,0-1 0,0 1 1,-1 0-1,1 0 1,0 0-1,0-1 0,0 1 1,-3 1-1,0-1 9,0 0-1,-1 1 1,1 0 0,0 0-1,0 0 1,0 0 0,0 1-1,0-1 1,0 1-1,-4 3 1,-2 1 47,0 1 1,-11 11-1,8 0 28,13-18-59,0 0 1,0 1-1,0-1 0,0 0 0,0 0 1,0 0-1,0 0 0,0 1 1,0-1-1,0 0 0,0 0 0,0 0 1,0 0-1,0 1 0,0-1 1,1 0-1,-1 0 0,0 0 0,0 0 1,0 0-1,0 0 0,0 1 1,0-1-1,1 0 0,-1 0 0,0 0 1,0 0-1,0 0 0,0 0 1,1 0-1,-1 0 0,0 0 0,0 0 1,0 0-1,0 0 0,1 0 1,-1 0-1,0 0 0,0 0 0,0 0 1,1 0-1,-1 0 0,0 0 1,0 0-1,0 0 0,12 2 275,-12-3-272,0 1 0,1 0 1,-1 0-1,1 0 0,-1 0 1,0 0-1,1 0 0,-1 0 1,1-1-1,-1 1 0,0 0 1,1 0-1,-1-1 0,0 1 1,1 0-1,-1 0 0,0-1 1,1 1-1,-1 0 0,0-1 1,0 1-1,1 0 0,-1-1 1,0 1-1,0-1 0,0 1 1,0 0-1,1-1 0,-1 1 1,0-1-1,0 1 0,0 0 1,0-2-1,-5-12 39,2 8-127,2 4 43,1 1 26,-1 0 0,1 0 0,-1 0 0,1 0 0,-1 0 0,0 0-1,1 0 1,-1 0 0,0 0 0,0 0 0,0 0 0,-1-1 0,2 2-2,-1-1-1,1 0 1,-1 1-1,0-1 1,1 1 0,-1-1-1,1 1 1,-1 0 0,0-1-1,0 1 1,1-1-1,-1 1 1,0 0 0,1 0-1,-1-1 1,0 1 0,0 0-1,0 0 1,1 0-1,-1 0 1,0 0 0,0 0-1,0 0 1,1 0 0,-1 0-1,0 1 1,0-1-1,1 0 1,-1 0 0,0 1-1,0-1 1,0 1 0,0-1 19,1 1 1,-1-1-1,1 1 1,0-1 0,-1 1-1,1 0 1,-1-1-1,1 1 1,0 0 0,-1-1-1,1 1 1,0 0 0,0-1-1,0 1 1,0 0-1,0-1 1,-1 1 0,1 0-1,0 0 1,0-1-1,1 1 1,-1 0 0,0 1-1,1 0 6,0 0 0,-1 1-1,1-1 1,1 0-1,-1 0 1,0 0 0,0 0-1,1 0 1,-1 0-1,3 2 1,-2-3 15,-1 0 1,0-1-1,0 1 1,1 0-1,-1-1 1,1 0-1,-1 1 1,0-1-1,1 0 1,-1 0-1,1 0 1,-1 0-1,1 0 1,-1 0-1,0 0 1,1 0-1,-1-1 1,1 1-1,1-1 1,-2 0-28,1 1 0,-1-1 0,0 0 0,1 0 0,-1 1 1,0-1-1,0 0 0,1 0 0,-1 0 0,0-1 1,0 1-1,0 0 0,0 0 0,0-1 0,-1 1 0,1 0 1,0-1-1,-1 1 0,1-1 0,-1 1 0,1-1 0,-1 1 1,0-1-1,1 1 0,-1-1 0,0-2 0,0 2-14,0 1-1,0 0 1,0-1-1,-1 1 0,1 0 1,0 0-1,-1-1 1,1 1-1,-1 0 0,1 0 1,-1 0-1,1 0 1,-1-1-1,0 1 1,0 0-1,0 0 0,1 0 1,-1 1-1,0-1 1,0 0-1,0 0 1,0 0-1,-1 1 0,1-1 1,0 0-1,0 1 1,0-1-1,0 1 0,-1-1 1,1 1-1,0 0 1,0 0-1,-1-1 1,1 1-1,0 0 0,-1 0 1,-1 1-1,0-1-15,0 1 1,0 0-1,1 0 0,-1 0 0,0 1 0,1-1 0,-1 1 0,1-1 0,-5 5 1,3-3 61,1 0 0,-1 0 0,0 1 0,1 0 0,-6 7 0,8-8-28,0-1 1,0 1-1,0 0 1,1 0 0,-1-1-1,1 1 1,-1 0-1,1 0 1,0-1-1,0 1 1,0 0 0,1 0-1,0 3 1,0-5 15,0-1 0,-1 1 1,1 0-1,0 0 0,0 0 0,0-1 1,0 1-1,0-1 0,1 1 1,-1-1-1,0 1 0,0-1 1,2 1-1,0 0 53,-3-1-87,1 0-1,-1 0 1,1 1 0,-1-1-1,1 0 1,-1 0-1,1 0 1,-1 0 0,1 0-1,-1 0 1,1 0 0,-1 0-1,1 0 1,0 0-1,-1 0 1,1 0 0,-1 0-1,1 0 1,-1 0 0,1 0-1,-1-1 1,1 1 0,-1 0-1,1 0 1,-1-1-1,1 1 1,0-1 0,-1 1-166,0-1 1,1 0 0,-1 1-1,0-1 1,1 1-1,-1-1 1,0 1 0,1-1-1,-1 0 1,0 1 0,0-1-1,0 0 1,0 1-1,0-1 1,0 1 0,0-1-1,0 0 1,0 1 0,0-1-1,0 0 1,0 1 0,-1-2-1,1-6-1639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1:26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19 1728,'-12'-4'16783,"40"4"-15872,7 0-148,69 7 1,-70-3-593,0-2 1,-1-2 0,1-1 0,50-7-1,5-10 192,-86 18-244,2-1-809,-7 11-4653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1:27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12 2656,'-6'-8'8546,"11"4"-6799,-5 14 2645,0 24-2699,-18 86 915,17-117-2583,1-1 0,0 1 1,-1 0-1,1-1 0,0 1 0,1-1 1,-1 5-1,2 1 360,-2-9-392,0 1 1,0-1-1,0 1 1,1-1-1,-1 0 0,0 1 1,0-1-1,1 1 1,-1 0-1,1-1 1,-1 1-1,0-1 1,1 1-1,-1-1 1,1 1-1,-1 0 1,1-1-1,-1 1 0,1 0 1,6-5-119,108-112-729,-86 89 1046,-29 28-160,1 0 0,-1 0 0,0 0 0,0 1 0,1-1-1,-1 0 1,0 0 0,1 0 0,-1 1 0,0-1 0,0 0-1,0 0 1,1 1 0,-1-1 0,0 0 0,0 1 0,0-1-1,0 0 1,1 1 0,-1-1 0,0 0 0,0 1 0,0-1 0,0 0-1,0 1 1,0-1 0,0 0 0,0 1 0,3 13 402,-2-13-373,-1 2 30,0 1 1,0 0-1,0-1 1,0 1-1,0 0 1,-1-1-1,1 1 0,-3 6 1,-1 19 130,3-29-229,1 0-1,0 0 1,0 0-1,0 1 1,0-1-1,0 0 1,0 0-1,0 0 1,0 1-1,1-1 1,-1 0-1,0 0 1,0 0-1,0 1 1,0-1-1,0 0 1,0 0-1,0 0 1,0 0-1,0 0 0,1 1 1,-1-1-1,0 0 1,0 0-1,0 0 1,0 0-1,0 0 1,1 1-1,-1-1 1,0 0-1,0 0 1,0 0-1,1 0 1,-1 0-1,0 0 1,0 0-1,1 0 1,9-3-348,14-13-257,-18 11 510,0 1 160,1 0 1,0 0 0,0 1-1,0 0 1,0 0 0,1 0-1,-1 1 1,12-2 0,-17 5 56,0-1 1,0 0 0,0 0 0,0 1-1,0-1 1,-1 1 0,1-1 0,0 1-1,0 0 1,-1 0 0,1 0 0,-1 0-1,1 0 1,-1 0 0,1 0 0,-1 0-1,1 1 1,-1-1 0,0 1 0,0-1-1,0 1 1,0-1 0,0 1 0,0 0-1,0-1 1,0 1 0,-1 0-1,1 0 1,-1-1 0,1 1 0,0 3-1,0 7 268,1 0 0,-1 0 0,-2 23 0,1-18-648,0-16-297,-1 11 1837,-1-8-2894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1:27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21 4480,'0'0'1445,"-4"-7"1499,4 7-2861,0 0 77,0 0-1,1 0 1,-1 0 0,0 0-1,0 0 1,0 0 0,1 0-1,2-2 2554,-3 2-2553,0 0 0,0-1-1,0 1 1,0 0-1,0 0 1,1 0 0,-1-1-1,0 1 1,0 0-1,0 0 1,0 0 0,0-1-1,0 1 1,0 0-1,0 0 1,0-1 0,0 1-1,0 0 1,-2-3 2553,1 3-2553,1-1-1,-1 1 4,1-1-1,-1 1 0,0 0 1,1-1-1,-1 1 0,0 0 1,1-1-1,-1 1 0,0 0 0,0 0 1,1-1-1,-1 1 0,0 0 1,0 0-1,0 0 0,1 0 1,-1 0-1,0 0 0,-1 1 1,-20 2 1050,16-2-750,-6 1-70,0 0-1,0 1 1,0 1 0,1 0 0,-15 7-1,20-8-283,2-1-1,-1 1 0,0 0 0,0 0 1,1 1-1,0-1 0,0 1 0,0 0 1,0 0-1,0 1 0,1-1 0,0 1 1,-5 9-1,6-10-71,2-1 0,-1 0 0,0 1 0,1-1 0,-1 1 0,1-1 0,0 0 0,0 1 1,0-1-1,1 1 0,-1-1 0,1 1 0,0-1 0,0 0 0,0 0 0,0 1 0,1-1 0,-1 0 0,1 0 0,0 0 0,0 0 1,0-1-1,0 1 0,5 4 0,-2-2-14,0 0 0,1 0 1,-1 0-1,1-1 1,1 1-1,-1-2 0,0 1 1,1-1-1,0 0 0,10 3 1,33 4 9,-46-9-681,0-1-1,1 0 1,-1 0 0,1 0-1,-1 0 1,1-1-1,-1 0 1,8-2-1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1:28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43 5824,'-1'0'271,"0"0"0,0 0 0,0-1 0,-8-4 7322,9 4-7292,0 0 1,0 0-1,0 0 0,1 0 1,-1 1-1,0-1 0,1 0 1,-1 0-1,0 0 0,1 1 1,-1-1-1,1 0 0,-1 0 1,1 1-1,-1-1 1,1 0-1,0 0 0,17-10 1624,-12 9-1641,-1 0 0,1 0-1,-1 1 1,12-2 0,-9 2-51,1 1 1,0 0-1,-1 1 0,1 0 1,-1 0-1,1 1 1,11 4-1,-18-6-191,1 1-1,-1 0 0,0 0 0,1 0 1,-1 0-1,0 1 0,0-1 0,0 0 1,0 1-1,0-1 0,0 1 0,0 0 1,-1 0-1,1 0 0,-1 0 0,1 0 1,-1 0-1,0 0 0,1 0 0,-1 1 1,-1-1-1,1 0 0,0 1 0,0-1 1,-1 0-1,1 1 0,-1-1 0,0 1 1,0-1-1,0 5 0,-1 0 45,-1-1 0,1 1 0,-1-1 0,0 0 0,-1 0 0,1 0 0,-1 0 0,0-1 0,-1 1 0,1-1 0,-1 0-1,-6 7 1,-6 4 318,0-1-1,-22 16 1,11-10-76,27-21-325,0 0 1,0 0-1,0 0 0,0 0 0,1 0 1,-1 0-1,0 0 0,0 0 0,0 0 1,0 0-1,0 1 0,0-1 0,1 0 1,-1 0-1,0 0 0,0 0 0,0 0 0,0 0 1,0 0-1,0 0 0,0 1 0,0-1 1,0 0-1,0 0 0,1 0 0,-1 0 1,0 0-1,0 0 0,0 1 0,0-1 1,0 0-1,0 0 0,0 0 0,0 0 1,0 0-1,0 1 0,0-1 0,0 0 1,0 0-1,0 0 0,0 0 0,0 0 1,-1 0-1,1 1 0,0-1 0,0 0 0,0 0 1,0 0-1,0 0 0,0 0 0,0 0 1,0 0-1,0 1 0,0-1 0,-1 0 1,1 0-1,0 0 0,0 0 0,0 0 1,0 0-1,0 0 0,0 0 0,-1 0 1,1 0-1,0 0 0,0 0 0,0 0 1,0 0-1,0 0 0,16 1 73,-6-2-54,258 5-2603,-256-5 1442,0 2-1,-1-1 0,1 2 0,12 2 1,6 7-5648,-7 3 2601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1:38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1 393 2080,'5'-4'6985,"20"-21"-5858,115-169 1596,-131 180-2726,90-116 253,-98 128-301,1 0-1,0 0 1,0 0-1,1 0 1,-1 0-1,0 1 1,1-1-1,-1 1 1,1-1-1,-1 1 1,4-1-1,-5 1 45,0 1-1,0 0 1,0 0-1,0 0 1,0 0-1,0 0 1,0 0-1,0 0 1,0 1 0,0-1-1,0 0 1,0 1-1,0-1 1,0 0-1,0 1 1,0-1-1,0 1 1,0-1 0,-1 1-1,1 0 1,0-1-1,0 1 1,-1 0-1,1 0 1,0-1-1,-1 1 1,1 0 0,-1 0-1,1 0 1,-1 0-1,1 0 1,0 2-1,1 3 28,0 0-1,0 0 1,0 0-1,-1 0 1,0 1-1,0-1 1,-1 0-1,0 1 0,-1 12 1,-2 4 170,-8 32 0,7-37-173,-23 105 1199,27-123-1193,0 0 0,0 0 0,0 0-1,0 0 1,0 0 0,0 1 0,0-1-1,-1 0 1,1 0 0,0 0 0,0 0 0,0 0-1,0 0 1,0 0 0,0 1 0,0-1-1,0 0 1,0 0 0,0 0 0,0 0 0,0 0-1,0 0 1,0 0 0,0 1 0,0-1-1,0 0 1,0 0 0,0 0 0,0 0 0,0 0-1,0 0 1,0 1 0,0-1 0,0 0-1,0 0 1,1 0 0,-1 0 0,0 0-1,0 0 1,0 0 0,0 0 0,0 0 0,0 1-1,0-1 1,0 0 0,0 0 0,1 0-1,-1 0 1,0 0 0,0 0 0,0 0 0,0 0-1,0 0 1,0 0 0,1 0 0,-1 0-1,8-6 431,14-19-321,108-169-390,-78 112-44,-41 69-306,-8 12 327,-3 12 210,-19 75 370,-5 30 277,23-110-523,0-1 0,1 1 0,0 0 0,0 0 0,0-1 0,1 1 0,1 8 0,-1-11-18,1 1 0,-1-1 0,1 0 0,-1 1 0,1-1 0,0 0 0,0 0 0,1 0 0,-1 0 0,0 0 0,1-1 1,3 4-1,3 2-179,-7-6 164,0-1-1,0 1 1,0 0-1,0-1 1,0 1-1,0-1 1,0 0-1,5 2 0,8 2 49,-1-1-1,1 0 0,1-1 0,-1 0 0,0-2 0,1 0 0,26-1 0,-13-3 20,0 0 1,0-2-1,32-10 0,-45 10 18,-1-1 0,0-1 0,0-1 0,-1 0 1,0 0-1,23-20 0,-29 21-72,-1 1-1,-1-1 1,1 0 0,-1-1 0,0 1-1,-1-1 1,0-1 0,0 1 0,4-11-1,-6 12-38,0 1 0,-1-1 0,0 1-1,-1-1 1,1 0 0,-1 0 0,0 0-1,-1 0 1,0 0 0,0 1 0,0-1-1,-1 0 1,-2-11 0,3 17-24,-1 0 1,1 0 0,0 0 0,-1-1-1,0 1 1,1 0 0,-1 0-1,1 0 1,-1 0 0,0 0-1,0 0 1,0 0 0,0 0-1,0 0 1,1 0 0,-2 1-1,1-1 1,0 0 0,0 0 0,-2 0-1,1 1 6,0-1-1,0 1 1,1 0 0,-1-1-1,0 1 1,0 0-1,0 1 1,0-1-1,0 0 1,0 0 0,0 1-1,-2 0 1,-6 3-14,1 0-1,0 1 1,0 0 0,-10 7 0,11-6 4,-15 8-23,2 0-1,0 2 0,-26 25 0,41-36 53,1 0 1,0 1-1,0 0 0,1 0 1,0 1-1,0-1 1,0 1-1,1 0 1,0 0-1,1 0 1,-1 0-1,1 0 0,0 1 1,1-1-1,0 1 1,0 8-1,1-13 26,0-1-1,1 1 1,-1 0 0,1-1-1,-1 1 1,1-1-1,0 1 1,0-1-1,0 1 1,0-1 0,1 0-1,-1 1 1,1-1-1,-1 0 1,4 4 0,-1-3 4,-1 0 1,1 0-1,0 0 1,0 0 0,0-1-1,0 0 1,1 0 0,4 2-1,9 2 133,1 0-1,35 5 1,-43-9-108,-1-1 0,1-1 1,0 0-1,-1 0 0,1-1 0,-1 0 1,11-3-1,-8-1 34,-1 0 0,0-1 1,0 0-1,17-11 0,-5 0-13,-2-2 0,34-32 0,-6 4-23,-27 26-80,-5 5-15,0 0 0,1 0 1,1 2-1,31-17 0,-48 29 9,0 1 0,1 0 1,-1 0-1,1 0 0,-1 0 1,1 1-1,-1-1 0,1 1 0,0 0 1,-1 0-1,1 0 0,-1 0 1,1 1-1,0-1 0,-1 1 0,1 0 1,-1 0-1,0 0 0,1 1 1,4 2-1,3 3 47,0 0 1,-1 1-1,0 0 0,12 12 1,1 1 180,-21-20-41,-2-1-104,0-1-1,1 0 0,-1 0 0,0 1 1,0-1-1,0 0 0,0 0 0,1 0 1,-1 1-1,0-1 0,0 0 0,-1 0 1,1 0-1,0 1 0,0-1 0,0 0 0,0 0 1,-1 1-1,0-2 0,-5-22-70,5 20 7,0 0 0,-1 0 1,1 0-1,-1 0 0,0 0 0,0 1 0,0-1 1,-1 1-1,0-1 0,1 1 0,-1 0 0,0 0 0,0 0 1,-1 1-1,1-1 0,0 1 0,-1 0 0,0 0 0,1 0 1,-1 0-1,0 0 0,0 1 0,0 0 0,0 0 1,0 0-1,0 0 0,-1 1 0,1-1 0,0 1 0,0 0 1,0 0-1,-1 1 0,-3 0 0,-6 3-4,1 1 0,0 0-1,1 1 1,-1 0 0,1 1 0,0 1 0,1 0-1,0 0 1,0 1 0,1 0 0,0 1 0,0 0-1,1 1 1,1 0 0,0 0 0,-11 20-1,16-25 35,0 1-1,0-1 1,0 1-1,1 0 0,0 0 1,-1 11-1,2-16 6,1 0 1,0 1-1,0-1 0,0 0 1,0 0-1,0 0 0,0 1 0,0-1 1,1 0-1,-1 0 0,1 0 1,0 0-1,0 0 0,0 1 0,0-2 1,0 1-1,0 0 0,0 0 1,0 0-1,1 0 0,-1-1 1,1 1-1,-1-1 0,4 3 0,-1-2 36,-1 0 0,1 0 0,0 0-1,0 0 1,0-1 0,0 0-1,1 0 1,-1 0 0,0 0 0,0-1-1,1 0 1,3 0 0,-1 0 13,0-1 0,0 0 0,0 0 0,-1-1 1,1 0-1,11-6 0,-2 0-3,0-1 1,-1-1-1,0 0 0,23-22 0,-27 22-92,-1-1-1,0 0 0,16-23 1,-20 27 25,-5 6-2,0 1 1,-1-1 0,1 0 0,0 0-1,-1 1 1,1-1 0,-1 0 0,1 0 0,-1 0-1,1 0 1,-1 1 0,1-1 0,-1 0-1,0 0 1,1 0 0,-1 0 0,0-2-1,1-3 27,0 11-376,0 14-49,-9 16 357,6-27 60,0-1 1,1 1 0,-1 0 0,1 10 0,1-3-3,-1 1-1,0-1 1,-1 0-1,-5 21 1,-15 81 137,14-69-86,-23 95-78,24-119 98,-1 0 1,-1-1 0,-21 40-1,27-57-25,-1-1-1,1 0 0,-1 0 0,0 0 1,-1 0-1,1 0 0,-1-1 1,0 0-1,0 0 0,-7 4 0,9-7-25,0 0-1,0 0 1,1-1-1,-1 1 0,0-1 1,0 0-1,0 0 1,0 0-1,1 0 0,-1 0 1,0-1-1,0 1 0,0-1 1,1 0-1,-1 1 1,0-1-1,-4-3 0,-2 0-21,1-1 0,0 0 0,-15-12-1,20 14 5,-1 0 0,1-1 0,0 0-1,1 0 1,-1 0 0,1 0 0,0 0-1,-1 0 1,2 0 0,-1-1 0,0 1-1,1-1 1,0 1 0,0-1 0,1 0-1,-1 1 1,1-1 0,0-8 0,1 3-8,-1 1 0,2 0 0,-1 0 1,1 0-1,1 0 0,0 0 0,0 0 0,6-11 1,0 4-5,1 1 1,1 0 0,0 1 0,1 0 0,0 1-1,1 1 1,1 0 0,0 0 0,0 1-1,1 1 1,0 1 0,1 0 0,24-10-1,78-39 38,-86 47-2842,-15 6-3245,-12 5 3489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1:42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16 3712,'-5'9'13558,"10"-11"-14652,9-5 1853,-13 6-737,1 0 1,0 0-1,0 0 0,0 0 1,0 0-1,0 0 1,3 0-1,15-2-57,1 1 1,-1 1-1,1 1 0,-1 0 1,24 5-1,39 0 488,-65-6-62,-17 1-445,0 0 0,0 0 0,-1 0 0,1-1 0,0 1 0,0 0 0,-1 0 1,1-1-1,0 1 0,-1 0 0,1-1 0,0 1 0,-1 0 0,1-1 0,0 1 0,-1-1 0,1 1 0,0-2 0,2-1-671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4:58:50.1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143 0 5472,'0'1'219,"-1"1"1,1-1-1,0 0 1,-1 0-1,1 0 1,0 0-1,-1 1 1,1-1-1,0 0 1,0 0-1,0 1 1,0-1-1,0 0 1,0 0-1,1 1 1,-1-1-1,0 0 1,1 0-1,-1 0 1,0 0-1,1 1 1,0 0-1,3 10 973,-4-3-668,0-1 0,0 1 1,-1 0-1,0 0 1,0-1-1,-4 11 0,0 7 472,-5 26-263,-2 0-1,-2-1 0,-3-1 1,-2 0-1,-30 55 1,49-104-747,-2 2 14,0 0 0,1 0 0,-1 0-1,1 0 1,0 0 0,0 0 0,0 0-1,0 0 1,1 0 0,-1 7 0,1-10-218,1 0 1,0 1-1,0-1 0,0 0 1,0 0-1,0 0 1,-1 0-1,1 0 0,0 0 1,0 0-1,0 0 1,0 0-1,0 0 0,1-1 1,5-1-1016,-1-1 1,1 1-1,-1-1 0,1-1 1,-1 1-1,10-9 0,31-29-4317,-42 37 5367,30-29-1892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1:44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255 145 2560,'0'0'832,"5"-1"2661,-19-29 1190,12 25-4518,0 0 1,-1 0-1,0 0 1,1 1 0,-5-6-1,0 0 31,4 4-82,-1 1 0,0-1-1,0 1 1,-1 0 0,1 0 0,-1 1 0,0-1-1,-1 1 1,1 0 0,-1 0 0,-11-5 0,14 7-80,0 1 0,0 0 0,0 0 0,0 0-1,0 1 1,0-1 0,0 1 0,0-1 0,-1 1 0,1 0 0,0 0 0,0 0 0,0 1 0,0-1 0,-1 1 0,1 0 0,0 0 0,0 0 0,0 0 0,1 0 0,-1 1 0,0-1 0,0 1 0,1 0 0,-1 0 0,-2 2 0,-2 3 45,1 0 1,0 0 0,0 0 0,0 1 0,1 0 0,0 0-1,1 0 1,-6 14 0,8-17-54,0 1 0,0 0-1,1 0 1,0-1 0,0 1 0,1 0-1,-1 0 1,1 0 0,1 0 0,-1-1-1,1 1 1,0 0 0,0 0 0,1-1-1,2 7 1,-2-7 40,0 0 0,1 0-1,0-1 1,-1 1 0,2-1 0,-1 0 0,0 0-1,1 0 1,0 0 0,0-1 0,0 0-1,0 1 1,0-1 0,1-1 0,0 1 0,-1-1-1,1 0 1,0 0 0,0 0 0,0 0-1,0-1 1,1 0 0,-1 0 0,0-1 0,0 1-1,1-1 1,-1 0 0,0-1 0,11-1-1,-16 2-52,1 0 0,-1 0-1,1 0 1,-1 0 0,0 0-1,1 0 1,-1 0-1,1-1 1,-1 1 0,1 0-1,-1 0 1,0 0 0,1-1-1,-1 1 1,1 0-1,-1 0 1,0-1 0,1 1-1,-1 0 1,0-1 0,0 1-1,1 0 1,-1-1-1,0 1 1,0-1 0,1 1-1,-1 0 1,0-1 0,0 1-1,0-1 1,0 1-1,0-1 1,0 1 0,0-1-1,1 1 1,-2-1 0,1 0-19,0 1 0,0-1 0,-1 1 1,1-1-1,0 1 0,-1 0 0,1-1 1,-1 1-1,1-1 0,0 1 0,-1 0 1,1-1-1,-1 1 0,1 0 0,-1 0 1,1-1-1,-1 1 0,0 0 0,1 0 1,-1 0-1,1 0 0,-1 0 0,1-1 1,-1 1-1,1 0 0,-1 0 0,0 1 1,1-1-1,-1 0 0,1 0 0,-1 0 0,0 0 1,-6 2-20,1 0 0,0 1 0,0-1 0,1 1 1,-1 0-1,0 1 0,1-1 0,0 1 0,0 0 1,0 1-1,-5 5 0,-8 9 299,-21 31 0,37-48-233,0 1 0,0 0 0,1 0 0,-1 0-1,1 0 1,-1 0 0,1 0 0,0 1 0,0-1-1,1 0 1,-1 0 0,1 1 0,0-1 0,-1 1-1,2 4 1,-1-6-3,1 1-1,-1-1 1,1 0-1,0 1 1,0-1-1,0 0 1,0 0-1,0 0 0,0 0 1,0 0-1,1 0 1,-1 0-1,1 0 1,-1-1-1,1 1 1,0 0-1,0-1 1,0 0-1,0 1 1,0-1-1,4 2 1,1 0 83,0 0 0,0-1 0,1 0 0,-1 0 0,0-1 0,1 0 0,-1 0 0,1-1 0,-1 0 0,1 0 0,-1-1 0,1 0 0,12-3 0,-5 0-641,26-11 0,12-10-5121,-34 15-92,3 3 1808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1:49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22 712 2400,'-22'1'9935,"26"0"-7508,0 1-3936,-3-2 1555,1 1-1,-1-1 1,1 0 0,-1 1-1,1-1 1,-1 0 0,1 0 0,-1 0-1,1 0 1,1-1 0,7 1 96,1 1 98,0-1-1,1-1 0,-1 0 1,0 0-1,18-5 0,16-2 192,-38 7-358,0-1 0,-1 0 0,1 0 0,-1 0 1,0 0-1,1-1 0,-1 0 0,0-1 0,-1 1 0,1-1 1,0 0-1,-1-1 0,0 1 0,5-6 0,-8 7-59,1 0-1,-1 1 1,0-1 0,0 0-1,0 0 1,-1-1 0,1 1-1,0 0 1,-1 0 0,0-1-1,0 1 1,0-1 0,-1 1-1,1-1 1,-1 1 0,1-1-1,-1 0 1,0 1 0,-1-1-1,1 1 1,-1-1 0,1 1-1,-1-1 1,0 1 0,0-1-1,-1 1 1,1 0-1,-2-4 1,1 5-52,1-1 1,0 1-1,-1 0 0,1 0 1,-1 0-1,0-1 0,0 2 1,1-1-1,-1 0 0,-1 0 1,1 1-1,0-1 0,0 1 1,-1-1-1,1 1 0,0 0 1,-1 0-1,1 0 0,-1 0 1,0 1-1,1-1 0,-1 1 0,0-1 1,1 1-1,-1 0 0,0 0 1,1 0-1,-1 1 0,0-1 1,1 1-1,-1-1 0,1 1 1,-1 0-1,1 0 0,-4 1 1,-7 5-110,1 0 1,0 0 0,0 1 0,1 1-1,-13 11 1,19-15 119,1-2 26,1 0 1,0 1-1,0-1 0,0 1 1,0 0-1,1 0 0,-1 0 1,1 0-1,0 0 0,0 0 1,0 1-1,1-1 1,0 1-1,-1-1 0,0 9 1,2-10 18,0 1 0,0-1 1,0 0-1,1 0 0,-1 0 1,1 0-1,-1-1 0,1 1 1,0 0-1,0 0 0,1 0 1,-1 0-1,0-1 0,1 1 1,0-1-1,-1 1 0,1-1 1,0 0-1,0 1 0,1-1 1,-1 0-1,0 0 0,1-1 1,4 4-1,3 0 143,0 0 0,1-1 0,0 0 0,0 0 0,0-1 0,13 1 0,0-1 158,43 1 0,-53-4-268,1-1 1,-1 0-1,0-1 0,0 0 1,0-1-1,-1 0 0,1-2 1,-1 1-1,0-2 0,0 1 1,0-2-1,-1 0 0,0 0 1,0-1-1,18-17 0,81-98 239,-107 117-281,106-146 276,-57 74-47,-22 34-110,41-77 0,-67 110-149,-1 1 1,4-14-1,-7 21-9,0 0-1,0 0 1,-1 0 0,1 0-1,-1-1 1,0 1-1,0 0 1,0 0-1,0-1 1,-1 1 0,0-5-1,0 6-2,0 1 0,0 0 0,0-1 0,0 1-1,0 0 1,0-1 0,0 1 0,0 0 0,0 0 0,-1 0 0,1 0 0,0 0-1,-1 0 1,1 0 0,-1 0 0,1 1 0,-1-1 0,1 1 0,-1-1 0,1 1-1,-1-1 1,0 1 0,1 0 0,-1 0 0,0 0 0,1 0 0,-1 0 0,0 0-1,-2 1 1,-3 0-22,0 0-1,0 0 0,0 1 1,1 0-1,-10 5 0,5-3 27,1 2-1,0-1 1,0 1-1,0 1 0,1-1 1,0 2-1,0-1 1,1 1-1,0 1 1,0-1-1,1 2 1,-7 10-1,3 0 64,0 1 0,2 0 1,0 1-1,1 0 0,-6 34 0,-11 119 1,24-152 11,1 0 0,2 0 0,0 0 0,8 33 0,-8-44 17,-1-9-14,-1 0 0,1 1-1,0-1 1,0 0-1,1 0 1,-1 0 0,1 0-1,-1 0 1,1 0-1,0-1 1,0 1-1,0 0 1,0-1 0,1 0-1,-1 1 1,1-1-1,-1 0 1,1 0-1,0-1 1,0 1 0,-1 0-1,1-1 1,1 0-1,-1 1 1,0-1 0,0-1-1,0 1 1,1 0-1,4 0 1,8-1 112,-1 1 0,1-2 1,0 0-1,28-6 0,-42 6-153,12-1 47,0 0 0,0-1 0,0-1 0,-1 0-1,0-1 1,0-1 0,0 0 0,0-1-1,-1 0 1,16-12 0,-21 13-28,9-7-16,17-19-1,-29 28-39,-1 0-1,1 0 1,-1-1 0,0 1-1,0-1 1,-1 0 0,1 1-1,-1-1 1,3-11 0,-5 16 24,0-1 0,0 0 0,0 0-1,1 1 1,-1-1 0,0 0 0,-1 0 0,1 1 0,0-1 0,0 0 0,0 0 0,0 1 0,0-1 0,-1 0 0,1 1 0,0-1 0,-1 0 0,1 1 0,0-1 0,-1 0 0,1 1 0,-1-1-1,1 1 1,-1-1 0,1 1 0,-1-1 0,0 1 0,1-1 0,-1 1 0,0-1 0,1 1 0,-1 0 0,0-1 0,1 1 0,-1 0 0,0 0 0,0 0 0,1 0 0,-1-1 0,0 1-1,-1 0 1,-1 0-24,0 0 0,0 0 0,-1 0 0,1 0 0,0 1 0,-1-1-1,1 1 1,-4 1 0,0 1 14,-1 1 0,1 0-1,0 0 1,-7 6 0,-13 7 27,9-6-28,1 0 0,-17 15-1,26-19-14,0 1 0,0 0 0,0 0 0,1 0 0,-9 16 0,15-22 49,0-1-1,0 0 0,0 1 0,0-1 0,1 1 0,-1-1 0,0 1 0,1-1 0,0 1 0,-1 0 0,1-1 1,0 1-1,0 0 0,0-1 0,0 1 0,0 0 0,0-1 0,0 1 0,1-1 0,-1 1 0,0 0 1,1-1-1,-1 1 0,1-1 0,0 1 0,0-1 0,0 1 0,-1-1 0,1 0 0,0 1 0,0-1 0,1 0 1,-1 0-1,0 0 0,0 0 0,1 0 0,1 2 0,3 0 48,0-1 1,-1 1-1,1-1 0,0 0 1,0 0-1,0 0 0,0-1 0,13 1 1,-2-1-23,0 0 0,0-2 0,0 0 0,0 0 0,0-2 0,0 0 0,-1-1 1,1-1-1,-1 0 0,0-1 0,20-11 0,-10 1-16,0-2-1,-1 0 1,25-24 0,3-1-1,-52 42-52,1-1 0,0 1 1,-1 0-1,1 0 0,0 1 0,0-1 0,0 0 0,-1 0 0,1 1 0,0-1 0,0 1 0,0 0 0,0 0 0,0-1 0,0 1 0,0 0 0,0 1 0,0-1 1,0 0-1,0 1 0,0-1 0,3 2 0,0 0 23,0 1 0,0 0 0,0 0 1,0 0-1,8 7 0,-12-8 163,-15-8 251,9 5-425,-1-1 0,1 2 0,0-1-1,-1 0 1,1 1 0,-8 0 0,10 1-2,1-1 1,-1 1-1,0 0 0,1-1 0,-1 1 0,1 0 0,0 0 0,-1 1 1,1-1-1,0 0 0,0 1 0,0-1 0,0 1 0,0 0 0,0 0 1,-2 2-1,-2 4-36,0 0 0,1 0 0,0 1 0,0 0 0,1 0 0,-4 9 0,7-15 49,0 0-1,0 0 0,0 0 1,1 0-1,-1 0 0,0 1 1,1-1-1,0 0 0,0 0 1,0 0-1,0 0 0,1 0 1,-1 1-1,1-1 0,0 0 0,0 0 1,0 0-1,0 0 0,0-1 1,0 1-1,1 0 0,2 4 1,-1-5 30,-1-1 1,0 1 0,1 0 0,-1-1-1,1 1 1,-1-1 0,1 0-1,-1 0 1,1 0 0,0 0-1,0 0 1,0 0 0,-1-1 0,1 0-1,0 1 1,0-1 0,0 0-1,0-1 1,5 0 0,5-1 93,1-1 0,23-8 1,-25 7-96,5-1-13,0-1 1,-1-1-1,0-1 1,0-1 0,0 0-1,-1 0 1,0-2-1,-1 0 1,-1 0-1,14-16 1,-3 1 18,-1-2 0,-1 0 0,29-51 0,43-107-133,-23 45 95,-37 58 6,-15 33-346,-18 44-74,-7 11 189,-7 11 66,-1 5 142,0 0 0,2 1 0,0 1 0,2 0 0,0 0 0,2 1 0,0 0 1,-5 36-1,0 22 6,-2 100 1,15-180 15,0 0 6,-2 19-24,3 27-1,-1-42 55,1 0 0,0 0 0,0 0 0,1 0-1,-1 0 1,1 0 0,1 0 0,-1-1 0,5 7-1,-7-11-10,1 0 0,0 0 0,0 0 0,-1 0 0,1 0 0,0 0 0,0 0 0,0 0 0,0 0 0,0-1 0,1 1 0,-1 0 0,0-1 0,0 1 0,0-1 0,1 0 0,-1 1 0,0-1 0,2 1 0,-1-1-5,1 0 0,-1 0 0,0-1 0,1 1 0,-1 0 0,0-1 0,1 1 0,-1-1 0,4-2 0,1 0-13,-1 0 1,0-1-1,-1 0 1,1 0-1,-1 0 1,8-8-1,-2 1 0,0-1 0,-2 0 0,1-1-1,-2 0 1,1 0 0,-2-1 0,0 0 0,0 0 0,4-17 0,-8 25-259,-1 8 88,3 16 2,1 29-200,-5-40 343,-1 8 51,1-1 0,1 0 0,0 0-1,1 0 1,10 27 0,-12-39-19,0 1 0,1-1 1,-1 0-1,1 0 0,-1 0 0,1 0 0,0 0 0,0 0 0,-1-1 1,1 1-1,1-1 0,-1 1 0,0-1 0,0 0 0,4 2 1,-2-1 23,1-1 0,0 0 0,0 0 0,-1 0 0,1 0 1,0-1-1,8 0 0,5-2 59,0-1 1,0 0 0,23-8-1,-35 9-97,138-47-7,-125 41 4,-2 0-1,1-2 0,-1 0 1,0-1-1,23-21 0,-30 24-148,-15 13-111,-11 10 156,1 1 7,4-5-9,-16 21 1,24-29 114,1 0 0,0 0 0,0 0 0,1 0 0,-1 1 0,1-1 0,-1 1 0,1-1 0,0 1 0,1 0 0,-1-1-1,0 5 1,1-6-2,0 0 0,0-1 0,0 1 0,1-1 0,-1 1-1,0 0 1,1-1 0,-1 1 0,1-1 0,0 1-1,-1-1 1,1 0 0,0 1 0,0-1 0,0 0 0,0 1-1,0-1 1,0 0 0,2 1 0,-1 0 30,0-1 1,1 1-1,-1-1 0,0 0 0,1 0 1,0 0-1,-1 0 0,1 0 1,-1 0-1,6 0 0,-5-1 3,1 1-1,0-1 1,-1 0-1,1 0 1,-1-1 0,1 1-1,-1-1 1,1 1-1,-1-1 1,1 0-1,-1-1 1,1 1-1,-1 0 1,0-1-1,0 0 1,0 0-1,5-4 1,-3 0 13,0-1 0,-1 1 0,0-1 0,5-12 0,-8 16-60,0 0 1,-1 0-1,1 0 1,-1 0-1,1 0 1,-1 0-1,0 0 1,0-1-1,-1 1 1,1 0-1,-1 0 1,1 0-1,-1 0 0,0 0 1,0 0-1,0 0 1,-1 1-1,-1-4 1,2 3-4,-1 1 0,1-1 0,-1 1 0,0-1 1,0 1-1,0 0 0,0 0 0,0 0 0,0 0 0,-1 0 0,1 0 0,-1 0 1,1 1-1,-1-1 0,0 1 0,1 0 0,-1 0 0,-4-1 0,-34 1-313,38 1 395,20-1-46,1-2 0,-1 0 0,0 0 0,0-2 0,0 0 0,17-8 0,7-2 8,-35 13-41,-1 0 0,1 0 0,0 1 0,0 0 0,0 0 0,0 1-1,0 0 1,9 0 0,-13 0-1,0 1-1,0-1 1,0 1-1,0-1 1,0 1-1,0 0 0,0 0 1,0 0-1,0 0 1,0 0-1,-1 0 1,1 1-1,0-1 1,-1 1-1,1-1 0,-1 1 1,1-1-1,-1 1 1,0 0-1,0 0 1,0-1-1,0 1 1,0 0-1,0 0 0,0 0 1,0 2-1,0 1 22,-1-1 0,1 1 0,-1-1 0,0 0 0,0 1 0,-1-1-1,1 1 1,-1-1 0,0 0 0,0 1 0,-1-1 0,-2 7 0,2-6 67,0 1 0,0 0 1,1-1-1,0 1 1,-1 9-1,2-15-61,0 1-1,-1-1 1,1 0-1,0 0 1,0 0-1,0 1 1,0-1-1,0 0 1,0 0 0,0 1-1,0-1 1,0 0-1,1 0 1,-1 1-1,0-1 1,0 0-1,0 0 1,0 1 0,0-1-1,0 0 1,0 0-1,0 0 1,1 1-1,-1-1 1,0 0-1,0 0 1,0 0 0,1 0-1,-1 1 1,0-1-1,0 0 1,0 0-1,1 0 1,-1 0-1,0 0 1,0 0 0,0 0-1,1 0 1,-1 0-1,0 1 1,0-1-1,1 0 1,-1 0-1,1 0 1,9-5 101,-7 3-56,69-40 153,-44 24-283,55-25-1,-80 41 61,1 1-1,0 0 1,0-1-1,-1 1 1,1 1-1,0-1 0,0 1 1,0-1-1,0 1 1,0 0-1,0 1 1,0-1-1,0 1 1,0 0-1,4 1 0,-1 1 99,0 0-1,-1 0 1,0 1-1,1 0 1,-2 0-1,1 0 1,6 7-1,-1-2 0,0-1 0,0 0 0,0-1-1,1 0 1,0-1 0,1 0 0,-1-1 0,1-1 0,23 6 0,-32-9-209,-1-1 1,1 1-1,-1-1 1,1 0-1,0 0 1,-1-1-1,1 1 1,-1-1-1,8-1 1,-7 0-835,0 1 0,0-1 0,0 0 0,0-1 0,0 1 1,0 0-1,3-4 0,7-2-1688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1:49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44 6880,'-27'-4'3136,"35"11"-2720,16-2 1664,2-2-1216,37-3 992,4 5-1088,22-13-193,3 3-351,29-7 128,-10 4-224,11-4-800,-18 4 321,-6 1-6401,-16 7 3712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1:52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0 472 3488,'0'0'10090,"2"-4"-8020,29-21-374,-21 18-1540,-1-1 1,11-10-1,12-20 85,30-48 0,-25 35-174,-37 50-67,17-21 117,-2 0 1,19-37-1,-29 49-95,-2 2-17,1 1-1,0-1 1,0 1 0,0 0-1,1 0 1,0 0 0,1 1-1,8-9 1,-14 15-10,0 0 0,0 0 0,0 0 0,0-1 0,1 1 0,-1 0 0,0 0 0,0 0 0,0 0 0,0 0 0,1-1 0,-1 1 0,0 0 0,0 0 0,0 0 0,1 0 1,-1 0-1,0 0 0,0 0 0,0 0 0,1 0 0,-1 0 0,0 0 0,0 0 0,1 0 0,-1 0 0,0 0 0,0 0 0,0 0 0,1 0 0,-1 0 0,0 0 0,0 0 0,0 0 0,1 0 0,-1 1 0,0-1 0,0 0 0,0 0 0,1 0 0,-1 0 0,0 0 0,0 1 0,0-1 0,0 0 0,0 0 0,0 0 0,1 1 0,-1-1 0,0 0 0,1 13 57,-1-10-47,-2 26 39,-1 0 1,-1 0-1,-10 35 1,2-13-15,5-23 7,4-20 121,1 1 0,0-1 0,1 1-1,-1 9 1,2-18-143,0 1-1,0-1 0,0 0 0,0 0 1,0 0-1,0 0 0,0 1 0,0-1 1,0 0-1,1 0 0,-1 0 0,0 0 1,0 0-1,0 0 0,0 1 0,0-1 0,0 0 1,1 0-1,-1 0 0,0 0 0,0 0 1,0 0-1,0 0 0,1 0 0,-1 0 1,0 0-1,0 0 0,0 0 0,0 0 1,1 0-1,-1 0 0,0 0 0,0 0 1,0 0-1,1 0 0,-1 0 0,0 0 1,0 0-1,0 0 0,0 0 0,0 0 0,1 0 1,-1 0-1,0 0 0,0-1 0,0 1 1,0 0-1,0 0 0,1 0 0,-1 0 1,0 0-1,0-1 0,10-6 234,40-50 56,30-30-363,-60 68 51,4-5-154,2 2-1,32-24 0,-56 45 149,0 0-1,0 0 0,0 0 0,0 0 1,0 1-1,0-1 0,0 0 0,0 1 0,0-1 1,5 1-1,-6 0 8,0 0 0,-1 0 0,1 0 0,0 0 1,0 0-1,0 1 0,-1-1 0,1 0 0,0 1 0,0-1 1,0 0-1,-1 1 0,1-1 0,0 1 0,-1-1 0,1 1 0,0 0 1,-1-1-1,1 1 0,-1-1 0,1 1 0,-1 0 0,1 0 0,-1-1 1,0 1-1,1 0 0,-1 0 0,0-1 0,1 3 0,0 7-32,0 0 0,0 0-1,-1 0 1,-1 0 0,0 0-1,0 0 1,-1 0 0,-3 13 0,-3 20 40,7-37-7,-1 7 59,0 0 1,2 0-1,-1 0 0,3 15 0,-2-25-39,0 0 0,1 0-1,0 0 1,-1 0 0,1 0 0,0 0 0,1 0 0,-1 0 0,0-1-1,1 1 1,-1-1 0,1 1 0,0-1 0,0 1 0,0-1 0,0 0-1,1 0 1,-1 0 0,0 0 0,1 0 0,-1 0 0,1-1 0,4 2-1,4 0 57,0 0 0,-1-1 0,2-1 0,-1 0-1,0-1 1,0 0 0,0 0 0,0-1 0,0 0 0,17-5-1,-21 4-49,0-1-1,1 1 0,-1-1 0,-1-1 1,1 1-1,0-1 0,-1 0 0,0-1 0,0 0 1,0 0-1,0 0 0,-1 0 0,0-1 1,0 0-1,-1 0 0,7-10 0,0-6-9,0-1 0,-2 0-1,11-40 1,-17 55-29,0-1-1,0 0-1,-1 0 1,0-1 0,0 1 0,-1-1-1,0 0 1,-1 1 0,0-1 0,-1-9-1,1 18 11,0 1 0,0 0 0,0 0-1,0-1 1,0 1 0,0 0 0,0 0 0,0 0-1,0-1 1,0 1 0,-1 0 0,1 0 0,0-1-1,0 1 1,0 0 0,0 0 0,0 0-1,0-1 1,-1 1 0,1 0 0,0 0 0,0 0-1,0 0 1,-1-1 0,1 1 0,0 0 0,0 0-1,0 0 1,-1 0 0,1 0 0,0 0-1,0 0 1,-1 0 0,1 0 0,0 0 0,0 0-1,-1 0 1,1 0 0,0 0 0,-1 0-1,-9 7-182,-8 16 21,7-4 138,1 0 0,1 1 0,1 0 0,0 0 0,2 0 0,0 1 0,-3 26 0,8-43 57,1 1-1,-1-1 0,1 0 0,0 0 0,0 1 0,1-1 0,-1 0 1,1 0-1,0 1 0,0-1 0,1 0 0,-1 0 0,1 0 0,0 0 0,3 5 1,-3-6 2,0-1 0,0 0 1,0 0-1,0 0 0,0 0 0,0-1 1,0 1-1,0-1 0,1 1 1,-1-1-1,1 0 0,-1 1 0,1-1 1,-1-1-1,1 1 0,0 0 1,0-1-1,-1 1 0,1-1 1,0 0-1,0 0 0,-1 0 0,1 0 1,5-1-1,4-2 49,0 0 0,0-1 0,0 0-1,17-9 1,44-28-85,-39 21-70,212-109-15,-244 128 104,59-27-17,-53 25-46,-1 0 1,1 1-1,0 0 0,0 1 1,0-1-1,9 1 0,-14 1 54,0 1 1,-1 0-1,1-1 0,-1 1 0,1 0 0,-1 1 0,1-1 0,-1 0 0,0 1 0,0-1 1,1 1-1,-1 0 0,0-1 0,-1 1 0,1 0 0,0 0 0,0 0 0,-1 1 0,1-1 1,-1 0-1,0 1 0,0-1 0,2 5 0,-3-7 14,0 0-1,0 0 1,0 1-1,0-1 1,0 0 0,0 0-1,1 1 1,-1-1 0,0 0-1,0 0 1,0 1-1,0-1 1,0 0 0,0 0-1,0 1 1,0-1-1,0 0 1,-1 0 0,1 0-1,0 1 1,0-1 0,0 0-1,0 0 1,0 1-1,0-1 1,0 0 0,0 0-1,-1 0 1,1 1-1,0-1 1,0 0 0,-10 0 216,-20-10-84,7 1-91,16 8-68,-1 1 1,1-1-1,-1 2 1,1-1-1,-1 1 0,1 0 1,-1 0-1,1 1 1,0 0-1,-8 3 0,9-3 4,-14 5-21,1 0 1,0 1-1,0 1 1,1 0-1,0 2 1,1 0-1,0 1 1,1 1-1,1 0 1,-26 29-1,36-36 76,0 0 0,1 0 0,0 1 0,1-1 0,-1 1 0,1 0-1,-3 11 1,5-17-23,1 1 0,0 0 0,-1 0-1,1 0 1,0 0 0,0 0-1,0-1 1,0 1 0,0 0 0,0 0-1,1 0 1,-1 0 0,1 0-1,-1-1 1,1 1 0,-1 0 0,1 0-1,0-1 1,0 1 0,0 0-1,0-1 1,0 1 0,1-1 0,-1 1-1,0-1 1,1 0 0,-1 0 0,1 1-1,-1-1 1,1 0 0,-1 0-1,1-1 1,0 1 0,0 0 0,2 0-1,4 2 68,-1-2-1,1 1 0,-1-1 0,1 0 0,0 0 0,-1-1 1,1 0-1,0-1 0,12-2 0,-4 0-60,-1-1-1,0 0 1,25-11-1,-27 8-8,0 0-1,-1 0 0,0-1 1,0-1-1,0 0 0,-1-1 1,19-21-1,-9 5-21,-2 0 1,23-41-1,-13 6-178,-13 26-54,-25 98-304,7-40 476,-1-9 76,2 1 1,0-1-1,0 1 0,1-1 0,1 1 1,1-1-1,4 21 0,-6-34 1,0 0 0,1 0 1,-1 1-1,1-1 0,-1 0 0,1 0 0,-1 0 0,1 0 1,0 0-1,-1 0 0,1 0 0,0 0 0,0 0 0,0 0 1,0 0-1,-1 0 0,1-1 0,1 1 0,-1 0 0,0-1 1,2 2-1,-1-2 4,-1 0 1,1 0-1,-1 0 0,1 0 1,0 0-1,-1 0 0,1 0 1,-1 0-1,1-1 0,0 1 1,-1-1-1,1 1 0,-1-1 1,3-1-1,2-1 21,0-1 0,0 0-1,0 0 1,-1-1 0,1 0 0,5-6 0,55-72-108,-42 50 53,2 2-1,42-41 1,-45 50-21,-19 16 17,1 1 1,1 0-1,-1 0 0,1 0 1,0 1-1,0-1 1,0 1-1,7-3 1,-11 6 8,0 0 0,0 1 0,0-1 0,0 0 0,0 1 0,0-1 0,0 1-1,0 0 1,0-1 0,0 1 0,0 0 0,0 0 0,0 1 0,0-1 0,0 0 0,0 1 0,0-1 0,0 1 0,0-1 0,0 1 0,0 0 0,0 0 0,0 0-1,-1 0 1,1 0 0,2 2 0,-1 0 19,0 1-1,0-1 0,0 1 1,0 0-1,-1-1 1,1 1-1,-1 1 0,0-1 1,0 0-1,-1 0 1,1 1-1,0 5 0,4 19-27,-2 0-1,-1 1 1,-1 0-1,-3 35 1,1-25 133,0-35-104,0 1 0,0-1 0,1 0 0,0 0 0,0 1 0,0-1 0,1 0 0,3 9 0,-4-11 14,1-1 0,-1 0 0,1 1 0,0-1 0,0 0 0,0 0 0,0 0 1,0 0-1,0 0 0,0 0 0,1-1 0,-1 1 0,1-1 0,-1 1 0,1-1 0,0 0 0,4 1 0,1 0 104,0-1 1,0 0-1,0 0 1,0 0-1,1-1 1,-1-1-1,0 1 1,0-2-1,0 1 1,0-1-1,8-2 1,-6 0-407,0 1 0,0-1 0,-1-1 0,0 0 0,0 0 0,0-1 0,0 0 0,8-8 0,-4 4-1135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1:53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457 21 5056,'0'-2'364,"-1"1"-164,1 0 0,-1 0 0,1 0 0,-1 0 0,0 0 1,1 0-1,-1 0 0,0 0 0,0 0 0,0 0 0,0 0 0,0 0 0,0 1 0,0-1 1,0 0-1,0 1 0,0-1 0,0 1 0,0-1 0,0 1 0,0-1 0,-1 1 1,1 0-1,0 0 0,0-1 0,-1 1 0,1 0 0,0 0 0,0 0 0,-1 0 1,-1 1-1,-15 0 146,1 1 0,0 0 0,-1 2 0,1 0 0,1 0 0,-1 2 0,1 0 1,-1 1-1,2 1 0,-1 0 0,-23 17 0,17-9-251,0 2-1,1 0 1,0 1 0,2 2-1,0 0 1,-24 36-1,36-47 6,2-1 0,-9 19 0,12-25-23,1-1-1,0 1 0,1 0 0,-1 0 1,0-1-1,1 1 0,-1 0 0,1 0 1,0 0-1,0 0 0,0 0 0,0 0 1,1-1-1,-1 1 0,2 5 0,-1-7-35,0 0-1,-1 1 0,1-1 1,0 0-1,0 0 0,-1 0 1,1 0-1,0 0 0,0 0 1,0 0-1,1 0 0,-1 0 0,0 0 1,0-1-1,0 1 0,1 0 1,-1-1-1,0 1 0,1-1 1,-1 1-1,0-1 0,1 0 1,-1 1-1,0-1 0,1 0 1,-1 0-1,3 0 0,3-1 70,0 0 0,0 0 0,0-1 0,9-3 0,-8 3-71,11-5 72,0 0 1,-1-1-1,0 0 1,30-21-1,59-51 41,-78 56-259,-24 20 54,-3 3 21,0-1 0,0 1 0,0-1 0,0 1-1,0 0 1,4-3 0,-5 4 34,-1 0-1,1 0 0,-1 0 0,1 0 0,0 0 0,-1 0 1,1 0-1,-1 0 0,1 1 0,-1-1 0,1 0 0,-1 0 1,1 0-1,-1 1 0,1-1 0,-1 0 0,0 0 0,1 1 1,-1-1-1,1 0 0,-1 1 0,0-1 0,1 0 0,-1 1 1,0-1-1,1 1 0,-1-1 0,0 1 0,0-1 1,1 1-1,-1-1 0,0 1 0,0-1 0,0 1 0,0-1 1,1 1-1,7 25 375,-7-19-328,2 1 0,-1-1 1,1 0-1,0 1 0,1-1 1,-1-1-1,7 9 0,-2-5 87,0-1-1,1 0 1,1 0-1,-1-1 1,1 0-1,14 8 1,-16-11-131,0-1 0,-1-1 0,2 1 0,-1-2 0,0 1 0,1-1 1,-1 0-1,1 0 0,-1-1 0,12 0 0,23-6-2004,2 1 533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1:57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3 802 1824,'-1'1'11,"1"-1"-1,0 1 1,0-1 0,-1 0 0,1 1-1,0-1 1,0 1 0,0-1-1,-1 1 1,1-1 0,0 1 0,0-1-1,0 1 1,0-1 0,0 1-1,0-1 1,0 1 0,0-1-1,0 1 1,3 9 8761,-2-10-8621,-1 0 0,1 0-1,0 0 1,0 0 0,0 0-1,0 0 1,-1 0 0,1-1-1,0 1 1,0 0 0,0-1-1,-1 1 1,1 0 0,0-1-1,0 0 1,26-41 745,-6 17-617,2 1-1,33-27 1,-8 8-16,118-138 1251,-157 170-1405,0 1 1,1 0-1,20-15 0,-30 25-102,0 0-1,1-1 0,-1 1 0,0 0 0,1 0 0,-1 0 0,0 0 0,0-1 0,1 1 0,-1 0 0,0 0 0,1 0 0,-1 0 0,1 0 0,-1 0 0,0 0 0,1 0 0,-1 0 0,0 0 0,1 0 0,-1 0 0,0 0 0,1 0 0,-1 0 0,0 0 0,1 0 0,-1 0 0,0 1 0,1-1 0,5 11 150,-4 16 67,-5 18-51,-1 0-1,-20 79 0,15-81 14,7-33-75,-3 24 649,5-34-746,0 0 0,0 0 0,0 0-1,0 1 1,0-1 0,0 0-1,0 0 1,0 0 0,0 0 0,0 0-1,0 0 1,0 1 0,0-1-1,0 0 1,0 0 0,1 0 0,-1 0-1,0 0 1,0 0 0,0 0 0,0 0-1,0 1 1,0-1 0,0 0-1,0 0 1,0 0 0,1 0 0,-1 0-1,0 0 1,0 0 0,0 0-1,0 0 1,0 0 0,0 0 0,1 0-1,-1 0 1,0 0 0,0 0-1,0 0 1,0 0 0,0 0 0,0 0-1,1 0 1,-1 0 0,0 0-1,0 0 1,0 0 0,10-5 284,7-8-74,41-57-62,-22 25-226,-15 21 39,47-57 175,-54 64-244,1 0 1,23-19 0,-38 35 73,1 0 0,0 1-1,-1-1 1,1 0 0,0 1 0,0-1-1,0 0 1,0 1 0,0 0 0,0-1 0,-1 1-1,1-1 1,0 1 0,0 0 0,0 0-1,0-1 1,2 1 0,-2 0 13,-1 1 0,1-1 0,-1 0-1,1 0 1,-1 1 0,1-1 0,-1 0 0,0 1 0,1-1 0,-1 0-1,0 1 1,1-1 0,-1 0 0,0 1 0,1-1 0,-1 1-1,0-1 1,0 1 0,1-1 0,-1 1 0,0-1 0,0 1 0,0 0-1,1 5 3,0 0-1,-1 0 0,0 0 1,0 9-1,-1-11 21,-8 69-58,5-48-3,-2 43-1,6-57 120,0-1-1,0 1 1,1-1 0,1 1-1,0-1 1,5 18-1,-6-27-38,0 1 0,0-1 1,0 0-1,0 0 0,0 0 0,0 0 0,1 0 0,-1 0 0,0 0 0,1 0 0,-1 0 0,0-1 0,1 1 0,-1 0 0,1-1 0,-1 0 0,1 1 0,0-1 0,-1 0 0,1 1 0,-1-1 0,1 0 0,-1 0 0,1 0 0,0-1 0,-1 1 0,4-1 1,1 0 42,1-1 1,0 0 0,-1 0 0,1 0 0,7-5 0,-3 1-26,0-1 0,0-1 1,-1 0-1,0 0 0,-1-1 0,17-19 1,40-67-58,-49 69 10,-3 2-31,12-28-1,3-6-167,-24 52 71,-3 7-159,-2 14-73,-12 122 127,8-111 286,2 52 1,2-69-17,1-1 1,0 1-1,0 0 0,1-1 0,0 1 1,1-1-1,0 0 0,0 1 0,8 13 1,-10-21 1,0 1-1,0-1 1,0 1 0,0-1 0,0 0 0,0 0 0,0 1 0,0-1-1,0 0 1,1 0 0,-1 0 0,0 0 0,1-1 0,-1 1 0,0 0-1,1-1 1,-1 1 0,1 0 0,0-1 0,-1 0 0,1 1 0,2-1-1,-2 0-17,0-1 0,0 1-1,0-1 1,0 1-1,0-1 1,0 0-1,0 0 1,0 0-1,-1 0 1,1 0 0,0 0-1,0-1 1,-1 1-1,3-3 1,3-4-3,0-1 0,-1 1 1,0-1-1,-1 0 0,7-15 1,-2-1 150,8-30 1,-1 0-159,-11 36-156,6-32 0,-8 33 77,-3 14-177,0 5 56,1 12-55,-2 19 26,-1 13 24,0-21 239,1 0 0,1 1-1,5 28 1,-5-50-21,-1-1-1,1 1 1,0 0 0,0 0 0,1-1-1,-1 1 1,1-1 0,-1 1-1,1-1 1,2 3 0,-4-4-7,2 0 0,-1 0 0,0 0 0,0 0 0,0 0 0,0 0 0,0-1 0,1 1 0,-1 0 0,0-1 0,1 1 0,-1-1 1,1 1-1,-1-1 0,0 0 0,1 1 0,-1-1 0,1 0 0,-1 0 0,1 0 0,1 0 0,11-3 56,0-1 0,0 0 0,0-1 1,-1 0-1,1-1 0,19-13 0,73-54-167,-82 55 120,77-71-125,-63 54-77,-37 34 167,0 0 0,1 0 0,-1 0 0,1 0 0,-1 1 0,1-1 0,-1 0 0,1 1 0,-1-1 0,1 1-1,-1-1 1,1 1 0,0 0 0,-1 0 0,1 0 0,0 0 0,-1 0 0,1 0 0,0 0 0,-1 0 0,1 1 0,-1-1 0,3 1 0,-1 1 3,0-1 0,0 0 0,0 1 1,0 0-1,-1-1 0,1 1 1,-1 0-1,1 1 0,-1-1 0,0 0 1,0 1-1,3 4 0,-4-7 152,-5 0-168,0 1 0,1-1 0,-1 1 0,0 0 0,1 0 0,-1 0 1,0 0-1,1 0 0,-1 1 0,-5 3 0,-1 2 11,1 0 0,-11 9 0,-2 4 49,22-20-42,-13 10-58,1 0 1,0 1 0,-15 18 0,24-25 50,0-1 0,1 1 0,-1 0 0,1 1 0,0-1 0,0 0 0,-1 6 0,2-7 12,1 0-1,-1-1 0,1 1 1,0-1-1,0 1 1,0 0-1,0-1 0,0 1 1,1 0-1,-1-1 0,1 1 1,0-1-1,0 1 1,1 2-1,0-2 8,0 0 1,0 0-1,0 0 0,0 0 0,1 0 1,-1-1-1,1 1 0,0-1 1,0 1-1,0-1 0,0 0 0,0 0 1,0-1-1,0 1 0,1-1 0,-1 1 1,8 1-1,-3-1-4,1-1 0,0 1 0,0-1 0,0-1 0,0 0 0,11-1 0,-10 0 18,0-1-1,0 0 1,0-1-1,0 0 0,-1-1 1,1 0-1,-1 0 1,0-1-1,0 0 1,-1 0-1,1-1 1,8-9-1,30-31 66,-2-3-1,-3-1 1,62-95 0,-38 52-99,7-12-32,-58 82 72,-1-2 0,16-38 0,-28 56-91,1 0 0,-1 0 1,0-1-1,-1 1 0,0-1 1,1-13-1,-2 21 53,0-1-1,0 1 1,0 0-1,0-1 1,0 1 0,0-1-1,0 1 1,0 0 0,0-1-1,0 1 1,0-1-1,0 1 1,0 0 0,0-1-1,0 1 1,-1 0 0,1-1-1,0 1 1,0 0-1,0-1 1,-1 1 0,1 0-1,0-1 1,0 1 0,-1 0-1,1 0 1,0-1-1,0 1 1,-1 0 0,1 0-1,0-1 1,-1 1 0,1 0-1,0 0 1,-1 0-1,1 0 1,-1 0 0,1-1-1,0 1 1,-1 0 0,1 0-1,-1 0 1,1 0-1,0 0 1,-1 0 0,1 0-1,0 0 1,-1 1 0,1-1-1,-1 0 1,1 0-1,0 0 1,-1 0 0,1 0-1,-1 1 1,-22 14-125,18-12 134,-7 8-91,1-1 1,-12 14-1,9-9 4,3-2 77,0 0 0,1 1 0,0 0 0,1 1 0,1 0-1,0 1 1,-9 26 0,6-5-38,0 1 0,-6 48 0,11-37 138,-1 73 1,7-115-81,1 0 1,0 1 0,0-1 0,1 0 0,0 0-1,0 0 1,0 0 0,1 0 0,0 0-1,6 8 1,-7-12 1,0 1-1,0-1 0,1 0 0,-1 1 1,1-1-1,0 0 0,0-1 1,0 1-1,0 0 0,1-1 0,-1 0 1,1 0-1,-1 0 0,1 0 1,0 0-1,0-1 0,0 0 0,0 0 1,5 1-1,9 0 3,0 0 0,1-2-1,-1 0 1,0-1 0,0-1 0,20-5-1,-18 2 1,-1-1 1,0 0-1,33-17 0,-46 20 1,-1-1 1,1 1-1,-1-1 1,0 0 0,0-1-1,0 1 1,0-1-1,-1 0 1,0 0-1,0 0 1,0-1-1,-1 1 1,0-1 0,0 0-1,0 0 1,2-7-1,-2 1-40,-1 0-1,0 0 1,1-22-1,-3 29 14,0 0 0,0-1 0,0 1 0,-1 0 0,0-1 1,0 1-1,0 0 0,-1 0 0,1 0 0,-1 0 0,-3-5 0,5 9-1,0 1 1,-1-1-1,1 1 0,-1 0 1,1-1-1,0 1 0,-1-1 0,1 1 1,-1 0-1,1-1 0,-1 1 1,1 0-1,-1 0 0,1-1 1,-1 1-1,1 0 0,-1 0 1,1 0-1,-1 0 0,0 0 1,1 0-1,-1 0 0,1 0 0,-1 0 1,1 0-1,-1 0 0,-1 0 1,0 1-3,0-1 1,0 1 0,0 0-1,0 0 1,1 0 0,-1 0-1,-3 3 1,-3 3 12,0 0 0,-7 10 0,14-16-5,-7 11-28,1-1 0,0 1 0,1 0 0,0 0 0,1 1 0,0 0 0,-4 21 0,7-26 25,0 0-1,1 0 1,0 0-1,0 0 1,1 1-1,0-1 0,1 0 1,1 14-1,-1-18 22,0 0 0,1 1 0,-1-1 0,1 0 0,0 0-1,0 0 1,0 0 0,1 0 0,-1-1 0,1 1 0,0-1 0,0 0-1,0 1 1,0-1 0,1-1 0,-1 1 0,8 4 0,-7-5-4,1 0 1,-1 0-1,1 0 1,-1-1 0,1 0-1,-1 0 1,1 0 0,-1-1-1,1 1 1,0-1-1,-1 0 1,1 0 0,0-1-1,7-1 1,-5 0-1,-1 0 0,1 0 1,0-1-1,-1 1 0,0-2 0,1 1 0,-1-1 1,0 0-1,7-6 0,5-5 33,4-4 29,38-40 0,-31 26 15,7-8-41,-25 27-47,46-68 87,-33 48-368,-46 77-41,-25 73 0,46-114 325,-20 70 43,19-64-37,0 0 0,1-1 0,0 1 1,1 0-1,0 0 0,0 0 0,1 10 0,0-17 11,-1 0 0,0 0 0,0 0-1,1 0 1,-1 0 0,1 0-1,-1 0 1,1 0 0,-1 0 0,1 0-1,-1 0 1,1 0 0,0 0 0,0 0-1,0 0 1,-1 0 0,1-1 0,0 1-1,0 0 1,0-1 0,1 2 0,0-2 1,0 1 1,0-1 0,-1 0 0,1 1 0,0-1 0,0 0 0,0 0 0,0 0 0,-1 0 0,1-1 0,0 1 0,2-1-1,3-1 29,-1 0 0,1-1-1,-1 0 1,0 0 0,12-8-1,17-17-25,0-2 1,-2-1-1,32-40 0,-37 39-132,-18 24-261,-10 20 67,0-11 304,-4 27-161,1-12 133,1 0 1,1-1-1,0 1 0,1 0 1,4 28-1,-3-40 38,1 0 0,0 0 0,0 0 0,0 0 0,0 0 0,0-1 0,1 1 0,-1-1 0,1 0 0,0 1 0,0-1 0,7 5 0,-7-6 14,0 1 0,1-1 1,-1 0-1,1 0 0,-1 0 1,1 0-1,-1-1 0,1 0 1,0 1-1,0-1 1,0 0-1,-1-1 0,1 1 1,6-1-1,-6 0-4,-1-1 1,1 0-1,-1 0 0,1 0 1,-1 0-1,1-1 1,-1 1-1,0-1 0,0 0 1,1 0-1,-1 0 0,-1-1 1,5-2-1,2-5 22,-1 0 0,11-14 0,-10 11-66,2-3 41,-1-1-1,0-1 1,-2 0-1,12-34 0,-2 6 46,57-118-149,-58 137-212,-16 26 280,0 0 0,0 0 1,0 0-1,0 0 0,0 0 0,0 0 0,1 0 0,-1 0 0,0 0 0,0 1 0,1-1 0,-1 1 0,0-1 0,1 1 1,-1-1-1,3 0 0,-3 1 9,-1 0 0,0 1 0,1-1 0,-1 0 0,0 0 0,1 0 1,-1 0-1,0 1 0,1-1 0,-1 0 0,0 0 0,0 0 0,1 1 0,-1-1 1,0 0-1,0 1 0,1-1 0,-1 0 0,0 1 0,0-1 0,0 0 1,1 1-1,-1-1 0,0 0 0,0 1 0,0-1 0,0 0 0,0 1 0,1 13-53,-2 30-27,-13 74 1,-18 44 130,27-139 2,3-15 44,0 0 1,-1 0-1,0-1 0,-1 1 0,1-1 1,-1 0-1,-1 0 0,-8 12 1,13-19-78,0 0 1,-1 1 0,1-1 0,0 0-1,0 1 1,-1-1 0,1 0-1,0 0 1,0 1 0,-1-1 0,1 0-1,0 0 1,-1 0 0,1 1-1,0-1 1,-1 0 0,1 0 0,-1 0-1,1 0 1,0 0 0,-1 0 0,0 0-1,-11-6 162,11 4-162,0 1-1,0-1 0,0 0 1,-1 1-1,1-1 0,1 0 1,-1 0-1,0 0 0,0 1 1,1-1-1,-1 0 0,0-4 1,-5-15-103,2 15 16,3 6 71,1-1 1,-1 1 0,1-1 0,0 0 0,-1 1 0,1-1-1,-1 1 1,1-1 0,0 0 0,-1 1 0,1-1 0,0 0 0,0 1-1,0-1 1,-1 0 0,1 0 0,0 1 0,0-1 0,0 0 0,0 1-1,0-1 1,0 0 0,1-1 0,1 2-33,0 1 1,0-1-1,0 0 1,0 1-1,0 0 1,0-1-1,0 1 1,-1 0-1,4 2 1,12 5 214,4-2-28,1-1 0,1 0 0,23 0-1,-18-1-86,105 6-311,-76-9-6587,-38-1 3529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1:59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95 3904,'1'0'188,"-1"0"-1,1 0 1,-1-1 0,1 1-1,-1 0 1,1 0-1,-1-1 1,0 1 0,1 0-1,-1-1 1,0 1 0,1 0-1,-1-1 1,0 1 0,0-1-1,1 1 1,-1 0 0,0-1-1,0 1 1,0-1 0,1 1-1,-1-1 1,0 1 0,0-1-1,0 1 1,0-1 0,0 1-1,0-1 1,0 1 0,0-1-1,0 1 1,0-1-1,0 1 1,0-1 0,-1 1-1,1 0 1,0-1 0,0 1-1,0-1 1,-1 1 0,1-1-1,-1 0 1,0 0 27,0 0 1,-1 0-1,1 0 0,-1 0 0,1 0 0,-1 0 1,1 1-1,-1-1 0,0 0 0,1 1 1,-1-1-1,0 1 0,-2-1 0,-5 1-95,0 0 0,0 0 0,0 1 0,0 0 0,0 1-1,0-1 1,1 2 0,-1-1 0,-12 7 0,-10 5 35,-34 22 0,51-28-133,1 1 0,0 0 0,0 1-1,-16 16 1,25-21-25,0-1-1,1 1 1,-1 0-1,1 0 1,0 0-1,-4 11 1,6-13 23,0 0 1,0 0 0,0 0-1,1 0 1,-1 0 0,1 0-1,0 1 1,0-1 0,0 0-1,0 0 1,1 1 0,-1-1-1,3 5 1,-2-4 36,1 0 1,0-1-1,0 1 1,1 0-1,-1-1 1,1 0 0,0 0-1,0 0 1,0 0-1,0 0 1,0 0-1,0-1 1,1 1-1,5 1 1,6 4 141,1 0 0,17 5 1,-31-12-189,22 7 119,1 0-1,-1-2 1,1-1 0,0 0 0,40 0-1,-50-5-13,0-2-1,1 0 0,-1 0 0,18-6 1,56-23 187,-71 24-281,17-5 2,-1-2 0,0-1 0,54-35 0,-63 33 7,0-1 0,-1-1 0,-1-2-1,23-26 1,-3-6-28,18-22-150,-60 74 131,0 0 0,0 0 0,0 0-1,0 0 1,0 0 0,0 0-1,0 0 1,0 0 0,1 0 0,-1 1-1,0-1 1,1 1 0,-1-1 0,0 1-1,1-1 1,-1 1 0,1 0-1,-1 0 1,1-1 0,1 1 0,-1 1 1,-1-1 0,0 1 0,1-1 1,-1 1-1,1 0 0,-1-1 0,0 1 0,1 0 1,-1 0-1,0 0 0,0 0 0,0 0 0,0 0 1,0 0-1,2 3 0,2 3-18,-1 0-1,0 1 1,-1-1 0,0 1-1,3 11 1,-2-7 80,-1 0 0,0 1 0,-1-1 0,-1 1 0,1 20 0,-6-15 240,4-17-276,0-1 0,0 1 0,-1-1 0,1 0 0,0 1 0,0-1 0,-1 0 0,1 1 0,0-1 0,0 0 0,-1 1 0,1-1 0,0 0 0,-1 0 1,1 1-1,0-1 0,-1 0 0,1 0 0,0 0 0,-1 1 0,1-1 0,-1 0 0,1 0 0,-1 0 0,1 0 0,0 0 0,-1 0 0,1 0 0,-1 0 0,1 0 0,0 0 1,-1 0-1,1 0 0,-1 0 0,1 0 0,-1 0 0,1 0 0,0-1 0,-1 1 0,1 0 0,0 0 0,-1 0 0,1-1 0,-1 1 0,-34-29 389,30 24-410,-1 0-1,1 0 1,-1 1 0,1 0 0,-1 0 0,0 0 0,-1 1 0,1 0 0,-1 0-1,-8-2 1,8 4-39,0 0-1,0 0 0,0 1 1,0 0-1,0 0 0,0 1 1,0 0-1,0 0 0,0 1 1,0-1-1,0 1 0,1 1 0,-1 0 1,1 0-1,-1 0 0,-7 6 1,7-4 50,0 0-1,1 0 1,0 0 0,0 1 0,0 0 0,1 0 0,-1 1 0,2-1-1,-1 1 1,1 0 0,0 0 0,0 1 0,1-1 0,-3 11-1,5-16 10,1 0 0,-1 1-1,1-1 1,0 1-1,-1-1 1,1 1 0,0-1-1,1 1 1,-1-1-1,0 1 1,1-1 0,-1 1-1,1-1 1,0 0-1,0 1 1,0-1 0,2 3-1,-1-1 17,1-1 1,-1 0-1,1 0 0,0 0 0,0 0 1,1 0-1,-1 0 0,0-1 0,7 4 1,-1-2 48,1 0 0,-1 0-1,1 0 1,0-1 0,0-1 0,0 0 0,18 2 0,-20-4 0,0 0 1,1 0-1,-1-1 1,0 0-1,0 0 1,0-1-1,0 0 1,13-6-1,-16 6-51,-1 0 1,1-1-1,-1 0 0,0 1 0,0-2 0,0 1 1,0 0-1,0-1 0,-1 0 0,1 0 1,-1 0-1,0 0 0,0 0 0,-1-1 0,3-5 1,5-13 36,-1-1 0,-2 0 1,7-35-1,-13 53-144,0 0 0,-1 0-1,0-1 1,-1-7 0,1 14 75,0 0 0,0 0 0,0-1 0,0 1 0,0 0 0,0 0 0,1 0 0,-1-1 1,0 1-1,0 0 0,0 0 0,0 0 0,-1-1 0,1 1 0,0 0 0,0 0 0,0 0 0,0-1 0,0 1 0,0 0 0,0 0 0,0 0 0,0 0 0,0-1 1,0 1-1,-1 0 0,1 0 0,0 0 0,0 0 0,0-1 0,0 1 0,0 0 0,-1 0 0,1 0 0,0 0 0,0 0 0,0 0 0,-1 0 0,1 0 0,0 0 0,0 0 1,0-1-1,-1 1 0,1 0 0,0 0 0,0 0 0,0 0 0,-1 0 0,1 0 0,0 1 0,0-1 0,0 0 0,-1 0 0,1 0 0,0 0 0,0 0 0,0 0 1,0 0-1,-1 0 0,1 0 0,0 0 0,0 1 0,0-1 0,0 0 0,-1 0 0,1 0 0,-8 13-185,4 0 183,1-1 0,1 1 0,0 0 0,0-1 0,1 1 0,1 0 0,0 0 0,1 0 0,1 0 0,0-1 0,0 1 0,1 0 0,1-1 0,0 0 0,6 12 0,-8-20 54,0 0 0,0-1 0,1 1 0,-1-1 0,1 0 0,0 0 0,0 0 0,0 0 0,4 3 0,-5-5-9,0 0 1,1 0-1,-1 0 0,0 0 0,0 0 0,0 0 1,1-1-1,-1 1 0,0-1 0,0 0 0,1 1 1,-1-1-1,0 0 0,1 0 0,-1-1 0,0 1 1,1 0-1,2-2 0,3 0 29,0-2-1,-1 1 1,0-1 0,1 0 0,7-6-1,35-29 126,23-35-62,-55 53-278,2 1 0,39-32 0,-58 51 121,0 0-1,0 0 1,1 0 0,-1 0-1,0 1 1,1-1-1,-1 0 1,1 1-1,-1-1 1,1 1 0,-1-1-1,1 1 1,-1 0-1,1 0 1,0-1 0,-1 1-1,3 1 1,-3-1 23,0 1 1,0-1 0,0 1-1,0 0 1,0-1 0,0 1-1,0 0 1,0 0 0,-1 0-1,1 0 1,0 0 0,0 0-1,-1 0 1,1 0 0,-1 0-1,1 0 1,-1 0 0,1 0-1,-1 0 1,0 1 0,1-1-1,-1 2 1,1 6-28,0 1-1,0-1 1,-1 1-1,0-1 1,-1 1 0,0-1-1,-4 16 1,-2 22-22,5-36 79,0 15 173,2-25-160,0 0 0,0 0 0,0 0 0,0 0 0,0 0 0,0 0 0,0 0 0,1 0 1,-1 0-1,0-1 0,1 1 0,-1 0 0,0 0 0,1 0 0,0 0 0,-1-1 0,1 1 0,-1 0 0,1 0 0,1 0 0,-1 0-1,1-1-1,-1 1 0,0-1 0,1 0 0,-1 0 0,1 0 1,-1 0-1,0 0 0,1 0 0,-1 0 0,1 0 0,-1-1 1,1 1-1,1-1 0,23-9 150,-26 10-182,17-8-5,-1-1 0,0-1 0,27-22 1,3-2 2,-42 32 4,3-3-69,-1 1 0,2 0 0,-1 0 1,12-4-1,-17 7 67,0 1 0,0-1 0,0 1 0,0 0 0,0-1 0,0 1-1,0 0 1,0 0 0,0 0 0,0 0 0,0 1 0,0-1 0,0 1 0,0-1 0,0 1 0,0 0 0,-1-1 0,1 1 0,0 0 0,0 0 0,-1 0-1,1 0 1,0 1 0,1 1 0,5 6 112,0 0 0,7 13 1,-8-11 223,17 18-1,-21-26-251,0 0-1,0 0 1,0 0-1,1-1 0,0 1 1,-1-1-1,1 0 1,0 0-1,7 2 0,-5-2-26,1-1-1,-1 0 0,1 0 1,0 0-1,-1-1 1,1 0-1,0 0 0,0-1 1,8-1-1,7-3-1759,30-12-1,-27 9-2412,-6 3 1096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2:01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0 703 4800,'1'-1'380,"0"-1"0,0 1 0,-1 0 1,1 0-1,0 0 0,0 0 0,1 0 0,-1 0 0,0 0 1,0 0-1,0 1 0,0-1 0,1 0 0,-1 1 0,0-1 1,1 1-1,-1-1 0,2 1 0,7-4 397,4-4-234,-1-1 1,0 0 0,0-1-1,19-20 1,41-50 635,-56 59-1135,-8 11-19,67-79 426,76-115 1,-133 174-220,-2 0 0,-2-2 0,18-49 0,-32 78-231,0 0 0,0 0 0,0-1 0,-1 1 0,0-1 0,1 1 0,-1 0 0,0-1 0,-2-5 0,2 9-30,-1 0 1,0 0-1,1 0 0,-1 0 0,0 1 0,0-1 0,1 0 0,-1 1 0,0-1 0,1 1 0,-1-1 0,1 0 0,-1 1 0,1-1 0,-1 1 0,1 0 0,-1-1 0,1 1 0,-1-1 0,1 1 0,-1 0 0,-20 24-1,17-20 9,-18 23 90,1 0 0,2 2-1,1 0 1,1 1 0,2 0-1,1 1 1,-11 37 0,19-48-7,-32 113 77,34-115-15,1 0-1,0 0 1,2 0 0,0 0 0,2 22 0,4-18 313,-5-22-404,1 0 0,-1 0 0,0 0 0,0 0 0,1-1-1,-1 1 1,1 0 0,-1 0 0,1-1 0,-1 1 0,1 0 0,-1 0 0,1-1 0,0 1 0,-1-1 0,1 1 0,0 0 0,0-1 0,-1 0 0,1 1 0,0-1-1,1 1 1,1-1 26,0 0 0,-1 0 0,1-1 0,0 1 0,0-1 0,0 1 0,0-1 0,-1 0 0,1 0 0,0 0-1,-1-1 1,1 1 0,-1 0 0,1-1 0,2-2 0,2-2-9,1 0-1,-1-1 1,9-11 0,4-9 32,31-60 0,-50 86-92,16-31-192,17-48-1,-24 61 26,-5 12 97,-5 7 76,0 0 1,0 0-1,0 0 1,0 0-1,0 0 1,1 0-1,-1 0 1,0 0-1,0 0 1,0 0-1,0 0 1,0 0-1,0 0 1,0 0-1,0 0 1,0 0-1,0-1 1,0 1-1,0 0 1,1 0-1,-1 0 1,0 0-1,0 0 1,0 0-1,0 0 1,0 0-1,0 1 1,0-1-1,0 0 1,0 0-1,0 0 1,0 0-1,0 0 1,1 0-1,-1 0 1,0 0-1,0 0 1,0 0-1,0 0 1,0 0-1,0 0 1,0 0-1,0 0 1,0 0-1,0 0 1,0 0-1,0 0 1,0 1-1,0-1 1,0 0-1,0 0 1,0 0-1,0 0 1,0 0-1,0 0 1,4 11-101,0 0 0,10 17 1,-1-3 115,-9-16 31,1 1-1,9 12 1,-12-19-19,0 0 1,1 0 0,-1 0 0,1-1-1,0 1 1,-1-1 0,1 0 0,0 0-1,1 0 1,5 3 0,-5-3 2,1-1 0,-1 1-1,0-1 1,1 0 0,0-1 0,-1 1 0,1-1-1,-1 0 1,1 0 0,-1 0 0,1-1 0,0 1-1,-1-1 1,0 0 0,9-4 0,-3 1 67,-1-1 0,1 0-1,-1 0 1,0-1 0,15-14 0,-13 10-52,0-1 1,0 0-1,-1-1 1,12-20-1,-17 26-29,-1-1 0,0 0 1,-1-1-1,0 1 0,0 0 0,0-1 0,-1 0 1,0 0-1,-1 1 0,2-14 0,-3 19-30,0 0 0,0 0 1,-1 0-1,1 0 0,0 0 0,-1 0 0,1 1 0,-1-1 0,0 0 0,1 0 0,-1 0 0,0 1 0,0-1 0,0 0 0,0 1 0,-1-1 0,1 1 1,0-1-1,-1 1 0,1 0 0,0-1 0,-1 1 0,0 0 0,1 0 0,-1 0 0,0 0 0,1 1 0,-1-1 0,0 0 0,0 1 0,0-1 0,0 1 1,0-1-1,0 1 0,0 0 0,0 0 0,1 0 0,-1 0 0,-4 1 0,-1 1-2,1 0 1,-1 0-1,0 1 1,1 0-1,-1 0 1,1 0-1,0 1 1,0 0-1,1 0 1,-1 1-1,1-1 0,0 1 1,0 0-1,0 1 1,1-1-1,0 1 1,0 0-1,0 0 1,1 0-1,-4 9 1,3-5 101,0 0 1,0 1 0,2-1-1,-1 1 1,1-1 0,0 1-1,1 0 1,1 0 0,0 0 0,0 0-1,1-1 1,4 21 0,-3-25-16,0 0 1,0 0-1,1 0 1,0 0-1,0-1 1,0 1-1,1-1 1,0 0-1,0 0 1,0 0 0,0 0-1,1-1 1,0 0-1,0 0 1,0 0-1,1-1 1,-1 1-1,1-1 1,0-1-1,6 3 1,5 1 65,0 0 1,1-2-1,-1 0 0,1-1 1,33 1-1,-25-3 156,47-5 0,-61 2-724,23-6 0,-27 5-930,-1 0 0,1 0 0,11-7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2:02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3 326 4800,'-3'1'2490,"9"2"-845,10 1 294,-4-3-1327,-1-1-1,0 0 1,0 0-1,0-2 1,19-3-1,-7-1 269,37-15 1,-46 14-769,0-1 0,0 0-1,-1-1 1,0-1 0,-1 0 0,0 0 0,0-1 0,-1-1 0,-1 0 0,0-1 0,0 1 0,-2-2 0,14-25 0,-17 29-59,-1-1 0,0 0-1,3-13 1,-6 21-74,0 0 0,-1 0 0,1 0 0,-1 0 0,0 0 1,0 1-1,0-1 0,0 0 0,0 0 0,-1 0 0,1 0 0,-1 0 0,0 0 0,0 0 0,0 1 0,0-1 1,-1 0-1,-1-2 0,2 4-16,0 0 0,0 0 0,-1 0 0,1 0-1,0 0 1,-1 0 0,1 0 0,-1 0 0,0 1 0,1-1 0,-1 0 0,1 1 0,-1 0 0,0-1 0,1 1 0,-1 0 0,0 0 0,1 0 0,-1 0 0,0 0 0,1 0-1,-1 0 1,-2 1 0,-3 1 2,0 0-1,1 0 0,-1 0 0,1 1 1,-7 4-1,-4 2 81,1 2 0,1 0 0,0 0 0,1 2 0,0 0 0,-22 25 0,27-26 23,0 0-1,1 0 0,1 0 0,0 1 0,0 0 0,1 1 0,1-1 0,1 1 0,-6 22 0,10-32-9,-1 1 0,0 0-1,1 0 1,0-1-1,0 1 1,1 0-1,-1-1 1,1 1-1,0 0 1,0-1 0,0 1-1,1-1 1,0 1-1,-1-1 1,2 0-1,-1 0 1,0 0-1,1 0 1,0 0-1,0 0 1,0-1 0,0 1-1,1-1 1,5 4-1,-3-3 46,0 0 1,1 0-1,0-1 0,0 0 0,0 0 0,0 0 1,0-1-1,0 0 0,1-1 0,-1 0 0,1 0 0,-1 0 1,1-1-1,12-1 0,-9-1-50,0 0 0,1 0 1,-1-1-1,0-1 0,-1 1 0,1-2 1,-1 0-1,1 0 0,-1-1 0,-1 0 0,1 0 1,14-15-1,3-5-51,-1-2 1,35-49-1,-35 43 11,45-48 0,-32 44-461,-38 37 441,-1 1 0,1-1-1,0 0 1,-1 1 0,1-1 0,0 1-1,-1-1 1,1 1 0,0 0-1,-1-1 1,1 1 0,0 0 0,0-1-1,0 1 1,-1 0 0,1 0-1,0 0 1,0 0 0,0 0-1,-1 0 1,1 0 0,0 0 0,0 0-1,0 0 1,-1 0 0,1 0-1,0 1 1,0-1 0,0 0-1,-1 1 1,1-1 0,0 0 0,-1 1-1,1-1 1,0 1 0,-1-1-1,1 1 1,0-1 0,-1 1 0,1 0-1,-1-1 1,1 1 0,-1 0-1,0-1 1,1 1 0,-1 0-1,0 0 1,1-1 0,-1 2-1,3 6 53,0-1-1,0 1 0,2 15 1,-4-18-55,4 20 159,1-1 0,1 0-1,2 0 1,0-1 0,15 26-1,-19-39-40,0-1-1,1-1 0,1 1 0,0-1 1,0 0-1,0 0 0,1-1 0,0 0 1,0-1-1,1 1 0,0-2 1,0 1-1,1-1 0,19 7 0,-25-10-84,1-1-1,0 0 0,-1-1 0,1 1 1,0-1-1,0 0 0,0 0 1,0 0-1,0-1 0,-1 1 1,6-3-1,17-6-2338,-9 1 812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2:02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675 4 6656,'0'0'131,"-1"-1"0,1 1-1,-1-1 1,0 1 0,0 0 0,1 0 0,-1-1 0,0 1 0,1 0 0,-1 0-1,0 0 1,0 0 0,1 0 0,-1 0 0,0 0 0,0 0 0,1 0 0,-1 0-1,0 1 1,1-1 0,-1 0 0,0 0 0,0 1 0,1-1 0,-1 0 0,1 1-1,-1-1 1,0 0 0,0 2 0,-21 17 2097,-23 25 325,-86 64 0,123-102-2379,-61 47 506,-49 38-69,31-21-276,-71 60-2489,149-121 497,4-2-2670,4-3 1709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4:58:50.4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1 265 5984,'0'-2'207,"1"0"1,1 0-1,-1 0 1,0 0 0,0 1-1,1-1 1,-1 0-1,1 1 1,-1-1-1,1 1 1,0 0-1,-1-1 1,1 1-1,0 0 1,0 0-1,0 0 1,0 0 0,0 0-1,0 1 1,0-1-1,4 0 1,-2 0 178,0 0 0,0 1 0,0-1 0,0 1 0,0 0 1,0 0-1,0 1 0,0-1 0,0 1 0,0 0 0,6 1 1,-8 0-235,0-1 0,0 0 1,-1 1-1,1-1 1,0 1-1,0-1 1,-1 1-1,1 0 1,-1 0-1,0 0 1,1 0-1,-1 0 1,0 0-1,0 0 1,0 0-1,0 0 0,-1 1 1,1-1-1,-1 0 1,1 1-1,-1 3 1,1 6-23,0 0 1,-3 22-1,2-30-116,-19 121 501,8-67-5360,11-51 941</inkml:trace>
  <inkml:trace contextRef="#ctx0" brushRef="#br0" timeOffset="1">341 14 4992,'-21'-8'1824,"16"3"-1408,5 10-128,13-10-5760,0 5 4160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2:04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182 530 4736,'1'-1'-19,"0"-2"682,0 1 1,0-1-1,0 0 0,0 1 0,-1-1 0,1-3 1,-1 5-563,0 1 1,0-1-1,0 1 1,0-1-1,0 1 1,0-1 0,0 1-1,0-1 1,-1 1-1,1-1 1,0 1-1,0-1 1,-1 1-1,1-1 1,0 1 0,0 0-1,-1-1 1,1 1-1,-1-1 1,1 1-1,0 0 1,-1-1 0,1 1-1,-1 0 1,1 0-1,-1-1 1,1 1-1,-1 0 1,1 0-1,-1 0 1,1 0 0,-1-1-1,1 1 1,-1 0-1,1 0 1,-1 0-1,1 0 1,-1 0-1,1 0 1,-1 0 0,1 1-1,-1-1 1,1 0-1,-1 0 1,1 0-1,-1 1 1,-4 0 75,1 0 0,-1 1 0,1-1 0,0 1 0,0 0 0,0 0 0,0 1-1,0-1 1,1 1 0,-1 0 0,-6 6 0,0 2 235,-1 1 1,-10 17-1,9-11-132,0 1 1,0 1-1,-11 29 0,20-41-192,0 0 0,1 0 0,-1 0 0,2 1 0,-1-1 0,1 1-1,1-1 1,-1 1 0,1-1 0,1 1 0,2 16 0,-2-24-56,-1 1-1,1-1 1,0 1 0,-1-1 0,1 1 0,0-1 0,0 0 0,0 1 0,0-1-1,0 0 1,0 0 0,0 1 0,1-1 0,-1 0 0,0 0 0,0 0-1,1-1 1,-1 1 0,1 0 0,-1 0 0,1-1 0,-1 1 0,1-1-1,-1 0 1,1 1 0,0-1 0,-1 0 0,1 0 0,2 0 0,6 0 110,0 0 0,0-1 0,17-4 0,-19 3-82,26-6-25,0-2-1,-1-1 1,0-2 0,-1-1 0,-1-1 0,0-2 0,-1-1 0,-1-1 0,-1-2 0,41-38 0,-42 29-72,-22 23-22,0 1 0,1 0 1,0 0-1,0 0 0,10-7 0,-15 22-266,-20 60 11,-1 6 338,18-66 40,1 1-1,0-1 1,1 1-1,0 0 1,0-1-1,3 12 1,-3-17 34,6 14 341,-6-18-432,1 1 1,-1-1 0,1 1-1,-1-1 1,1 1 0,-1-1-1,1 1 1,-1-1 0,1 0-1,0 1 1,-1-1 0,1 0-1,-1 0 1,1 0 0,0 1-1,-1-1 1,1 0 0,0 0-1,0 0 1,-1 0-1,1 0 1,0 0 0,-1 0-1,1 0 1,0-1 0,2 1 44,1-1 0,-1 0 0,0 0 0,0-1 0,0 1 0,0 0 0,0-1 0,-1 0 0,5-3 0,0-1 4,0 0 0,9-11 0,5-11-36,-1-1 1,-1-1 0,27-60 0,14-24 40,-39 84-59,2 1 1,50-52-1,-23 29 1,-8 4-100,-1-3-1,63-103 0,-104 153 76,1 0 0,0 0 0,-1 0 0,1 0 0,-1 0 0,1 0 0,-1 0 0,0 0 0,1 0 0,-1 0 0,0 0 0,0 0 0,1 0 0,-1 0 0,0-2 0,-1 3 10,1 0 0,0 0 0,-1 0 0,1 0 1,0 0-1,-1 0 0,1 0 0,0-1 0,-1 1 0,1 0 0,-1 0 0,1 0 0,0 1 0,-1-1 0,1 0 1,0 0-1,-1 0 0,1 0 0,0 0 0,-1 0 0,1 0 0,0 1 0,-1-1 0,1 0 0,0 0 1,-1 0-1,1 1 0,-30 20-274,-17 18 160,3 2 0,-46 55 0,71-73 125,1 1 0,1 0 0,1 1 1,2 1-1,0 1 0,-14 40 0,16-32 19,2 0 1,2 1-1,1 0 0,-4 68 0,11-99 30,0 1-1,0-1 1,0 0-1,1 1 1,-1-1 0,1 0-1,1 1 1,-1-1 0,4 9-1,-3-12-22,-1 1 1,1 0-1,0-1 0,0 0 0,0 1 0,0-1 0,0 0 1,1 0-1,-1 0 0,1 0 0,-1 0 0,1-1 1,0 1-1,-1-1 0,1 1 0,0-1 0,0 0 0,3 0 1,1 1 6,-1-1 0,1-1 0,0 1 0,-1-1 0,1 0 0,0-1 0,-1 1-1,1-1 1,0-1 0,6-1 0,9-4 46,30-14 0,-50 19-84,16-5 2,-1-1 0,-1 0 0,0-2-1,0 0 1,0 0 0,-2-2 0,1 0 0,19-21 0,13-31 194,-30 40-210,-9 13 15,-1-1 0,0 1-1,-1-1 1,0-1 0,5-14-1,-10 24-12,-1 1-1,1-1 1,0 0-1,-1 0 1,0 0-1,0 0 1,0 0-1,0 0 1,0 0-1,-1-5 0,1 8 4,-1-1 0,1 0-1,0 0 1,-1 1-1,1-1 1,0 0-1,-1 1 1,1-1-1,-1 0 1,1 1-1,-1-1 1,1 0-1,-1 1 1,0-1 0,1 1-1,-1-1 1,0 1-1,1 0 1,-1-1-1,0 1 1,1 0-1,-1-1 1,0 1-1,0 0 1,0 0-1,1-1 1,-1 1-1,0 0 1,0 0 0,0 0-1,1 0 1,-1 0-1,0 0 1,0 1-1,0-1 1,1 0-1,-1 0 1,0 0-1,0 1 1,1-1-1,-2 1 1,-6 3 10,0 1-1,0-1 1,0 2 0,1-1 0,0 1-1,0 0 1,-9 11 0,2-3-12,1 0 28,1 0 0,0 0-1,2 2 1,-1-1 0,2 1-1,0 1 1,1 0 0,-7 19-1,12-25 0,-1-1 0,1 1 0,1 0-1,0 0 1,-1 19 0,3-28 14,0 0 1,1-1-1,-1 1 1,0 0-1,0 0 1,1-1-1,-1 1 0,1-1 1,-1 1-1,1 0 1,0-1-1,0 1 1,-1-1-1,1 1 0,0-1 1,0 0-1,1 1 1,-1-1-1,0 0 1,0 0-1,1 0 0,-1 0 1,0 0-1,1 0 1,-1 0-1,1 0 0,-1 0 1,1-1-1,0 1 1,-1-1-1,1 1 1,0-1-1,2 1 0,7 0 12,-1-1-1,1 0 0,0 0 0,15-3 0,-6 1-28,8-1-11,-1-2 0,0-1 0,0-1-1,30-12 1,76-40-218,-72 31 268,-37 16 103,28-17 1,-25 10-252,-38 25-43,1 1-1,-13 11 0,18-13 119,-13 14 12,0 0 0,1 1 0,1 1 1,-23 37-1,36-51 29,-2 1-13,1-1 0,0 1 1,1 0-1,0 0 1,0 1-1,1-1 0,0 1 1,-2 11-1,4-20 6,0 1 0,0-1 0,0 1 0,0-1-1,0 1 1,0-1 0,0 0 0,0 1 0,0-1-1,0 1 1,0-1 0,0 1 0,0-1 0,0 1-1,0-1 1,0 0 0,1 1 0,-1-1 0,0 1-1,0-1 1,0 0 0,1 1 0,-1-1 0,0 0-1,1 1 1,-1-1 0,0 0 0,1 1 0,-1-1-1,0 0 1,1 0 0,-1 0 0,0 1 0,1-1-1,-1 0 1,1 0 0,-1 0 0,1 0 0,-1 0 0,0 1-1,1-1 1,-1 0 0,1 0 0,-1 0 0,1 0-1,-1 0 1,1-1 0,-1 1 0,0 0 0,1 0-1,0 0 1,3-2 17,-1 1 0,1-1-1,-1 0 1,0 0 0,4-3-1,21-16 47,-1 0-1,-1-1 0,-1-2 1,25-30-1,72-126-116,-101 147 78,14-22-99,-2 0 1,37-88-1,-69 139 46,0 0-1,1 0 1,-2 1-1,1-1 1,0 0-1,-1 0 1,0-5 0,0 8 11,0 0 0,0 0 0,0 1 1,0-1-1,0 0 0,0 0 1,0 1-1,-1-1 0,1 0 1,0 1-1,-1-1 0,1 0 0,0 1 1,-1-1-1,1 0 0,-1 1 1,1-1-1,-1 1 0,1-1 1,-1 1-1,0-1 0,1 1 0,-1-1 1,1 1-1,-1-1 0,0 1 1,0 0-1,1-1 0,-1 1 1,0 0-1,0 0 0,1 0 0,-1 0 1,0 0-1,0-1 0,1 1 1,-1 0-1,0 1 0,0-1 1,1 0-1,-1 0 0,0 0 0,0 0 1,1 1-1,-2-1 0,-6 3-38,1 0-1,-1 0 0,1 0 0,0 1 0,0 0 0,1 1 1,-1-1-1,-11 11 0,7-4 46,1-1 0,0 1-1,1 0 1,-9 14 0,10-12 29,2 0 0,-1 1 0,2-1 0,-1 1-1,2 0 1,0 1 0,1-1 0,0 1 0,1-1 0,1 1 0,0 0 0,1 0 0,1-1-1,0 1 1,1 0 0,0-1 0,9 26 0,-10-34-38,1-1-1,0 0 1,0 0 0,1 1 0,0-2-1,-1 1 1,2 0 0,-1 0 0,0-1-1,1 0 1,0 0 0,5 5 0,-6-7-273,1 0 1,-1 1-1,1-1 1,0 0 0,-1-1-1,1 1 1,0-1 0,0 0-1,0 0 1,0 0-1,1 0 1,-1 0 0,0-1-1,0 0 1,0 0 0,8-1-1,18-8-3708,-2-3 1306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2:05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7040,'-8'0'3200,"21"4"-2752,0-4 1856,10 3-1344,27-3-32,8 5-576,19-2-192,-6 6-96,-3-6 96,-6 2-96,-12-5-1568,-9 3 800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2:05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37 7456,'-8'-20'3392,"3"20"-2944,5-5-448,8 5-96,2-7-1920,3 2 1088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2:06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32 467 3328,'-20'10'1061,"8"0"5846,32 2-3286,-15-12-3423,-1 1 0,1 0 0,0-1 0,0 0 0,0 0 0,0-1 1,-1 1-1,1-1 0,0 0 0,0-1 0,-1 1 0,1-1 0,-1 0 0,1 0 0,-1 0 0,5-3 0,7-5 81,0-1-1,24-22 0,-21 14-185,0-1 0,-1-1 0,-1 0 0,16-26 0,48-96 130,-53 84-186,-20 39-45,2 0-1,14-22 0,-24 41 3,1 1-4,-1-1 0,1 1 1,-1-1-1,0 1 1,0 0-1,1-1 0,-1 1 1,0-1-1,1 1 1,-1-1-1,0 1 0,0 0 1,0-1-1,0 1 1,0-1-1,1 1 0,-1-1 1,0 1-1,0-1 1,0 1-1,0-1 0,0 1 1,0-1-1,-1 1 1,1-1-1,0 1 0,0-1 1,0 1-1,0-1 1,-1 0-1,-5 18-305,-5 17 221,4-16 118,1 0 1,-5 28-1,5-10 44,-1 2-9,-3 68 1,11-94 55,-1 0 1,4 17 0,-3-25-58,0 1-1,0-1 1,1 1-1,-1-1 1,1 0-1,0 0 1,0 0-1,0 0 1,3 4-1,-4-8-31,0 1-1,0 0 0,-1 0 0,1-1 0,0 1 1,0 0-1,0-1 0,0 1 0,0-1 0,0 1 1,0-1-1,0 0 0,0 1 0,0-1 0,0 0 1,0 0-1,0 1 0,0-1 0,0 0 0,0 0 1,0 0-1,0 0 0,0-1 0,0 1 0,0 0 0,0 0 1,0-1-1,0 1 0,0 0 0,0-1 0,2 0 1,1-2 26,1 0 0,-1 0 1,0-1-1,0 1 0,6-7 0,77-100 218,-57 69-333,39-40 0,-60 71 67,-1 2-25,0-1 1,0 1 0,1 1-1,0 0 1,0 0-1,0 0 1,13-5-1,-21 12 16,0-1 0,0 1 0,0-1 0,0 1 0,-1 0 0,1 0 0,0-1-1,0 1 1,0 0 0,0 0 0,0 0 0,0 0 0,1 0 0,-1 0 0,0 0 0,0 0-1,-1 1 1,1-1 0,0 0 0,0 1 0,0-1 0,0 0 0,0 1 0,0-1 0,0 1 0,0 0-1,-1-1 1,1 1 0,0 0 0,0-1 0,-1 1 0,1 0 0,0 0 0,-1-1 0,1 1-1,-1 0 1,1 0 0,-1 0 0,0 0 0,1 2 0,1 2 25,-1 1-1,1 0 1,-2-1 0,1 1 0,0 11 0,-2 24 86,-1-1 1,-9 48 0,11-85-50,-1 0 0,0 0 0,1 0 0,0 1-1,0-1 1,0 0 0,1 4 0,-1-7-48,0 1 0,0-1 0,0 0-1,0 0 1,0 1 0,0-1-1,0 0 1,1 0 0,-1 1 0,0-1-1,0 0 1,0 0 0,0 0-1,1 1 1,-1-1 0,0 0 0,0 0-1,0 0 1,1 0 0,-1 1-1,0-1 1,0 0 0,1 0-1,-1 0 1,0 0 0,0 0 0,1 0-1,-1 0 1,0 0 0,0 0-1,1 0 1,0 0 10,0 0 1,1-1-1,-1 1 0,0-1 0,0 1 1,0-1-1,0 1 0,0-1 0,0 0 1,0 1-1,1-3 0,14-11 75,-1-2-1,-1 0 1,16-24-1,-18 23-157,0 1 0,1 1 0,1 0 0,21-18-1,-34 32 57,0 0 0,1 0 0,-1 0 0,0 0-1,1 0 1,-1 0 0,1 0 0,-1 1 0,1-1-1,0 0 1,-1 1 0,1 0 0,0-1 0,-1 1 0,1 0-1,0 0 1,-1 0 0,1 0 0,0 0 0,-1 0 0,1 0-1,0 1 1,-1-1 0,1 1 0,0-1 0,-1 1-1,1-1 1,-1 1 0,1 0 0,-1 0 0,1 0 0,-1 0-1,0 0 1,0 0 0,1 0 0,1 3 0,2 3 14,1 0 1,-1 1-1,0 0 1,-1 0-1,5 12 1,-6-13-10,63 145 637,-41-111-1907,-13-21-4824,-8-40-5828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2:07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44 6560,'-35'-23'2976,"30"14"-2592,10 6-128,4 3-224,17-5-864,6 2 448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2:08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1 717 3136,'7'-4'8326,"39"-34"-5671,125-155-119,-103 111-2219,0 8-102,-36 40 90,0-1 1,28-45-1,-45 59-46,-2 2-105,-1-1-1,-1 0 1,10-23 0,-7 7 193,-13 23-276,-1 13-77,0 0 1,0-1-1,0 1 1,0 0 0,0 0-1,0 0 1,0 0-1,0 0 1,0-1-1,0 1 1,0 0 0,0 0-1,0 0 1,0 0-1,0 0 1,0-1-1,0 1 1,0 0-1,-1 0 1,1 0 0,0 0-1,0 0 1,0 0-1,0 0 1,0 0-1,0-1 1,0 1 0,-1 0-1,1 0 1,0 0-1,0 0 1,0 0-1,0 0 1,0 0-1,0 0 1,-1 0 0,1 0-1,0 0 1,0 0-1,0 0 1,0 0-1,0 0 1,-1 0 0,1 0-1,0 0 1,0 0-1,0 0 1,0 0-1,0 0 1,-1 0-1,1 0 1,0 1 0,0-1-1,0 0 1,0 0-1,0 0 1,0 0-1,0 0 1,-1 0 0,1 0-1,0 0 1,0 1-1,0-1 1,-15 13-132,-10 10-46,10-5 88,-21 37-1,30-45 66,0 0-1,1 1 1,1 0-1,0 0 1,-4 19-1,0 17 163,3 1-1,1 0 0,3 1 0,6 69 0,-4-104-61,1 0-1,0-1 0,1 1 1,0 0-1,1-1 0,1 0 1,6 13-1,-9-23-22,-1-1 0,1 0 0,-1 0 0,1 1 0,0-1 0,3 3 0,-4-4-15,0-1-1,0 1 0,0 0 0,0-1 1,0 1-1,0 0 0,0-1 1,1 0-1,-1 1 0,0-1 1,0 0-1,0 1 0,0-1 1,1 0-1,-1 0 0,0 0 0,0 0 1,0 0-1,1 0 0,0-1 1,2 0 12,1-1 0,-1 0 0,0 0 0,0 0 0,0-1 0,0 1 0,0-1 0,-1 0 0,1 0 0,-1 0-1,6-7 1,2-5 22,16-26 0,-22 33-59,11-20-46,0 1 0,17-46 0,-31 67-22,2-8-117,-2 11 39,-1 6-43,-2 7 121,0 0 0,-1 0 0,-3 11 0,-3 18-10,6-13 25,0 31-1,2-48 86,0 1-1,2 0 1,-1 0-1,1-1 1,0 1-1,6 12 0,-8-20-3,0-1-1,1 0 1,0 1 0,-1-1-1,1 0 1,0 0-1,-1 0 1,1 1-1,0-1 1,0 0-1,0 0 1,0 0 0,0 0-1,0-1 1,0 1-1,0 0 1,1 0-1,-1-1 1,0 1-1,0 0 1,1-1-1,-1 1 1,0-1 0,1 0-1,-1 1 1,2-1-1,-1 0-7,-1-1 0,1 1 1,-1 0-1,1-1 0,-1 0 0,1 1 0,-1-1 0,0 0 0,1 0 0,-1 0 1,0 0-1,1 0 0,-1 0 0,0 0 0,0 0 0,0 0 0,0 0 1,0-1-1,0 1 0,0 0 0,-1-1 0,1 1 0,0-2 0,4-8-19,-1 4 12,0 0 0,-1 0 0,0-1 0,0 1 0,-1-1 0,0 0 0,-1 0 0,1 0 0,-1-9 0,-1 4-45,0-1-1,-2 1 0,-4-23 0,6 33 0,-1 0 0,0 0 1,0 0-1,0 0 0,0 0 0,0 0 0,0 1 0,-1-1 0,0 0 1,1 1-1,-1-1 0,0 1 0,0-1 0,-1 1 0,1 0 0,0 0 1,-1 0-1,1 0 0,-1 0 0,0 1 0,-5-3 0,-12 3 18,20 1 0,-1 0 0,0 0 0,1 0-1,-1 0 1,1 0 0,-1 0 0,1 0-1,-1 1 1,0-1 0,1 0 0,-1 0 0,1 0-1,-1 1 1,1-1 0,-1 0 0,1 1-1,-1-1 1,1 0 0,-1 1 0,1-1-1,-1 1 1,0 0 0,10 7 203,-8-7-166,5 4 18,1-1 0,-1 1 1,1-1-1,0-1 0,0 1 0,0-1 1,0 0-1,1-1 0,-1 0 0,12 2 1,8 0 49,43 1 1,-70-5-102,27 2 18,35-4-1,-55 1-542,0 0 0,0 0 0,0 0 0,0-1 0,0 0-1,0-1 1,-1 1 0,1-1 0,-1-1 0,8-4-1,-13 8 378,-1 0 0,1-1-1,-1 1 1,1 0-1,-1 0 1,1-1-1,0 1 1,-1-1-1,1 1 1,-1-1 0,0 1-1,1-1 1,-1 1-1,1-1 1,-1 1-1,0-1 1,1 1-1,-1-1 1,0 1-1,0-1 1,1 0 0,-1 1-1,0-1 1,0 0-1,0 1 1,0-1-1,0 0 1,0 1-1,0-1 1,0 1 0,0-1-1,0 0 1,0 1-1,0-1 1,0 0-1,-1 1 1,1-1-1,0 1 1,0-1-1,-1-1 1,-7-7-2381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2:08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77 7712,'-32'-12'3520,"50"4"-3072,1 0 1024,7 8-896,24-7 544,3 2-640,10-7-352,1 4-96,4 0 32,-2 5-32,7-2-32,-6 5 32,-4 0-5248,-8 5 2848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2:10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281 183 3136,'0'-1'59,"0"1"0,0-1 0,0 1 0,0-1 0,0 1 0,0-1 0,1 1 0,-1-1 0,0 1 0,0 0 0,0-1 0,1 1 0,-1-1 0,0 1 0,1 0 0,-1-1 0,0 1 0,1 0 0,-1-1 0,0 1 0,1 0 0,-1-1 0,1 1 1,3-5 1691,-5 3-1179,0 0 1,0 0-1,-1 1 1,1-1-1,0 0 0,-1 1 1,1-1-1,-4-2 1,2 3-429,0-1-1,0 1 1,-1 0 0,1 0 0,0 0 0,0 1 0,-1-1 0,1 1 0,0 0 0,-1 0 0,1 0 0,0 0 0,-1 0-1,1 1 1,0 0 0,-1-1 0,1 1 0,0 0 0,-6 4 0,-3 0 88,0 0 1,1 2-1,-20 13 1,16-9-194,1 1 0,0 0 0,1 1 0,1 0 0,0 1 0,1 1 0,0 0 0,-14 27 1,23-38-5,0 0 0,1 0 0,-1 0 0,1 0 0,0 0 0,0 1 0,1-1 0,-1 0 1,1 6-1,0-7 6,0 0 1,1 0 0,-1-1 0,1 1-1,0 0 1,0 0 0,0-1-1,0 1 1,1 0 0,-1-1 0,1 0-1,-1 1 1,1-1 0,0 0-1,3 3 1,-1-1 17,0-1-1,0 0 0,1 0 1,-1 0-1,1-1 0,0 1 1,0-1-1,0 0 0,0-1 1,7 2-1,5 1 213,33 2 0,-42-6-194,1 0 1,-1 0-1,1-1 0,-1 0 1,1 0-1,-1-1 0,0 0 0,0 0 1,0-1-1,0 0 0,0-1 1,0 0-1,11-7 0,-15 7-51,1 1-1,-1-1 1,1 0 0,-1 0 0,0-1-1,-1 1 1,1-1 0,-1 0-1,0 0 1,0 0 0,0 0-1,-1 0 1,0-1 0,0 1-1,0-1 1,-1 1 0,0-1-1,0 0 1,0 0 0,0-7-1,-1 2-32,0 1 0,-1 0 0,0 0 0,-4-16 0,4 23-4,0-1 1,-1 1 0,1-1 0,-1 1 0,0 0 0,0 0 0,0 0 0,0 0 0,0 0 0,-1 0 0,1 0-1,-1 1 1,0-1 0,0 1 0,-3-2 0,-22-10-84,10 6 49,17 8 52,1-1-1,-1 1 0,0-1 0,0 1 0,0 0 0,1 0 1,-1-1-1,0 1 0,0 0 0,0 0 0,0 0 0,1 0 0,-1 0 1,0 0-1,0 0 0,0 0 0,0 0 0,1 0 0,-1 1 1,-1-1-1,-11 3-8,13-3 8,0 0 0,0 0 0,-1 0 0,1 0 0,0 0-1,0 0 1,-1 0 0,1 0 0,0 0 0,0 0 0,-1 0 0,1 0-1,0 0 1,0 0 0,-1 0 0,1 0 0,0-1 0,0 1-1,-1 0 1,1 0 0,0 0 0,0 0 0,0 0 0,-1 0 0,1-1-1,0 1 1,0 0 0,0 0 0,-1 0 0,1-1 0,0 1-1,0 0 1,0 0 0,0 0 0,0-1 0,0 1 0,0 0-1,-1 0 1,1-1 0,0 1 0,0 0 0,0 0 0,0-1 0,0 1-1,0 0 1,0 0 0,0-1 0,0 1 0,0 0 0,0 0-1,1-1 1,-1 1 0,0 0 0,0 0 0,0-1 0,0 1 0,0 0-1,0 0 1,0-1 0,1 1 0,-1 0 0,12-13 111,30-15-118,1 2 0,2 2-1,49-18 1,-18 14 29,-67 25-38,1 0 0,0 1 0,0 1 0,0-1 0,0 2-1,10-1 1,-18 1 49,0 0-1,0 1 0,0-1 0,0 0 0,0 1 0,0-1 0,0 1 0,0-1 0,0 1 0,-1 0 1,1 0-1,0 0 0,0 0 0,-1 0 0,1 1 0,-1-1 0,3 2 0,-3 0 4,1-1 0,-1 0 0,0 0 0,0 1 1,0-1-1,0 1 0,-1-1 0,1 1 0,-1-1 0,1 1 0,-1 0 0,0-1 0,0 4 0,-2 18 21,-1-1 0,-1 0 0,-1 0 0,-14 41 1,-3 16 351,20-66-202,2-14-202,0 0-1,0 0 1,0 1-1,0-1 1,0 0 0,0 0-1,0 0 1,0 0 0,0 0-1,0 0 1,0 0-1,0 0 1,0 0 0,0 0-1,0 0 1,0 0-1,0 0 1,0 0 0,0 0-1,0 1 1,0-1 0,0 0-1,0 0 1,0 0-1,0 0 1,0 0 0,0 0-1,0 0 1,0 0-1,0 0 1,0 0 0,0 0-1,0 0 1,0 0 0,0 0-1,0 0 1,0 1-1,0-1 1,0 0 0,0 0-1,0 0 1,0 0-1,0 0 1,1 0 0,-1 0-1,0 0 1,0 0 0,0 0-1,0 0 1,0 0-1,0 0 1,0 0 0,0 0-1,0 0 1,0 0-1,0 0 1,0 0 0,0 0-1,0 0 1,1 0 0,-1 0-1,0 0 1,0 0-1,0 0 1,0 0 0,0 0-1,3-4 79,16-31 74,45-62-1,-53 83-226,1 0 0,0 1 0,1 0 0,0 1 0,1 1 0,29-19 0,-40 28 42,1 0-1,0 0 1,0 0-1,0 0 1,0 1-1,6-2 1,-9 3 14,1 0 0,-1 0 0,0 0 0,0 0 0,0 0 1,1 0-1,-1 0 0,0 1 0,0-1 0,0 0 0,1 1 0,-1-1 0,0 1 0,0-1 0,0 1 0,0-1 1,0 1-1,0 0 0,0 0 0,0-1 0,0 1 0,-1 0 0,1 0 0,0 0 0,0 0 0,-1 0 1,2 1-1,6 15 11,-1-1 1,0 1 0,-1 1 0,6 31-1,-7-27-12,1-1-1,17 40 0,-18-50 63,1-1-1,0 1 1,1-1 0,0-1 0,1 0-1,0 0 1,0 0 0,18 13 0,-23-19-19,1-1 0,-1 1-1,1-1 1,0 0 0,0 0 0,0 0 0,0-1 0,0 1 0,0-1 0,0 0 0,0 0 0,1-1-1,-1 1 1,0-1 0,0 0 0,1 0 0,-1 0 0,0-1 0,1 1 0,-1-1 0,0 0 0,0 0-1,0-1 1,0 1 0,0-1 0,0 0 0,6-4 0,-4 1-6,1 0 0,-1-1 0,-1 0 0,1 0 0,-1 0 0,0-1 0,0 1 0,-1-1 1,0-1-1,5-11 0,2-10 104,11-41 1,-22 70-131,5-16-16,-2-1 1,0 0-1,0 0 0,-2 0 0,0 0 1,-3-29-1,2 44-8,0 0-1,0 1 1,-1-1 0,1 0 0,-1 0-1,1 0 1,-1 1 0,0-1-1,1 0 1,-1 1 0,0-1 0,0 0-1,0 1 1,-1-1 0,1 1-1,0 0 1,-2-2 0,2 2 8,0 1 0,1 0 0,-1-1 0,0 1-1,1 0 1,-1 0 0,0 0 0,1-1 0,-1 1 0,0 0 0,0 0 0,1 0 0,-1 0 0,0 0-1,0 0 1,1 0 0,-1 1 0,-1-1 0,1 1 4,-1 0-1,1-1 1,-1 1-1,1 0 1,-1 0-1,1 0 1,0 0-1,0 0 1,-1 1-1,1-1 1,-1 2-1,-4 6-1,0 0 0,0 0 0,1 1 0,1 0 0,-1 0 0,2 0 0,-1 0 0,1 1 0,1-1 0,0 1 0,0 11 0,0 2 216,1 1 0,2 0 0,6 46 0,-5-61-101,0 1-1,0-1 0,5 12 1,-6-19-79,1 0 0,-1 0 0,1 1 0,0-1 0,0 0 0,0-1 0,0 1 0,0 0 0,1-1 1,-1 1-1,1-1 0,0 0 0,4 3 0,1-1 28,0-1 1,0 0-1,0 0 1,0-1-1,0 0 1,1-1 0,-1 0-1,1 0 1,-1 0-1,1-1 1,-1-1-1,15-2 1,8-2-706,-1-1 1,31-12-1,47-19-5752,-62 20 3307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2:11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194 363 4480,'0'0'140,"0"-1"0,-1 1 0,1-1 0,0 1 0,-1-1 0,1 0 1,-1 1-1,1-1 0,0 1 0,-1 0 0,1-1 0,-1 1 0,0-1 0,1 1 0,-1 0 0,1-1 1,-1 1-1,1 0 0,-1 0 0,0-1 0,1 1 0,-1 0 0,0 0 0,1 0 0,-1 0 0,0 0 0,1 0 1,-1 0-1,1 0 0,-2 0 0,-1 0 225,0 0 1,0 0-1,0 0 1,0 1-1,0-1 1,-3 2-1,-1 1-139,0 1 0,0 1-1,0 0 1,0 0 0,1 0 0,-9 9-1,0 0 78,9-9-194,-7 6 57,1 0 0,-16 19 0,26-27-128,-1 0 0,1 0 0,0 0 0,0 0 0,0 1 0,1-1 0,-1 0 0,1 1 0,-1 0 0,1-1 0,0 1 0,1 0 0,-1-1 0,1 1 0,-1 0 0,2 7 0,-1-9 1,0-1 0,1 1 0,0 0 0,-1 0 1,1 0-1,0-1 0,0 1 0,0-1 0,0 1 0,0 0 0,0-1 0,1 0 1,-1 1-1,0-1 0,1 0 0,-1 0 0,1 0 0,-1 0 0,1 0 0,0 0 1,-1 0-1,1 0 0,0-1 0,0 1 0,0 0 0,-1-1 0,1 0 0,3 1 1,0-1 29,0 1 0,0-1 1,0 0-1,0 0 1,0-1-1,0 0 1,0 0-1,0 0 1,9-3-1,-10 2 3,1-1 1,-1 1-1,0-1 0,0 0 0,0 0 1,0 0-1,0 0 0,-1-1 1,1 1-1,-1-1 0,0 0 0,0 0 1,-1 0-1,1-1 0,-1 1 0,0-1 1,3-8-1,-3 7-90,0-1 0,-1 1 0,0-1 0,0 0 0,0 1 0,-1-1 0,0 0 0,-1 1 0,1-1 0,-1 0 0,0 1 0,-5-13 0,5 16-8,0 0-1,-1 0 1,0 1 0,1-1 0,-1 0 0,0 1-1,0 0 1,0-1 0,-5-3 0,-1-1-283,26-6 960,89-84 881,28-20-579,11 0-686,-144 116-320,0-1 0,0 1 0,1 0 1,-1-1-1,0 1 0,1 0 0,-1 1 0,4-2 1,-6 2 44,1 0 1,-1 0-1,0 0 1,1 0-1,-1 0 1,1 0-1,-1 0 1,1 0-1,-1 0 1,1 0-1,-1 0 1,1 0-1,-1 0 1,0 0-1,1 0 1,-1 1-1,1-1 1,-1 0 0,0 0-1,1 1 1,-1-1-1,0 0 1,1 0-1,-1 1 1,0-1-1,1 0 1,-1 1-1,0-1 1,1 1-1,-1-1 1,0 0-1,0 1 1,0-1-1,0 1 1,1-1-1,-1 1 1,0-1-1,0 0 1,0 1 0,0-1-1,0 1 1,0-1-1,0 1 1,0-1-1,0 1 1,0-1-1,0 0 1,0 1-1,-1-1 1,1 1-1,0 0 1,-5 21 12,-14 38 0,10-30-31,-116 328 34,14-43 181,110-314-188,-72 210 521,68-200-432,5-8-33,0-1-1,-1 0 1,0 0-1,1 0 1,-1 0-1,0 0 1,0 0-1,0 0 1,0 0 0,-1-1-1,1 1 1,0 0-1,-1-1 1,1 1-1,-1-1 1,0 1-1,1-1 1,-1 0-1,-4 2 1,6-2-41,0-1-1,-1 0 1,1 0-1,0 0 1,-1 0 0,1 0-1,0 0 1,-1 0-1,1 0 1,0 0 0,0 0-1,-1 0 1,1 0-1,0 0 1,-1 0-1,1 0 1,0 0 0,-1 0-1,1 0 1,0 0-1,0 0 1,-1-1 0,1 1-1,0 0 1,-1 0-1,1 0 1,0 0 0,0-1-1,0 1 1,-1 0-1,1 0 1,0-1-1,0 1 1,0 0 0,-1 0-1,1-1 1,0 1-1,0-1 1,-3-6 79,0 0-1,1 0 1,0 0-1,1 0 1,-1-1 0,1 1-1,1-1 1,-1-7 0,1-3-98,1 1 0,5-31 0,-3 33 4,1 0 0,1 1-1,0-1 1,1 1 0,0 0 0,1 0 0,1 1 0,0 0 0,1 0 0,0 1 0,1 0 0,1 0 0,-1 2 0,2-1 0,0 1-1,0 1 1,0 0 0,1 0 0,1 2 0,-1-1 0,1 2 0,17-6 0,9-2-129,1 2 0,45-8 1,-13 12-4146,-35 7 1767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2:14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9 960 2496,'-1'1'137,"0"0"0,0 1 0,0-1 0,0 0 0,1 0 1,-1 0-1,1 1 0,-1-1 0,1 0 0,-1 1 0,1-1 0,0 0 0,0 1 0,-1-1 0,1 1 0,0-1 1,0 0-1,1 1 0,-1-1 0,0 0 0,0 1 0,1-1 0,-1 0 0,0 1 0,1-1 0,-1 0 1,1 1-1,0-1 0,0 0 0,1 2 0,-1-2 49,0 1 0,0-1 1,0 1-1,0-1 0,1 0 0,-1 1 1,0-1-1,1 0 0,-1 0 0,1 0 1,0 0-1,-1-1 0,1 1 1,0 0-1,-1-1 0,1 1 0,0-1 1,0 1-1,-1-1 0,1 0 0,0 0 1,0 0-1,0 0 0,2 0 0,3-2 140,0 0 0,-1 0 0,0-1-1,0 1 1,0-1 0,0-1 0,0 1 0,10-9-1,-2-1-29,0 0-1,14-17 1,60-91 226,-60 80-415,84-109 231,22-33 481,-105 133-649,-18 29-301,-9 16-125,-4 6-177,-12 18 390,0 1 0,2 0 0,0 1 0,1 0 1,1 1-1,-13 44 0,9-16 445,3 1 0,-6 61 0,16-103-309,0 0 0,1 0 0,-1 0 0,2 0 0,-1 0 0,3 11 0,-3-19-58,0 0 1,0 0-1,1 0 1,-1 0-1,0 0 0,1 0 1,-1 0-1,1 0 0,-1 0 1,1 0-1,-1 0 1,1-1-1,-1 1 0,1 0 1,0 0-1,0 0 0,-1-1 1,1 1-1,0 0 1,0-1-1,0 1 0,0-1 1,0 1-1,0-1 0,0 1 1,0-1-1,0 0 1,0 1-1,0-1 0,0 0 1,0 0-1,0 0 0,0 0 1,0 0-1,0 0 1,0 0-1,0 0 0,0 0 1,0-1-1,0 1 0,0 0 1,2-1-1,4-2 93,0-1 0,0 0 0,-1 0 1,13-10-1,-12 9-61,147-121 243,-139 115-301,12-10-30,0-1 0,-2-1 0,0-1 0,22-29 0,-13 7 38,-2-1 1,36-73 0,32-116 169,-74 150 15,-24 78-274,-4 9-80,-6 16-29,3 0 182,-7 35 0,3-7 130,-14 43 157,-4 0 0,-46 101 0,-56 114 928,126-298-890,1-8-54,3-8-48,4-7-238,1 1 0,1 0 1,0 0-1,1 1 1,0 0-1,2 0 1,0 1-1,1 0 0,0 1 1,17-17-1,-27 30-9,0 0 1,0 0-1,0 1 0,0-1 0,0 0 0,0 0 1,0 1-1,0-1 0,0 0 0,1 1 0,-1-1 0,0 1 1,1 0-1,-1-1 0,0 1 0,0 0 0,1 0 0,1 0 1,-2 0 5,0 0 0,0 1 1,0-1-1,0 1 1,0-1-1,0 1 1,0-1-1,-1 1 0,1 0 1,0-1-1,0 1 1,-1 0-1,1 0 1,0-1-1,-1 1 0,1 0 1,-1 0-1,1 0 1,-1 0-1,0 0 1,1 0-1,-1 0 0,0 0 1,1 1-1,6 22-99,-5-11 179,2 0-1,0-1 0,0 0 0,1 0 1,0 0-1,13 19 0,-16-29-38,-1 0-1,0 0 0,1-1 0,-1 1 1,1-1-1,0 1 0,-1-1 1,1 0-1,0 1 0,0-1 0,0 0 1,0 0-1,0 0 0,0-1 1,3 2-1,-2-2-2,0 0 0,0 0 0,0 0 0,0-1 0,0 1 0,0-1 0,-1 0-1,1 0 1,0 0 0,0 0 0,4-3 0,25-14 151,-1-2 0,54-46 0,-64 49-160,-12 10 0,4-3 21,0-1 1,0 0 0,-1 0-1,0-2 1,14-19 0,-25 31-37,-1 0 0,1 1 0,0-1 0,-1 0 0,1 0 0,-1 0 0,1 1 0,-1-1 0,1 0 0,-1 0 0,0 0 0,1 0 0,-1 0 0,0 0 0,0 0 0,0 0 0,0 0 0,1 0 0,-2 0 0,1 0 0,0 0 0,0 0 0,0 0 0,-1-1 0,1 1-10,0 1 0,-1-1 0,1 1-1,0 0 1,-1-1 0,1 1 0,-1 0 0,1-1 0,-1 1 0,1 0-1,-1-1 1,1 1 0,-1 0 0,1 0 0,-1 0 0,1-1 0,-1 1-1,1 0 1,-1 0 0,0 0 0,1 0 0,-1 0 0,1 0 0,-1 0-1,1 0 1,-1 0 0,0 1 0,-21 2-213,18-2 185,-2 1 5,-1 0 0,1 0-1,-1 0 1,1 1 0,0-1-1,0 2 1,0-1 0,0 1-1,1 0 1,-1 0 0,1 0 0,0 1-1,-8 9 1,10-9 31,-1 0 1,1 0-1,0 0 1,1 0-1,-1 0 0,1 1 1,0-1-1,1 1 0,-1 0 1,1 0-1,0 0 1,0-1-1,1 1 0,0 0 1,0 0-1,1 10 1,1-9 20,-1 0 1,1 0 0,0 0 0,0 0 0,1 0 0,0-1-1,0 1 1,1-1 0,0 0 0,0 0 0,0 0 0,1 0-1,0-1 1,0 0 0,0 0 0,0 0 0,9 5-1,-9-7 28,0 0-1,0-1 0,0 1 0,0-1 0,0 0 1,1 0-1,-1 0 0,1-1 0,0 0 0,-1 0 0,1-1 1,0 1-1,0-1 0,-1 0 0,1-1 0,0 0 1,-1 1-1,1-2 0,0 1 0,-1-1 0,1 0 0,6-3 1,9-7 52,-1-2 0,0 0 0,35-32 0,52-69-95,-106 114 3,16-24 13,-15 21-61,0 1 0,0-1 0,0 1 0,1-1 0,-1 1 0,1 0 0,0 0-1,0 1 1,0-1 0,0 0 0,4-1 0,-6 4 26,-1 0 0,0 0 0,0 1 1,0-1-1,0 0 0,0 0 0,0 1 0,1-1 0,-1 0 0,0 1 1,0-1-1,0 0 0,0 1 0,0-1 0,0 0 0,0 0 1,0 1-1,-1-1 0,1 0 0,0 1 0,0-1 0,0 0 1,0 0-1,0 1 0,-1-1 0,-13 48-126,2 1-1,-7 65 1,-11 43 380,25-138-168,3-9 48,-1 1 1,0-1-1,-1 0 1,-8 17-1,10-23-36,-5 6 199,6-10-271,1 0 0,-1 0 0,1 0 0,0 0 0,-1-1-1,1 1 1,-1 0 0,1 0 0,-1 0 0,1 0 0,0 0 0,-1-1 0,1 1-1,-1 0 1,1 0 0,0-1 0,-1 1 0,1 0 0,0 0 0,0-1 0,-1 1-1,1 0 1,0-1 0,0 1 0,-1-1 0,1 1 0,0 0 0,0-1 0,0 1 0,-1-1-1,1 1 1,0 0 0,0-1 0,0 0 0,-3-7-2,0-1 1,1 1-1,0-1 1,0 0-1,0-15 1,0-50 48,2 65-90,0 2 4,1-34-58,0 37 48,-1 0-1,1 1 1,0-1 0,-1 1 0,2-1 0,-1 1-1,0 0 1,3-6 0,-3 9 28,-1 0-1,0-1 1,1 1 0,-1-1 0,1 1-1,-1 0 1,1-1 0,-1 1-1,0 0 1,1 0 0,-1-1 0,1 1-1,-1 0 1,1 0 0,0 0-1,-1 0 1,1 0 0,-1 0 0,1 0-1,-1 0 1,1 0 0,-1 0-1,1 0 1,-1 0 0,1 0 0,-1 0-1,1 0 1,0 0 0,-1 1-1,1-1 1,-1 0 0,1 0 0,-1 1-1,0-1 1,1 0 0,-1 1-1,1-1 1,-1 0 0,1 1 0,16 16-144,2 10 140,-8-11 36,1-1 0,14 15 0,-22-27-1,0 1-1,0-1 1,0 1-1,0-1 0,1 0 1,0-1-1,-1 1 1,1-1-1,0 0 0,0 0 1,0 0-1,6 0 1,-8-1-1,0-1 1,0 0 0,-1 0-1,1 0 1,0-1 0,0 1 0,-1-1-1,1 1 1,0-1 0,-1 0-1,1 0 1,3-2 0,27-19 167,-27 18-136,12-11 71,0 0 0,-1-2 1,25-30-1,37-61-53,-70 95-98,3-3 37,10-22 0,-20 34-19,0 0 1,0-1 0,0 1 0,0-1 0,-1 1-1,0-1 1,0 1 0,0-1 0,-1 0-1,1-6 1,-1 9 3,-1 1-1,1 0 1,0 0-1,0-1 1,-1 1-1,1 0 1,-1 0-1,0 0 1,1 0-1,-1 0 1,0 0-1,1 0 1,-1 0-1,0 0 0,0 0 1,0 0-1,0 0 1,0 0-1,0 1 1,0-1-1,0 0 1,0 1-1,0-1 1,0 1-1,-1-1 1,1 1-1,0-1 1,0 1-1,0 0 1,-1 0-1,1 0 1,0 0-1,-1 0 1,1 0-1,-1 0 1,-5 0-26,1 1 1,-1-1-1,1 2 1,0-1-1,-7 3 1,4-1 30,1 0 1,-1 1-1,1 0 0,0 0 0,1 1 1,-1 0-1,1 0 0,0 1 1,0 0-1,1 0 0,-1 1 0,1 0 1,1 0-1,0 0 0,0 1 1,0 0-1,1 0 0,-5 10 1,3-2 74,1 1 1,0 0 0,1 0 0,0 0 0,2 1-1,0-1 1,1 1 0,2 21 0,-1-31-41,1 0 0,-1-1 1,2 1-1,-1-1 0,1 1 0,1-1 1,-1 0-1,1 0 0,0 0 0,1 0 1,-1 0-1,1-1 0,6 7 0,-6-8 6,1 0 0,0-1 0,0 1 0,1-1 0,-1 0 0,1 0 0,0-1 0,0 0 0,0 0 0,0 0 0,1-1 0,-1 0 0,1 0 0,10 1 0,-4-1-129,0-1-1,0 0 1,0-1 0,0 0-1,0-1 1,0-1 0,0 0-1,-1-1 1,1 0 0,17-7-1,-17 4-898,0 0-1,-1 0 0,0-2 1,0 1-1,17-15 1,7-7-1718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4:58:50.8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111 1 4576,'-4'0'311,"4"0"-271,-1 0 0,1 0 0,-1 0 0,0 0 0,1 1 0,-1-1 0,1 0 0,-1 0 0,1 0 0,-1 0 0,0 1 0,1-1 0,-1 0 0,1 0 0,-1 1 0,1-1 0,-1 0 0,1 1 0,0-1 0,-1 1 0,1-1 0,-1 1 0,1-1 0,0 0 0,-1 1 0,1-1 0,0 1 0,-1 0 0,1-1 0,0 1 0,0-1 1,0 1-1,0-1 0,-1 1 0,1 0 0,0-1 0,0 1 0,0-1 0,0 1 0,0 0 0,1-1 0,-1 2 0,-4 91 3847,-18 94 1,4-30-2682,9-78-100,-23 96 1,25-139-118,7-35-958,0-1 1,0 0-1,0 1 1,0-1-1,0 1 1,-1-1-1,1 0 1,0 1-1,0-1 1,0 0-1,1 1 1,-1-1-1,0 1 1,0-1-1,0 0 1,0 1-1,0-1 1,0 0-1,0 1 1,1-1-1,-1 0 1,0 1-1,9-15 539,39-109 617,-8 18-388,-31 85-725,1 1 0,0 0 0,18-23 0,-23 36-69,2-5-66,1 1 0,0 0 0,1 0 1,0 1-1,0 0 0,15-10 0,-12 10 377,-2 0-3432,-31 26-8926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2:14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69 6816,'-23'-8'3072,"20"4"-2656,-2 1 1312,10 6-1024,3-3-64,10 4-416,27-8-32,8 4-96,42-8 224,5 5-192,16-9 160,-8 7-160,5-12-6976,-15 6 3744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2:17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1 936 3648,'0'2'4696,"9"-2"-2875,4-8-1021,-1 1 0,0-2 0,-1 1 0,0-1 0,18-20 0,-9 9-203,44-39 81,88-62-1,-136 110-660,21-15 75,-2 0 0,47-47 0,-49 39-49,-3-2-1,45-65 1,-58 69-33,-1 0-1,-1-1 1,-1-1 0,15-62-1,-26 83-125,0-1-1,0 0 0,-1 1 1,-1-1-1,-1 0 1,-1-21-1,1 35 95,0-1-1,0 1 1,0-1-1,0 0 1,0 1 0,0-1-1,0 1 1,-1-1-1,1 1 1,0-1-1,0 1 1,0-1 0,-1 1-1,1-1 1,0 1-1,-1-1 1,1 1-1,0 0 1,-1-1 0,1 1-1,0-1 1,-2 1-1,2 0 8,0 0 0,-1 0 0,1 0 0,-1 0 0,1 0 0,-1 0 0,1 0 0,-1 0 0,1 0 0,0 0 0,-1 0 0,1 0 0,-1 1 0,1-1 0,-1 0-1,1 0 1,0 1 0,-1-1 0,1 0 0,-1 1 0,-16 19-358,6 1 392,0 1 0,1 1 0,1-1 0,-7 28 0,1 0 25,-3 1 219,3 2 0,-15 97 0,29-137-171,0-1 0,1 1 0,0-1 0,1 1 0,1-1 0,5 23 0,-6-29-9,1-1 0,-1 0-1,1 0 1,0 0 0,1 0 0,-1 0-1,1 0 1,0-1 0,0 1-1,1-1 1,-1 0 0,1 0 0,0 0-1,0-1 1,0 1 0,1-1-1,9 5 1,-11-6-45,0-1 0,0-1 0,1 1 1,-1 0-1,1-1 0,-1 0 0,0 1 0,1-1 0,-1-1 0,1 1 0,-1 0 0,0-1 1,1 0-1,4-1 0,4-2 84,0-1 1,16-9-1,-23 11-85,13-6 51,-2-1 0,20-14 0,-30 19-65,-1 1-1,1-1 1,-1 0 0,-1 0-1,1 0 1,-1-1 0,0 1-1,0-1 1,4-8 0,-7 12-36,-1 1 1,1-1-1,-1 1 1,1-1 0,-1 1-1,0-1 1,1 1-1,-1-1 1,0 1-1,0-1 1,0 1-1,0-1 1,0 1 0,-1-3-1,0 3-3,1 0-1,0 0 1,-1 1-1,1-1 0,-1 0 1,1 0-1,-1 1 1,1-1-1,-1 0 1,0 1-1,1-1 1,-1 1-1,0-1 1,0 0-1,1 1 1,-1 0-1,0-1 1,-1 0-1,-1 1-17,0-1 1,1 1-1,-1-1 0,0 1 1,1 0-1,-1 0 0,0 0 0,0 0 1,1 1-1,-1-1 0,0 1 1,1 0-1,-1-1 0,1 1 0,-3 2 1,-2 0 35,0 1-1,1 0 1,0 1 0,0-1 0,0 1 0,0 0 0,1 1-1,0-1 1,0 1 0,0 0 0,1 1 0,0-1 0,0 1-1,0-1 1,1 1 0,0 0 0,1 1 0,-1-1 0,2 0-1,-1 1 1,1-1 0,0 1 0,0-1 0,1 1-1,0 0 1,0-1 0,1 1 0,0-1 0,0 1 0,1-1-1,0 1 1,0-1 0,1 0 0,3 8 0,-4-12 36,-1-1 0,1 0 0,-1 0 1,1 0-1,0 0 0,-1 0 0,1 0 1,0-1-1,0 1 0,1-1 0,-1 1 0,0-1 1,0 0-1,1 0 0,-1 0 0,1 0 1,-1 0-1,1 0 0,-1-1 0,1 1 0,3-1 1,2 1 75,0-1 0,0-1 0,0 0 0,0 0 0,14-4 0,5-3-30,-1-2-1,1-1 1,-2-1-1,27-17 1,-21 12-27,113-77 131,-118 75-179,-11 8-142,21-22-1,-45 91-202,3-25 464,2-1 0,1 1 0,2-1 0,1 1 0,1 0 0,7 37 0,-7-65-11,0 0-1,0 0 1,0 0-1,1 0 1,3 9 0,-5-13-101,1-1 1,-1 0 0,0 1-1,0-1 1,0 0-1,1 0 1,-1 1 0,0-1-1,0 0 1,1 1 0,-1-1-1,0 0 1,0 0 0,1 0-1,-1 1 1,0-1 0,1 0-1,-1 0 1,0 0 0,1 0-1,-1 1 1,1-1 0,-1 0-1,0 0 1,1 0 0,-1 0-1,0 0 1,1 0 0,-1 0-1,0 0 1,1 0 0,-1 0-1,1-1 1,1 0 17,-1 0 0,0 0 0,1 0 0,-1 0 0,0-1-1,0 1 1,0 0 0,0-1 0,0 1 0,0-1 0,0 0 0,1-2 0,38-99 13,-9 20-46,-16 49 58,-6 16-95,-1 0 1,8-29-1,-16 34-469,0 12 259,2 7 218,0-1 32,1 0 0,0 0 0,0-1 0,0 1 0,1-1 0,-1 1 0,1-1 0,0 0 0,1-1 0,-1 1 0,0-1 0,1 0 0,7 4 0,-5-3 47,1-1 0,-1 0-1,1-1 1,-1 1 0,1-1-1,0-1 1,0 1 0,15-1-1,-4-2 1,-1 0-1,0-2 0,0 0 0,-1-1 1,1 0-1,-1-2 0,0 0 1,0-1-1,-1-1 0,0 0 0,0-1 1,-1-1-1,24-19 0,-37 27-59,0 0-1,0 0 0,0-1 0,0 1 0,0-1 1,-1 0-1,1 1 0,1-5 0,-3 6 6,1 1 0,-1-1 0,0 0-1,0 0 1,0 1 0,1-1 0,-1 0 0,0 0-1,0 0 1,0 1 0,0-1 0,0 0 0,0 0-1,0 1 1,0-1 0,-1 0 0,1 0 0,0 1 0,0-1-1,-1 0 1,1 0 0,0 1 0,-1-1 0,1 0-1,-1 1 1,1-1 0,-1 1 0,1-1 0,-1 1-1,1-1 1,-1 1 0,0-1 0,1 1 0,-1-1-1,0 1 1,1-1 0,-1 1 0,0 0 0,-1-1-1,-3 0-43,-1 0-1,0 0 0,1 0 1,-1 0-1,0 1 1,0 0-1,0 1 0,-9 1 1,1 0 2,1 1 0,-21 7-1,25-6 33,1-1 0,0 1 0,0 0-1,0 1 1,0 0 0,1 0 0,0 1 0,0 0-1,0 0 1,0 0 0,1 1 0,-6 9-1,8-10 15,1 0 0,-1 0-1,1 0 1,1 1-1,-1-1 1,1 1-1,0 0 1,0-1 0,1 1-1,0 0 1,1 0-1,-1 0 1,1 0 0,0 0-1,1 0 1,1 9-1,0-9 30,-1 0 0,1 0 0,0-1-1,1 1 1,0-1 0,0 1 0,0-1-1,1 0 1,-1 0 0,10 9 0,-10-11 1,1-1 0,0 1 0,-1-1 0,1 0 0,0-1 0,1 1 0,-1-1 0,0 0 0,1 0 0,-1 0 0,1 0 0,0-1 0,-1 0 0,1 0 0,0 0 0,6 0 0,-4-1 6,0 0 0,0-1-1,0 0 1,0 0 0,0-1 0,0 0 0,0 0-1,0-1 1,-1 1 0,1-1 0,-1-1 0,12-7 0,2-4 62,-1-1 1,23-25 0,-31 30-45,-5 4-30,85-88 249,-70 70-287,-2 0 1,21-37-1,-3-4-21,-4-2 1,-3-1-1,41-139 0,-69 203 1,0-4-17,0 0 0,2-13 1,-4 21 33,0 0 0,0 0 0,0 0 0,0 0 0,0-1 0,0 1 0,0 0 0,0 0 0,0 0 0,0 0 0,-1 0 0,1-1 0,0 1 0,-1 0 0,1 0 0,-1 0 0,1 0 0,-1 0 0,0 0 1,1 0-1,-1 0 0,0 1 0,0-1 0,0 0 0,1 0 0,-1 1 0,-1-2 0,1 2 4,0 0 0,0-1-1,0 1 1,0 0 0,0 0 0,0 0 0,0 0 0,0 0-1,0 0 1,0 0 0,0 0 0,0 0 0,0 1 0,0-1-1,0 0 1,1 0 0,-1 1 0,0-1 0,0 1 0,-1 0-1,-14 13-109,13-11 91,-7 9-18,-1 1-1,2 0 1,0 0-1,0 1 1,1 0-1,-10 28 1,10-23 14,-28 61-98,-26 95 0,48-128 196,3 0-1,1 0 1,-4 80-1,13-113 15,1 1-1,0-1 0,1 0 1,1 0-1,0 0 0,1 0 1,8 24-1,-10-35-39,1 0 0,-1 0 0,0 0 0,1 0-1,0-1 1,-1 1 0,1 0 0,0-1 0,3 3 0,-4-4-13,0 0 0,0 0-1,1-1 1,-1 1 0,0 0 0,0 0 0,1-1-1,-1 1 1,0-1 0,1 1 0,-1-1 0,1 0 0,-1 0-1,1 1 1,-1-1 0,1 0 0,-1 0 0,0 0-1,1 0 1,-1-1 0,1 1 0,-1 0 0,3-1 0,4-4 26,1 0 0,-1 0 0,0-1 0,0 0 0,-1 0 0,0-1 0,10-11 0,2 0-4,14-14-27,210-193-89,-231 211-126,-6 8-257,-6 20 139,-10 35 229,-21 61 0,13-49 242,9-34-102,-1-2-1,-23 45 0,29-63 7,0-1 0,0 1 0,-1-1 0,-8 10 0,11-14-25,0 0 0,-1 0 0,1 0-1,-1 0 1,0 0 0,1 0 0,-1-1-1,0 1 1,0-1 0,0 0 0,0 0-1,-6 1 1,7-1-24,0-1-1,0-1 0,0 1 0,0 0 1,-1 0-1,1-1 0,0 0 1,0 1-1,0-1 0,0 0 0,1 0 1,-1 0-1,0 0 0,0 0 1,0 0-1,1 0 0,-1-1 0,1 1 1,-2-2-1,-3-4 28,0 0 0,-9-14 0,13 18-16,-4-6 15,-18-30-34,22 35-10,0 1 1,1-1 0,-1 0 0,1 1-1,0-1 1,0 0 0,0 0 0,0-6 0,1 10 0,1-1 1,-1 1 0,0 0 0,0 0-1,0-1 1,0 1 0,1 0 0,-1-1 0,0 1-1,0 0 1,1 0 0,-1-1 0,0 1-1,0 0 1,1 0 0,-1 0 0,0 0 0,1-1-1,-1 1 1,0 0 0,1 0 0,-1 0-1,0 0 1,1 0 0,-1 0 0,0 0 0,1 0-1,-1 0 1,0 0 0,1 0 0,-1 0-1,1 0 1,-1 0 0,0 0 0,1 0 0,-1 0-1,0 0 1,1 1 0,15 3-15,76 39 105,-10-14-992,89 17 1,-138-37-3409,-2-1 1201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2:40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38 2912,'2'-4'348,"1"0"-1,-1 0 1,0 0 0,2-7 0,-4 10 4,0 0 0,0 1 0,1-1 0,-1 0 0,1 0 0,-1 0 0,1 1 0,-1-1 0,1 0 0,-1 1 0,1-1 0,0 0 0,0 0 0,3 2 2220,-6 8 23,-55 143-1512,40-104-465,-19 87 0,7-24-244,3-1-153,-4 12 6,16-58 349,14-64-588,0 0 0,0 0 0,0 0 0,0 0 0,0 0 0,0 0 0,0 0 0,0 0 0,0 0-1,0 0 1,0 1 0,0-1 0,0 0 0,0 0 0,0 0 0,0 0 0,0 0 0,0 0 0,0 0-1,0 0 1,0 0 0,0 0 0,0 0 0,0 0 0,0 0 0,-1 0 0,1 1 0,0-1 0,0 0 0,0 0-1,0 0 1,0 0 0,0 0 0,0 0 0,0 0 0,0 0 0,0 0 0,0 0 0,0 0 0,0 0-1,0 0 1,0 0 0,0 0 0,-1 0 0,1 0 0,0 0 0,0 0 0,0 0 0,0 0 0,0 0-1,0 0 1,0 0 0,0 0 0,0 0 0,0 0 0,0 0 0,0 0 0,0 0 0,-1 0 0,1 0 0,0 0-1,0 0 1,0 0 0,0 0 0,0 0 0,0 0 0,-1-4-1492,4-2 43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2:40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88 3552,'-5'-6'318,"3"3"684,-1 1 0,1-1-1,0 0 1,1 0 0,-1 1-1,0-1 1,1 0-1,-2-5 1,10 10-181,0 0 1,0-1-1,1 0 0,6 0 0,39 1 269,71-6 0,54-16-558,-6 0-406,-158 19-321,11-2 480,-24 3-765,0 0 0,0-1 0,0 1 0,0-1 0,0 0 0,0 1 0,0-1 1,0 0-1,0 0 0,1-1 0,3-3-1488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2:44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28 4736,'-2'-1'2006,"2"8"-648,1 19 56,0-4-731,-3 56 1385,-14 89 0,-28 76 30,-24 92-652,66-326-1384,0 2 113,-1 0 0,-6 17-1,8-20 110,1-8-273,0 0-1,0 0 1,0 0-1,0 0 1,0 0-1,0 0 0,0 0 1,0 0-1,1-1 1,-1 1-1,0 0 1,0 0-1,0 0 1,0 0-1,0 0 1,0 0-1,0 0 0,0 0 1,0 0-1,1 0 1,-1 0-1,0 0 1,0 0-1,0 0 1,0 0-1,0 0 0,0 0 1,0 0-1,0 0 1,0 0-1,1 0 1,-1 0-1,0 0 1,0 0-1,0 0 1,0 0-1,0 0 0,0 0 1,0 0-1,0 0 1,0 0-1,1 1 1,-1-1-1,0 0 1,0 0-1,0 0 0,0 0 1,0 0-1,0 0 1,0 0-1,0 0 1,0 0-1,0 0 1,0 1-1,17-37 198,-6 12-245,7-11 26,7-14-74,46-68-1,-69 115 63,0-1 0,1 0 0,-1 1 0,0 0-1,1-1 1,-1 1 0,1 0 0,0 0 0,4-2-1,-7 4 20,1 0 0,-1 0 0,1-1 0,-1 1 0,1 0 0,-1 0 0,1 0 0,-1 0 0,1 0 0,-1 0 0,1 0-1,-1 0 1,1 0 0,0 0 0,-1 0 0,1 0 0,-1 1 0,1-1 0,-1 0 0,1 0 0,-1 0 0,1 1 0,-1-1 0,1 1-1,0 0 15,0 0-1,0 0 0,-1 0 0,1 0 0,0 1 0,-1-1 0,1 0 0,-1 1 0,1-1 1,-1 0-1,0 1 0,1-1 0,-1 0 0,0 2 0,6 167 937,-6-130-1108,0-37 188,0 0 0,0-1 0,1 1 0,-1 0 0,1 0 0,-1-1 0,1 1 0,0 0 0,2 3 0,-3-5-11,1-1-1,-1 1 0,1 0 1,-1-1-1,1 1 0,-1 0 1,1-1-1,-1 1 0,1-1 0,0 1 1,-1-1-1,1 1 0,0-1 1,-1 1-1,1-1 0,0 0 1,0 1-1,0-1 0,-1 0 0,1 0 1,0 0-1,0 0 0,0 1 1,-1-1-1,1 0 0,0 0 1,0-1-1,0 1 0,0 0 1,-1 0-1,1 0 0,0 0 0,1-1 1,10-4 42,0-1-1,-1 0 1,0 0 0,0-1 0,0-1 0,14-13 0,51-57 137,-59 57-181,19-30 0,8-10 30,-33 44-57,-10 14-37,0 0 1,1 1-1,-1-1 1,1 1-1,0 0 0,0-1 1,0 1-1,3-2 1,-5 4 38,1 1 1,-1-1 0,1 1-1,-1 0 1,1-1 0,-1 1-1,0-1 1,1 1 0,-1 0-1,0-1 1,1 1 0,-1 0-1,0 0 1,0-1 0,0 1 0,0 0-1,0 0 1,0-1 0,0 2-1,1 2 31,30 138-121,-27-125 142,0 1 0,2 0 0,0-1 0,1 0 0,0-1 0,1 1 0,18 23 0,-25-38-32,1 0-1,0 0 1,0 0-1,0 0 0,0 0 1,0 0-1,0-1 1,0 1-1,1-1 1,-1 0-1,1 0 0,-1 0 1,1 0-1,-1 0 1,1 0-1,0-1 0,-1 1 1,1-1-1,0 0 1,3 1-1,-3-2 22,1 1 0,0 0-1,-1-1 1,1 0 0,-1 0-1,1 0 1,-1 0 0,1-1 0,-1 1-1,0-1 1,1 0 0,-1 0 0,0 0-1,5-5 1,0 0-10,-2 2 1,0 0-1,-1-1 1,1 0-1,-1 0 1,0-1 0,-1 1-1,8-15 1,2-10 56,-2-2 0,-2 1 0,12-58 0,-21 84-113,0 0-1,-1-1 1,0 1 0,0 0-1,0-1 1,0 1 0,-1 0-1,0-1 1,-1 1 0,-1-6-1,3 11 28,-1 1-1,1-1 0,0 1 0,-1 0 1,1-1-1,0 1 0,0 0 0,-1-1 1,1 1-1,-1-1 0,1 1 1,0 0-1,-1 0 0,1-1 0,-1 1 1,1 0-1,-1 0 0,1 0 0,-1-1 1,1 1-1,-1 0 0,1 0 0,-1 0 1,1 0-1,-1 0 0,1 0 1,-1 0-1,1 0 0,-1 0 0,1 0 1,-1 0-1,1 0 0,0 1 0,-1-1 1,0 0-1,-1 1-7,1 0 1,0 0-1,-1 0 1,1 0-1,0 0 0,0 0 1,0 0-1,0 0 1,0 0-1,0 0 1,-2 3-1,-1 6-26,-1-1 1,2 1-1,-1-1 1,1 1-1,-3 20 1,-2 55-155,7-66 258,1-1 0,1 0 1,4 30-1,-4-44-50,-1 0 0,1 0 0,0 0 0,1 0 0,-1 0 1,1 0-1,0 0 0,0 0 0,0 0 0,0-1 0,1 1 1,-1-1-1,1 0 0,0 0 0,0 0 0,0 0 1,1 0-1,-1-1 0,1 1 0,-1-1 0,8 4 0,-7-5 44,0 0-1,0-1 0,0 1 0,1-1 0,-1 0 0,0 0 0,0 0 1,0 0-1,0-1 0,0 1 0,0-1 0,0 0 0,0 0 0,0-1 1,0 1-1,-1-1 0,5-2 0,2-2 6,0 0 1,-1-1-1,1 0 0,13-14 1,-8 5-29,0-2 1,-1 0 0,17-27-1,27-62 181,-10 16-374,-45 87 28,0-1 1,-1 0 0,4-9-1,-4 12-198,-1 8 152,-1 13 42,-3 13 92,-6 62 85,-25 114 0,31-191 42,-6 17 5,8-33-62,1 1 0,0-1-1,-1 0 1,0 0 0,1 0-1,-1 0 1,0 0 0,0 0-1,1 0 1,-1 0-1,0 0 1,0 0 0,0-1-1,0 1 1,0 0 0,0-1-1,0 1 1,0 0 0,-1-1-1,1 1 1,-2-1 0,1 0-2,0 0 0,0 0 0,0 0 0,0-1 0,0 1 1,0-1-1,0 1 0,1-1 0,-1 0 0,0 0 0,0 0 1,0 0-1,1 0 0,-1 0 0,1 0 0,-1 0 0,1-1 1,-1 1-1,1-1 0,-2-1 0,-3-5-46,0 1 1,-7-14-1,8 13 7,1 0-1,0 0 0,1 0 0,0-1 0,-3-11 1,6 19 0,0 1 0,0 0 0,0 0 1,0 0-1,0-1 0,0 1 1,0 0-1,0 0 0,0 0 0,0 0 1,0-1-1,0 1 0,0 0 0,0 0 1,0 0-1,0-1 0,0 1 0,0 0 1,0 0-1,1 0 0,-1 0 1,0 0-1,0-1 0,0 1 0,0 0 1,0 0-1,1 0 0,-1 0 0,0 0 1,0 0-1,0 0 0,0 0 1,1-1-1,-1 1 0,0 0 0,0 0 1,0 0-1,1 0 0,-1 0 0,0 0 1,15 1-226,21 9 308,-27-7-100,11 2 90,0 0 0,0-1 0,34 1 1,-41-5-34,-1 0 1,1-1 0,-1 0 0,0-1 0,0-1 0,0 1 0,17-8 0,-23 7-1,0 0 1,0 0 0,0-1-1,-1 0 1,0 0 0,0 0-1,0-1 1,0 1 0,-1-1 0,4-6-1,6-8 86,15-29 0,-28 47-107,137-260 142,-111 211-112,-2-1 0,26-73 0,17-74-816,-68 198 777,0 0 0,0 0 1,0 0-1,0 0 0,0 0 1,0 0-1,0 0 1,0 0-1,0 0 0,0 0 1,0 0-1,0 1 0,0-1 1,0 0-1,0 0 0,0 0 1,1 0-1,-1 0 0,0 0 1,0 0-1,0 0 1,0 0-1,0 0 0,0 0 1,0 0-1,0 0 0,0 0 1,0 0-1,0 0 0,0 0 1,0 0-1,0 0 0,0 0 1,0 0-1,0 0 1,0 0-1,0 0 0,0 0 1,0 0-1,0 0 0,0 0 1,0 0-1,0 0 0,0 0 1,0 0-1,1 0 0,-1 0 1,0 0-1,0 0 1,0 0-1,0 0 0,0 0 1,0-1-1,0 1 0,0 0 1,1 7-152,0 10 37,-3-7 36,-1 18 74,-1 1-1,-1-1 0,-2 0 0,-14 40 0,-20 31 183,-33 121-1,-3 55 113,74-266-259,-6 22 741,9-26-302,8-19-174,38-102-358,-38 99 39,-7 12-13,1 0-1,1 0 1,-1 0 0,1 1-1,-1-1 1,1 0-1,1 1 1,-1 0-1,5-5 1,-7 9 36,-1 0 1,1-1-1,-1 1 0,1 0 1,-1 0-1,1 0 0,-1 0 0,1 0 1,-1 0-1,1 0 0,-1 0 1,1 0-1,0 0 0,-1 0 1,1 0-1,-1 0 0,1 0 1,-1 0-1,1 0 0,-1 1 1,0-1-1,1 0 0,-1 0 0,1 1 1,-1-1-1,1 0 0,-1 1 1,0-1-1,1 0 0,-1 1 1,1 0-1,10 14-110,6 38-62,-12-37 237,1 1-1,8 17 0,-11-28-37,0-1 0,0 0 0,1 0 0,0 0 0,0 0 0,0-1 0,0 1 0,1-1-1,9 7 1,-7-6 117,0-1-1,0 0 0,0-1 0,0 1 0,16 3 1,-19-6-74,0 0 1,1 0-1,-1-1 1,0 0-1,0 0 1,1 0-1,-1 0 1,0 0-1,0-1 0,1 0 1,-1 0-1,8-3 1,60-28 341,-72 32-413,0 0-1,0 0 1,1 0 0,-1 0-1,0 0 1,0 0-1,1 0 1,-1-1 0,0 1-1,0 0 1,1 0-1,-1 0 1,0-1-1,0 1 1,0 0 0,0 0-1,1 0 1,-1-1-1,0 1 1,0 0 0,0 0-1,0-1 1,0 1-1,1 0 1,-1 0 0,0-1-1,0 1 1,0 0-1,0-1 1,0 1 9,0 0 0,0 0 1,0-1-1,0 1 0,0 0 1,0 0-1,0 0 0,0 0 0,0 0 1,0-1-1,0 1 0,0 0 1,0 0-1,0 0 0,0 0 0,1 0 1,-1-1-1,0 1 0,0 0 1,0 0-1,0 0 0,0 0 0,0 0 1,0 0-1,1 0 0,-1 0 0,0-1 1,0 1-1,0 0 0,0 0 1,1 0-1,-1 0 0,0 0 0,0 0 1,0 0-1,0 0 0,0 0 1,1 0-1,-1 0 0,0 0 0,0 0 1,0 0-1,1 0-34,0 0 0,0 0 0,0-1 0,0 1 0,-1-1 0,1 1 0,0 0 0,0-1 0,-1 1 0,1-1 0,0 0 0,-1 1 0,2-2 0,5-4-241,6-12 206,-4 4 35,3-2-18,0-1 0,13-26 0,-16 27 129,6-11-494,-26 43 334,0 1 1,1 0-1,1 1 1,0 0-1,1 0 1,-6 25-1,13-36 78,0-1 1,1 0-1,-1 1 0,1-1 0,1 0 0,-1 1 0,4 11 0,-4-15 21,1 1 1,0-1-1,0 0 0,0 1 0,1-1 0,-1 0 1,1 0-1,0 0 0,0 0 0,0-1 0,0 1 1,0 0-1,0-1 0,1 0 0,-1 1 0,5 1 1,-4-1 11,1-2 0,0 1 0,0 0 0,0-1 0,0 0 0,0 1 0,0-2 0,0 1 0,0 0 0,0-1 0,6 0 0,-8 0-14,0 0 0,0-1 0,0 1 0,0-1 0,0 1 0,0-1 0,-1 0-1,1 0 1,0 0 0,0 0 0,0 0 0,-1 0 0,1-1 0,-1 1 0,1 0 0,-1-1 0,1 1-1,-1-1 1,0 0 0,0 1 0,0-1 0,0 0 0,0 0 0,0 0 0,1-3 0,5-16 16,0 0 0,5-32 0,-11 43-47,0-1-1,0 1 1,-1-1 0,0 1-1,-1-1 1,0 1 0,-4-15-1,5 23-13,-1-1 0,0 1 0,0-1-1,0 1 1,0-1 0,-1 1 0,1 0-1,-1-1 1,1 1 0,-1 0 0,0 0-1,-3-3 1,4 5 20,1 0 0,-1-1 0,1 1 0,-1 0 0,1-1 0,-1 1-1,0 0 1,1 0 0,-1-1 0,0 1 0,1 0 0,-1 0 0,0 0 0,1 0 0,-1 0-1,0 0 1,1 0 0,-1 0 0,1 0 0,-2 1 0,1-1 15,0 1 0,0-1 0,0 1-1,0-1 1,1 1 0,-1 0 0,0 0 0,0-1 0,1 1 0,-1 0-1,0 0 1,1 0 0,-1 0 0,1 0 0,-1 0 0,0 2 0,-1 4-27,0 0 1,0 0 0,0 1-1,1-1 1,-1 11 0,2-16 24,1 0 1,-1 0-1,0-1 1,1 1-1,-1 0 1,1-1-1,0 1 1,0 0-1,-1-1 1,1 1-1,0-1 1,0 0-1,1 1 1,-1-1-1,0 0 1,0 1-1,1-1 1,-1 0-1,0 0 1,1 0-1,2 1 1,-1 0 2,-1-1 0,0 0 1,0 0-1,1 0 0,-1 0 0,1-1 1,-1 1-1,1-1 0,-1 1 0,1-1 0,-1 0 1,1 0-1,-1 0 0,5-1 0,-3 0 10,0-1 0,1 0 0,-1 0-1,-1 0 1,1-1 0,0 1-1,0-1 1,-1 0 0,0 0 0,1 0-1,2-5 1,7-7 128,12-22 0,-17 25-109,194-247 24,-178 229 7,-1-1 0,28-52-1,-36 53-51,-1-2-1,17-53 0,6-64-64,-29 113 9,-5 24-34,-1 0 0,0-1 0,0-14 0,-2 25 56,0 1-1,0-1 1,0 1-1,-1-1 1,1 1 0,0-1-1,-1 1 1,1-1-1,0 1 1,-1 0 0,0-2-1,1 2 11,-1 1 0,1 0 0,0 0 0,0-1 0,-1 1 1,1 0-1,0 0 0,0-1 0,-1 1 0,1 0 0,0 0 0,-1 0 0,1 0 0,0 0 0,-1-1 0,1 1 0,0 0 0,-1 0 0,1 0 0,0 0 0,-1 0 0,1 0 0,0 0 0,-1 0 0,1 0 0,0 0 1,-1 0-1,1 0 0,-1 1 0,-1 0-15,0 0 0,1 0-1,-1 0 1,0 0 0,0 1 0,1-1 0,-1 1 0,0-1 0,1 1 0,0 0 0,-1-1 0,0 3 0,-12 20-156,-15 32 1,6-11 77,-103 237 33,112-242 123,2 1-1,2 1 1,1 0 0,3 0-1,1 1 1,2 79-1,3-115-21,0 1 1,1-1-1,0 1 0,0-1 0,1 0 0,0 0 0,0 0 0,5 9 0,-6-13-13,0-1-1,1 0 0,-1 0 1,1 0-1,0 0 1,0 0-1,0 0 1,0-1-1,0 1 0,0-1 1,0 1-1,0-1 1,0 0-1,1 1 1,-1-1-1,1-1 1,-1 1-1,1 0 0,-1 0 1,1-1-1,-1 0 1,1 1-1,-1-1 1,1 0-1,0 0 0,-1 0 1,5-1-1,8-2-2,1 0 0,-1-1 0,0-1 0,0 0 0,-1-1 0,1-1 0,15-10 0,92-66-27,-103 70-42,23-19 22,61-42 85,-91 63-115,-9 7-168,-3 12 95,-8 20 97,-21 53-1,6-21-33,-1 1-10,14-37 67,-13 43 0,22-62 29,0 0 1,0 1-1,1-1 0,0 0 1,0 1-1,1 10 0,-1-15 3,0 0 0,1 1 0,-1-1 0,0 0 0,1 0 0,-1 1 0,0-1 0,1 0 0,-1 0 0,1 0 0,0 0 0,-1 0 0,1 0 0,0 0 0,0 0 0,0 0 0,-1 0 0,1 0 0,0 0 0,0 0 0,0-1 0,1 1 0,-1 0 0,0-1 0,0 1 0,0-1 0,0 1 0,1-1 0,-1 0 0,0 1 0,0-1 0,2 0 0,-1 0 2,0 0 0,0-1 0,0 1 0,0-1 0,-1 1 0,1-1 0,0 0 0,0 0 0,0 1 0,-1-1 0,1-1 0,-1 1 0,1 0 0,-1 0 0,2-2 0,3-3-3,-1 1 0,-1-1 0,6-7 0,6-16 49,-2-1 0,15-41 0,-16 39-52,80-179 30,-10-3-16,-70 176-82,16-60 276,-26 86-275,-1 0-1,0 1 1,-1-1 0,-1 0 0,0 0-1,-1-14 1,1 24 32,-1 0-1,1 1 0,0-1 1,0 0-1,-1 1 0,1-1 1,-1 1-1,1-1 0,-1 1 1,0-1-1,0 1 0,1-1 1,-1 1-1,0-1 0,0 1 1,-1 0-1,1 0 0,0-1 1,-3 0-1,4 1 8,-1 1-1,0 0 1,0-1 0,0 1 0,0 0-1,0 0 1,0 0 0,1 0-1,-1 0 1,0 0 0,0 0 0,0 0-1,0 0 1,0 0 0,-1 1 0,-1 0-8,1 0 0,-1 1 0,1-1 0,0 0 1,-1 1-1,1-1 0,-2 3 0,-12 14-31,1 0 0,0 0 0,2 2 0,-14 23 0,18-28 36,-11 18 24,1 1-1,-17 45 1,29-60 19,1 0 1,0 1 0,2 0 0,0 0-1,-2 40 1,8 47 161,-1-94-105,1 0-1,0-1 1,1 1-1,1-1 0,-1 1 1,8 13-1,-10-23-62,1 1 0,0-1 0,0 0 0,0 0 0,1 0 0,-1 0 0,1-1 0,-1 1 0,1-1 0,0 1 0,0-1 0,0 0 0,0 0 0,5 2-1,-3-2-12,0 0-1,0-1 0,0 1 0,0-1 0,1-1 0,-1 1 0,0-1 0,0 0 0,7 0 0,5-3-710,0 0 1,0-1-1,0-1 0,29-11 0,83-43-8969,-65 29 5290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2:47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0 611 3136,'0'-5'7498,"4"-35"-3329,10-22-3551,-10 45-242,5-16-187,1 0 0,1 1 0,2 0 0,1 1 1,1 0-1,2 1 0,1 1 0,1 1 0,2 1 0,1 0 1,0 2-1,2 0 0,1 2 0,40-30 0,-62 51-196,0 0 1,0 0-1,1 0 0,-1 0 1,0 1-1,1 0 0,-1-1 0,5 0 1,-7 2 3,0 0 0,0 0 1,0 0-1,0 0 1,0 0-1,0 0 0,0 0 1,0 0-1,-1 1 0,1-1 1,0 0-1,0 0 1,0 1-1,0-1 0,0 1 1,-1-1-1,1 1 1,0-1-1,0 1 0,-1-1 1,1 1-1,-1 0 0,1-1 1,0 1-1,-1 0 1,1-1-1,-1 1 0,1 0 1,-1 0-1,0 0 0,1 0 1,-1-1-1,0 1 1,1 0-1,-1 0 0,0 0 1,0 1-1,1 8 19,0-1-1,-1 0 1,0 0 0,0 0-1,-1 0 1,-1 0 0,-3 14-1,1-1 15,-36 174 210,34-173-53,5-19-125,-1-1-1,1 1 1,0-1-1,0 1 1,1 0-1,-1-1 1,1 1-1,0 0 1,0-1-1,0 7 1,0-10-55,1 0 0,-1 1-1,0-1 1,0 0 0,0 0 0,0 0 0,0 0 0,0 0 0,0 1 0,0-1-1,0 0 1,0 0 0,0 0 0,0 0 0,0 0 0,0 0 0,1 0 0,-1 0 0,0 1-1,0-1 1,0 0 0,0 0 0,0 0 0,0 0 0,0 0 0,1 0 0,-1 0 0,0 0-1,0 0 1,0 0 0,0 0 0,0 0 0,1 0 0,-1 0 0,0 0 0,0 0-1,0 0 1,0 0 0,0 0 0,0 0 0,1 0 0,-1 0 0,0 0 0,0 0 0,0 0-1,0 0 1,0 0 0,0 0 0,1-1 0,-1 1 0,0 0 0,0 0 0,10-10 234,11-21 13,-20 30-245,40-58 40,2 2 1,2 2-1,76-71 0,-109 113-40,11-11-362,-22 23 325,0 1 0,0-1-1,0 0 1,0 0 0,0 1 0,0-1 0,0 1 0,0-1 0,0 1 0,0-1 0,0 1 0,1-1-1,-1 1 1,0 0 0,0 0 0,0 0 0,1 0 0,-1 0 0,2 0 0,-2 0 16,0 1 0,0-1 0,-1 1 1,1-1-1,0 1 0,0 0 0,0-1 1,0 1-1,0 0 0,-1 0 0,1 0 1,0-1-1,-1 1 0,1 0 1,-1 0-1,1 0 0,-1 0 0,1 0 1,-1 0-1,0 0 0,1 0 0,-1 2 1,3 28-145,-2-22 70,-2 78 85,0-68 72,0 1 1,1 0 0,1-1 0,1 1-1,1-1 1,7 28 0,-9-43-46,7 17 137,-8-21-150,0 1 0,1 0 1,-1 0-1,1 0 0,-1 0 1,1-1-1,-1 1 1,1 0-1,0 0 0,-1-1 1,1 1-1,0 0 0,-1-1 1,1 1-1,0-1 1,0 1-1,0-1 0,1 1 1,1-1 26,1 0 0,-1 0 0,1 0-1,-1-1 1,1 1 0,-1-1 0,1 0 0,-1 0 0,1 0 0,-1 0 0,0-1 0,0 1 0,5-5 0,5-2 24,21-19 0,-26 20-31,6-5-49,100-91 272,-102 90-210,-1 1-1,-1-1 1,0-1 0,0 0-1,-2 0 1,14-31 0,-21 42-50,0 0 0,0 0 0,0 0 1,0 0-1,-1-1 0,0 1 0,1 0 0,-1 0 1,0 0-1,-2-7 0,2 8-9,0 1 0,-1-1 1,0 0-1,1 1 0,-1-1 0,0 0 0,0 1 1,0-1-1,0 1 0,0-1 0,0 1 0,-1-1 1,1 1-1,0 0 0,-1 0 0,1 0 0,-1 0 1,1 0-1,-1 0 0,0 0 0,1 0 0,-3 0 1,1 0-22,0 0-1,0 1 1,0-1 0,0 1 0,-1 0 0,1 0-1,0 0 1,0 0 0,0 0 0,0 1 0,0 0 0,0-1-1,0 1 1,0 0 0,0 0 0,0 1 0,-5 2 0,0 1-41,0 0 1,1 0 0,0 1-1,-12 12 1,14-12 73,0-1-1,1 1 1,0 0-1,0 0 1,0 1 0,1-1-1,0 1 1,0 0-1,1 0 1,-1 0 0,2 0-1,-1 0 1,1 0-1,0 1 1,0-1 0,1 0-1,1 12 1,-1-13 27,1 0 0,0 1 0,1-1 0,-1 0 0,1 0 0,1 0 0,-1 0 0,1 0 0,0 0 0,0-1 0,1 1 1,-1-1-1,1 0 0,0 0 0,1 0 0,-1-1 0,1 1 0,0-1 0,11 7 0,-9-7 10,1 0 1,-1-1-1,1 0 0,0 0 0,0 0 1,0-1-1,1-1 0,-1 1 0,0-1 1,1-1-1,13 0 0,-9-1-1,0-1 1,0 0-1,-1-1 0,1-1 0,-1 0 1,22-10-1,-2-4-26,0-1-1,-2-1 1,0-2 0,35-33-1,68-52 14,-128 102-71,-8 7-57,-10 11-49,0 6 142,1 0 0,0 1 0,2 0-1,0 1 1,-7 23 0,13-35 2,-7 20 87,0 1 1,-11 52-1,21-79-30,1 1 0,-1-1 0,1 1-1,0-1 1,0 1 0,0-1 0,0 1 0,1-1 0,0 5 0,-1-8-35,0 1 1,0-1-1,0 0 1,0 1-1,0-1 1,1 0-1,-1 1 1,0-1 0,0 0-1,0 1 1,0-1-1,1 0 1,-1 0-1,0 1 1,0-1-1,0 0 1,1 0-1,-1 1 1,0-1 0,0 0-1,1 0 1,-1 0-1,0 1 1,1-1-1,-1 0 1,0 0-1,1 0 1,-1 0-1,0 0 1,1 0-1,-1 0 1,0 0 0,1 0-1,-1 0 1,0 0-1,1 0 1,-1 0-1,0 0 1,1 0-1,-1 0 1,0 0-1,1 0 1,-1 0 0,0 0-1,1 0 1,-1-1-1,0 1 1,0 0-1,1 0 1,-1 0-1,0-1 1,13-12 91,-12 12-76,7-11 15,0-1 0,-1 0 0,-1 0 0,0-1 0,6-20 0,0 3 58,-2 6-45,2-5-74,10-36-1,-15 43-114,-4 15-99,-4 12-125,0-1 348,1 1-1,0 0 1,-1-1-1,1 1 1,0 0-1,2 6 1,-1 9-45,-1 0 40,1 1 0,7 36 0,-6-46 67,1 1-1,1 0 0,0-1 1,0 0-1,1 0 0,9 16 1,-12-24-31,0 1 1,0-1 0,0 0-1,0 1 1,0-1 0,0 0-1,1 0 1,-1-1-1,1 1 1,-1 0 0,1-1-1,0 1 1,-1-1 0,1 0-1,0 0 1,0 0 0,0-1-1,0 1 1,0-1-1,0 1 1,0-1 0,0 0-1,0 0 1,0 0 0,0-1-1,0 1 1,0-1 0,0 1-1,0-1 1,0 0 0,2-1-1,7-3 41,-1-1 0,1 0 0,-1 0-1,-1-1 1,1 0 0,9-9 0,88-82 67,8-7-210,-112 101 102,2-1-57,-1 0 0,1 1 0,0 0 0,0 0 0,1 0-1,-1 0 1,1 1 0,13-5 0,-19 8 34,0 0-1,0 0 1,0 0-1,0 0 1,0 1-1,0-1 1,0 0 0,0 0-1,0 0 1,0 1-1,-1-1 1,1 1-1,0-1 1,0 1-1,0-1 1,0 1 0,-1-1-1,1 1 1,0-1-1,-1 1 1,1 0-1,0 0 1,-1-1 0,1 1-1,-1 0 1,1 0-1,-1 0 1,1 0-1,-1-1 1,0 1 0,1 0-1,-1 0 1,0 2-1,2 4 8,-1 1 0,1 0 0,-1 11 0,0-5 5,2 16 53,0-1 269,1 0 1,1 0-1,11 36 0,-15-63-278,0 1 0,0-1 0,0 0 0,0 0 0,0 0 0,1 0 0,-1 0 1,1 0-1,-1 0 0,4 2 0,-4-3-21,0 0-1,0-1 1,0 1-1,0 0 1,0-1-1,0 1 1,1-1-1,-1 0 1,0 1-1,0-1 1,1 0 0,-1 0-1,0 0 1,1 0-1,-1 0 1,0 0-1,0 0 1,1 0-1,-1 0 1,0-1-1,0 1 1,3-1 0,6-4 74,0-1 0,0 0 1,-1-1-1,0 0 0,15-14 1,-2 2-171,-7 6-17,79-67-4053,-66 54-1595,0 9 1675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2:48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429 32 4384,'-2'-7'1327,"2"7"-1188,0-1 0,-1 0 0,1 1 0,0-1 0,0 0 0,0 0 0,-1 1 0,1-1-1,0 1 1,-1-1 0,1 0 0,0 1 0,-1-1 0,1 1 0,-1-1 0,1 1 0,-1-1 0,1 1 0,-1-1-1,0 1 1,1-1 0,-1 1 0,0-1 0,-12-2 626,0 0 0,0 1 0,-1 1 0,1 0 0,0 1 0,-17 1 0,9 1-503,0 2 0,0 0 1,0 1-1,1 1 1,-25 11-1,34-12-236,1 1 0,-1-1 0,1 2 0,1 0 0,-1 0 1,1 0-1,0 1 0,1 1 0,-1-1 0,-12 20 0,14-18-5,1 0 1,1 0-1,0 1 0,0-1 1,-3 14-1,7-18 18,-1 0 1,1 0 0,0 0-1,1 0 1,-1 0-1,1 0 1,1 1-1,-1-1 1,1 0-1,0 0 1,3 11-1,-3-15-1,0 1-1,0-1 0,1 1 0,-1-1 0,1 0 1,-1 0-1,1 1 0,0-1 0,0 0 0,0-1 0,0 1 1,0 0-1,0-1 0,1 1 0,-1-1 0,0 1 0,1-1 1,-1 0-1,1 0 0,0 0 0,-1-1 0,1 1 0,0 0 1,-1-1-1,1 0 0,3 0 0,1 1 44,0-2 0,0 1 0,1-1 0,-1 0 0,0 0 0,0-1 0,-1 0 0,1 0 0,7-4 0,-2 0-4,-1-1 0,0 0 0,0-1 0,-1 0 1,0-1-1,0 0 0,-1 0 0,-1-1 0,1-1 0,9-15 1,5-12 15,29-70 1,-51 106-96,9-23-11,-8 19-27,1 0 1,0-1 0,4-7 0,-1 55-153,-1-9 690,2 0 0,1 0 0,2 0 0,19 41 0,-25-64-399,0-1 0,0-1-1,1 1 1,0 0 0,1-1 0,0 0-1,8 8 1,-11-13-58,0 1 0,0-1 0,0 1 0,1-1 0,-1 0 0,1 0 0,-1 0 0,1-1 0,0 1 1,0-1-1,-1 0 0,1 0 0,0-1 0,0 1 0,0-1 0,0 1 0,0-1 0,0 0 0,5-1 0,0-2-85,0 1 0,0-1 0,0-1 0,0 0 0,-1 0 0,1-1 0,-1 1 0,0-2 0,-1 1 0,1-1 1,10-11-1,2-4-1971,-2-1 1,26-35-1,-9 7-816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2:51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1222 3328,'-8'3'655,"6"-3"37,5-3-87,-2 3-552,5-10 4045,4-17-2835,-2 4-603,6-13-38,2 1-1,1 0 0,37-53 1,-22 47 21,1 1 1,2 1 0,2 2 0,1 2 0,2 1-1,87-56 1,-114 81-477,17-9-92,-28 17-92,0 0 1,0 0 0,0 0 0,1 0 0,-1 1 0,0-1 0,0 1 0,0 0 0,1 0-1,-1 0 1,0 0 0,3 0 0,-4 0 8,0 1 0,-1-1 1,1 0-1,0 1 0,-1-1 0,1 1 0,0-1 0,-1 1 1,1-1-1,-1 1 0,1 0 0,-1-1 0,1 1 0,-1 0 0,1-1 1,-1 1-1,0 0 0,1-1 0,-1 1 0,0 0 0,0 0 1,1 0-1,-1-1 0,0 1 0,0 0 0,0 0 0,0 0 0,0-1 1,0 1-1,0 0 0,-1 1 0,-4 31-22,4-27 44,-58 212 252,27-108-62,28-97-57,-3 11 42,7-23-149,-1 0-1,1 0 1,0 0 0,0 0 0,0 0-1,0 0 1,0 0 0,0 0 0,0 0-1,0 0 1,0 0 0,1-1-1,-1 1 1,0 0 0,1 0 0,-1 0-1,0 0 1,1 0 0,0 1-1,0-2-23,-1 0-1,0 1 1,0-1-1,1 0 1,-1 0-1,0 0 1,1 1-1,-1-1 0,0 0 1,1 0-1,-1 0 1,0 0-1,1 0 1,-1 0-1,0 0 1,1 0-1,-1 0 0,1 0 1,-1 0-1,0 0 1,1 0-1,-1 0 1,0 0-1,1 0 1,-1 0-1,0 0 0,1 0 1,-1 0-1,0-1 1,1 1-1,-1 0 1,1-1-1,10-10 177,-6 7-83,12-16 13,-1 0-1,-1-1 1,16-26 0,6-11-225,-2 9 19,1 1 1,75-75-1,-105 118-53,-1 1 0,0-1-1,11-5 1,-16 10 128,0 0 0,1 0 1,-1 0-1,0 0 0,0-1 0,1 1 0,-1 0 0,0 0 1,0 0-1,1 0 0,-1 0 0,0 0 0,1 0 1,-1 0-1,0 0 0,0 0 0,1 0 0,-1 0 0,0 0 1,1 0-1,-1 0 0,0 0 0,0 0 0,1 0 0,-1 0 1,0 1-1,0-1 0,1 0 0,-1 0 0,0 1 1,3 8-95,-7 19 136,3-23-26,-9 38 128,5-22 27,-3 31 0,4-12-10,1 0 0,3 0 0,4 47 0,4-58 150,-7-27-265,-1-1 1,1 1-1,-1-1 1,1 1-1,0-1 0,-1 1 1,1-1-1,0 0 1,0 0-1,0 1 1,0-1-1,0 0 0,0 0 1,0 0-1,1 0 1,-1 0-1,0 0 1,2 0-1,-1-1-8,0 1 0,-1-1 1,1 0-1,0 0 0,-1-1 0,1 1 1,0 0-1,-1 0 0,1-1 0,0 1 0,-1-1 1,1 0-1,-1 1 0,1-1 0,-1 0 1,1 0-1,1-1 0,23-22 200,-20 19-173,28-32 32,57-79 0,-15 15-40,-61 84-36,63-71 2,-68 77-38,-9 9-21,0 0 1,1 1-1,-1-1 1,1 0-1,-1 1 1,1 0-1,-1-1 1,1 1-1,2-1 1,-4 2 34,0 0 1,0 0-1,0 0 1,1 0-1,-1 0 1,0 0-1,0 0 1,0 0-1,0 0 1,0 0-1,0 0 1,0 0-1,0 1 1,0-1-1,0 0 1,0 0-1,1 0 1,-1 0-1,0 0 1,0 0-1,0 0 0,0 0 1,0 1-1,0-1 1,0 0-1,0 0 1,0 0-1,0 0 1,0 0-1,0 0 1,0 0-1,0 1 1,0-1-1,0 0 1,0 0-1,0 0 1,0 0-1,0 0 1,0 0-1,-1 0 1,1 1-1,0-1 0,0 0 1,0 0-1,0 0 1,0 0-1,0 0 1,0 0-1,0 0 1,0 0-1,0 0 1,0 0-1,-1 0 1,1 0-1,0 1 1,-9 19-3,0 2 1,2-1-1,0 1 1,-6 44-1,7-21 49,1 71 0,4-108 26,1 0 0,0 0-1,1 0 1,0 0 0,0 0 0,1 0 0,0 0 0,0 0 0,6 12 0,-7-19-46,-1 0-1,0-1 1,1 1 0,-1 0 0,0 0-1,1-1 1,-1 1 0,1 0-1,-1 0 1,1-1 0,0 1-1,-1-1 1,1 1 0,0 0 0,-1-1-1,1 1 1,0-1 0,0 0-1,-1 1 1,1-1 0,0 0-1,0 1 1,0-1 0,0 0 0,-1 0-1,1 0 1,0 1 0,0-1-1,0 0 1,0 0 0,0 0 0,0-1-1,-1 1 1,1 0 0,0 0-1,0 0 1,0-1 0,0 1-1,-1 0 1,1-1 0,0 1 0,0-1-1,-1 1 1,1-1 0,0 1-1,-1-1 1,1 1 0,0-1 0,-1 0-1,1 1 1,-1-1 0,2-1-1,4-6 52,1-1-1,-1 0 1,-1 0-1,8-17 1,17-48-196,-9 20 238,42-87-152,-54 123-391,-7 15 50,-4 12 159,-8 28 218,2 0-1,2 0 1,1 1 0,1-1 0,3 1 0,3 40 0,-2-72 72,1-1 0,-1 1 0,2 0 1,-1 0-1,0-1 0,5 9 0,-6-13-50,0 0 1,1 0-1,-1 0 1,1 0-1,-1 0 1,1 0-1,0 0 0,-1 0 1,1-1-1,0 1 1,-1 0-1,1 0 0,0-1 1,0 1-1,0 0 1,0-1-1,0 1 0,-1-1 1,1 1-1,0-1 1,0 0-1,0 1 1,0-1-1,1 0 0,-1 0 1,0 0-1,0 0 1,0 0-1,0 0 0,0 0 1,0 0-1,0 0 1,0 0-1,0 0 0,0-1 1,0 1-1,0 0 1,0-1-1,0 1 1,1-2-1,8-4 28,-1-1 0,1-1-1,-2 1 1,1-2 0,-1 1 0,8-11 0,12-12 1,141-119-142,-143 131 72,1 0 1,1 1 0,0 2 0,57-23-1,-77 36 24,-2 1 5,0 0 1,0 0 0,-1-1 0,1 0-1,8-5 1,-18 8-357,-10 4 174,-18 9 196,15-4-43,-1 1 1,1 1 0,0 1-1,1 1 1,1 0-1,0 1 1,0 0-1,2 1 1,0 1-1,1 0 1,0 1-1,1 0 1,1 1-1,1 0 1,0 0-1,-10 36 1,17-47 33,0-1-1,1 1 1,0 0-1,0-1 1,1 1-1,0 0 1,0 0 0,2 8-1,-2-13 9,1 1 1,0 0-1,0 0 0,0 0 1,0 0-1,0-1 0,1 1 1,-1-1-1,1 1 1,-1-1-1,1 1 0,0-1 1,0 0-1,0 0 0,1 0 1,-1 0-1,0 0 0,1-1 1,-1 1-1,1-1 0,4 3 1,1-1 24,1-1 1,-1 0-1,1 0 0,0 0 1,0-1-1,0 0 1,0-1-1,0 0 1,0-1-1,-1 1 1,1-2-1,12-2 1,-4 0-18,-1-1 0,1-1 1,-1-1-1,0 0 0,21-13 1,-21 9-20,0 0 1,-1-2 0,17-16-1,37-46 44,-40 42 18,104-97-84,-82 83 48,53-62 0,-71 67-103,-3-2 0,-1-1 1,34-72-1,55-150-318,-114 258 369,3-5-196,0 0-1,-1-1 1,7-27-1,-13 39-132,-5 6 187,-6 11 23,-21 37 14,-48 103 0,42-76 284,32-66-157,-32 64-137,-45 123 0,75-175 160,1 1 1,1 0-1,1 0 0,1 0 0,2 1 0,0 0 0,2-1 1,0 1-1,7 40 0,-5-56-2,1 0 0,0-1 0,0 1 0,0-1 0,8 13 0,-9-18 10,0 0 0,1 0 0,0 0 1,-1-1-1,1 1 0,1-1 0,-1 0 0,0 0 0,1 0 0,-1 0 0,1-1 0,0 0 0,0 1 1,6 1-1,-6-2 7,1-1-1,1 0 1,-1 0 0,0 0 0,0 0 0,0-1 0,0 0 0,1 0 0,-1 0-1,0-1 1,0 1 0,6-3 0,-3 1-13,-1-1 0,0 0 0,0 0 0,0-1 0,0 1 0,-1-2 0,10-7 1,-4 2-16,-1-1 1,0 0 0,-1-1 0,0 0 0,-1-1-1,0 0 1,11-25 0,-15 29-12,33-78-50,-37 84 26,0 0-1,0 1 1,0-1-1,0 0 1,-1 0 0,1 0-1,-1 0 1,0 0 0,0 0-1,0 0 1,0 1 0,0-1-1,-1 0 1,1 0-1,-1 0 1,0 0 0,0 0-1,0 1 1,0-1 0,-3-4-1,3 6 11,1 1 0,-1-1-1,0 1 1,1-1 0,-1 1-1,0-1 1,1 1 0,-1 0-1,0-1 1,0 1 0,1 0-1,-1 0 1,0 0 0,0-1-1,0 1 1,1 0-1,-1 0 1,0 0 0,0 0-1,0 0 1,0 1 0,1-1-1,-1 0 1,0 0 0,0 0-1,1 1 1,-1-1 0,0 0-1,0 1 1,0 0 0,-22 14-20,21-14 31,-3 4-25,0 0-1,0 1 0,0-1 0,1 1 1,0 0-1,0 0 0,0 1 0,1-1 1,0 1-1,-4 12 0,4-12 19,-9 25-7,-17 65 1,27-86 47,0 0 1,0 0-1,1 0 1,1 1-1,0-1 0,0 0 1,1 0-1,0 0 1,7 22-1,-6-28 14,0 1 0,0-1 0,1 0 0,0 0 0,0 0 0,0 0 0,1-1 0,0 1 0,-1-1 0,2 0 0,5 5 0,-8-8-12,0 1 0,1 0 0,-1-1 0,1 1 0,-1-1 0,1 0 0,-1 0 0,1 0 0,0 0 0,-1-1 0,1 1 0,0 0 0,0-1 0,0 0 0,0 0 0,-1 0 0,1 0 0,0 0 0,0-1 0,0 1 1,-1-1-1,1 0 0,0 0 0,4-2 0,2-2 9,0-1 1,-1 0 0,0 0-1,0 0 1,0-1 0,8-11-1,37-52-199,-32 41 167,55-67-23,23-34 136,-73 85-423,-25 43 4,-5 3 210,-4 5 17,-2 6-7,1 1-1,1 0 1,0 0 0,1 1-1,0 0 1,-7 24 0,-22 93 134,35-123-76,-3 8 126,-2 26 1,5-38-79,1 0 1,0 0-1,0 0 0,0 0 0,1 0 0,-1 0 0,1 0 0,0 0 0,0-1 0,1 1 0,-1 0 1,3 3-1,-4-6-3,1 0 0,0 0 0,-1 0 0,1 0 0,0-1 0,0 1 1,0 0-1,0-1 0,0 1 0,0 0 0,0-1 0,0 1 0,0-1 1,0 0-1,0 1 0,0-1 0,0 0 0,1 0 0,-1 1 0,0-1 1,0 0-1,0 0 0,0 0 0,0-1 0,0 1 0,1 0 0,-1 0 1,0 0-1,0-1 0,1 0 0,5-1 5,-1-1-1,1-1 1,10-6-1,-3 1-7,-1-2 0,0 1 0,-1-2 0,13-14-1,43-58 60,-31 38-126,54-71-326,-91 116 345,1 0 1,0-1-1,0 1 1,0 0 0,0 1-1,0-1 1,0 0-1,0 0 1,0 0 0,0 0-1,0 1 1,0-1 0,1 1-1,0-1 1,-1 1 15,-1 0-1,0 0 1,0 0 0,0 0 0,0 0 0,1 0-1,-1 0 1,0 0 0,0 0 0,0 0 0,0 0-1,0 1 1,1-1 0,-1 0 0,0 0 0,0 0-1,0 0 1,0 0 0,0 1 0,0-1 0,0 0-1,0 0 1,0 0 0,0 0 0,1 1 0,-1-1-1,0 0 1,0 0 0,0 0 0,0 0 0,0 1-1,0-1 1,-2 13-97,-17 54-175,10-38 286,1 1-1,2-1 1,0 1 0,-1 42 0,7-67 40,0 0 1,1 0-1,-1-1 0,1 1 0,0 0 1,0-1-1,1 1 0,-1-1 1,1 0-1,0 1 0,5 6 1,-6-10-28,0 1 0,0-1 0,0 0 0,0 0 0,0 0 0,0-1 0,0 1 1,0 0-1,0 0 0,0 0 0,1-1 0,-1 1 0,0-1 0,1 1 0,-1-1 0,0 0 1,2 1-1,-1-1-6,0 0 0,0 0-1,0-1 1,0 1 0,0 0 0,0-1 0,0 0 0,0 1 0,0-1 0,0 0-1,-1 0 1,1 0 0,0 0 0,-1 0 0,3-2 0,7-7 2,-1 1 0,-1-1 1,0 0-1,0-1 0,-1 0 0,7-13 0,37-77 59,-30 55 20,-7 15-90,-5 10-147,0 0 1,1 1 0,23-31 0,-30 50-162,-3 7 133,-1 10 40,-5 20 93,-28 204 21,29-212 92,-22 91 258,18-100-22,8-18-297,-1 0 0,1-1 0,0 1 0,-1-1 0,1 1 0,-1 0 0,1-1-1,0 1 1,-1-1 0,1 0 0,-1 1 0,1-1 0,-1 1 0,0-1 0,1 0 0,-1 1 0,1-1 0,-1 0 0,0 0-1,1 1 1,-2-1 0,1 0-7,1-1 0,-1 1-1,1 0 1,-1-1 0,0 1 0,1-1-1,-1 1 1,1-1 0,-1 1 0,1-1-1,-1 1 1,1-1 0,0 1-1,-1-1 1,1 1 0,0-1 0,-1 0-1,1 1 1,-1-2 0,1 1 3,-1-2-5,0 0 0,0 0 0,1 0 0,-1 0 0,1 0 0,0 0 0,-1-6 0,1-10 15,-1-5-16,1 19-9,0 0 0,0 0 1,0 0-1,0 0 0,-1 0 1,0 0-1,0 0 0,0 1 1,-4-10-1,3 9-155,5 5 3,6 8 7,-5 0 204,1-2 0,0 1 0,0 0 0,0-1 0,1 0 0,0 0 0,0-1 0,0 0 1,1 0-1,-1 0 0,1-1 0,1 1 0,13 4 0,-4-2 138,-1-1 0,1-1 1,0-1-1,1-1 0,25 3 1,-31-5-166,0-1 1,0 0-1,0-1 0,-1 0 1,1-1-1,0 0 1,-1-1-1,1 0 1,11-5-1,-17 5-412,-1 0-1,1 0 0,-1 0 0,0-1 0,0 0 0,0 0 0,9-9 0,-11 8-421,1 1 0,-1-1-1,0 1 1,-1-1 0,1 0-1,-1 0 1,0-1 0,0 1 0,0 0-1,0-6 1,-1 4-931,0 1-1,-1-1 1,0-11 0,-4-17-2903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2:52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16 493 5632,'-12'10'1834,"11"-10"-1786,1 0-1,0 0 0,0 1 0,0-1 0,-1 0 0,1 0 0,0 0 0,0 0 0,0 1 0,0-1 0,-1 0 0,1 0 0,0 1 0,0-1 1,0 0-1,0 0 0,0 0 0,0 1 0,0-1 0,0 0 0,0 0 0,0 1 0,0-1 0,0 0 0,0 0 0,0 1 0,0-1 0,0 0 1,0 0-1,0 1 0,0-1 0,0 0 0,0 0 0,0 1 0,0-1 0,0 0 0,0 0 0,1 0 0,-1 1 0,0-1 0,0 0 0,0 0 1,0 0-1,1 1 0,-1-1 0,0 0 0,0 0 0,0 0 0,1 0 0,-1 0 0,0 1 0,1-1 0,12 5 3384,-10-5-3145,0 0 0,0 0 0,0 0 0,0 0 0,0 0 1,0-1-1,0 1 0,0-1 0,0 0 0,0 0 0,5-3 1,31-18 1044,-35 19-1227,22-16 207,0-1 0,40-40 0,38-55-174,-41 43-109,90-93 388,-143 148-488,-8 10-54,-2 7 119,-1 0 1,1 0 0,0 0-1,0-1 1,0 1-1,0 0 1,0 0-1,0 0 1,0 0 0,0 0-1,0 0 1,-1 0-1,1 0 1,0 0 0,0 0-1,0 0 1,0 0-1,0 0 1,0 0-1,-1 0 1,1 0 0,0 0-1,0 0 1,0 0-1,0 0 1,0 0 0,0 0-1,0 0 1,-1 0-1,1 0 1,0 0-1,0 0 1,0 0 0,0 0-1,0 0 1,0 0-1,0 0 1,-1 0-1,1 0 1,0 0 0,0 1-1,0-1 1,0 0-1,0 0 1,0 0 0,0 0-1,0 0 1,-2 2-7,1-1 0,-1 0 0,1 1 0,0-1 0,0 1 0,0-1 0,-1 1-1,1 0 1,1-1 0,-1 1 0,0 0 0,0 2 0,-3 4 17,-10 21 185,1 0 0,1 0 1,1 1-1,2 0 0,1 1 0,2 0 0,1 0 0,-2 48 0,7-70 4,0 0 0,1 0 0,3 16 1,-3-23-148,-1-1 1,0 1 0,1 0 0,-1 0 0,1-1-1,0 1 1,0-1 0,-1 1 0,1 0-1,0-1 1,0 0 0,0 1 0,1-1 0,-1 1-1,0-1 1,0 0 0,1 0 0,-1 0 0,1 0-1,-1 0 1,1 0 0,0 0 0,-1 0-1,1-1 1,2 1 0,-1 0-5,0-1 1,0 0-1,0 0 0,0 0 1,0-1-1,0 1 0,0-1 1,0 0-1,0 0 0,0 0 1,0 0-1,-1 0 0,1-1 1,0 1-1,-1-1 1,1 1-1,4-5 0,0-1 17,0 0 0,0-1-1,0 0 1,8-13 0,9-20 38,27-61 1,0-1-144,-36 76 52,-5 8-78,0 1 0,1 0 0,21-25 0,-31 43 54,-1-1 1,1 1 0,-1-1 0,0 1 0,1-1 0,-1 1 0,1-1-1,-1 1 1,1-1 0,-1 1 0,1 0 0,0 0 0,-1-1-1,1 1 1,-1 0 0,1 0 0,0-1 0,0 1 0,-1 0 8,1 0 0,-1 1 0,0-1 0,0 0 0,1 0 0,-1 0 0,0 1 0,0-1 0,1 0 0,-1 0 0,0 1 0,0-1 0,0 0 0,1 0 0,-1 1 0,0-1 0,0 0 0,0 1 0,0-1 0,0 0 0,0 1 0,0-1 1,0 0-1,0 1 0,0-1 0,0 0 0,-2 33-223,1-22 237,-4 68 296,-17 84 1,21-161-290,-10 42 256,10-41-239,1-1-1,-1 1 0,0-1 0,0 0 0,-1 0 1,1 1-1,0-1 0,-1 0 0,1 0 1,-1 0-1,0-1 0,0 1 0,1 0 0,-5 2 1,5-4-14,0 0 1,0 1 0,0-1 0,0 0 0,0 0 0,0 0 0,0 0 0,0 0-1,0 0 1,0 0 0,0-1 0,0 1 0,0 0 0,0 0 0,0-1-1,0 1 1,0-1 0,0 1 0,1-1 0,-1 1 0,0-1 0,0 1 0,0-1-1,1 0 1,-1 0 0,0 1 0,1-1 0,-1 0 0,1 0 0,-1 0 0,1 0-1,-2-1 1,-1-4 25,0 0 0,0 0 0,-3-9 1,-3-11-98,2-1 1,-6-36 0,13 59 69,-1 1 0,1-1 0,0 1 0,0-1 0,0-5 0,1 9-16,-1-1-1,0 0 1,0 1 0,0-1 0,0 0 0,1 1 0,-1-1 0,0 1 0,0-1 0,1 0 0,-1 1 0,1-1-1,-1 1 1,0-1 0,1 1 0,-1-1 0,1 1 0,-1 0 0,1-1 0,-1 1 0,1-1 0,0 1 0,-1 0 0,1 0-1,-1-1 1,1 1 0,0 0 0,-1 0 0,1 0 0,-1 0 0,1 0 0,0-1 0,-1 1 0,1 0 0,0 0 0,-1 1-1,1-1 1,0 0 0,0 0 0,10 3-80,-1 0 0,0 1-1,16 8 1,16 6 241,-4-7-278,42 6 1,2-4-4682,-67-10 2935,12 0-614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2:52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92 9568,'-23'-43'4320,"1"26"-3776,12 9-64,10 5-384,-5-9-32,10 7-32,5 2-5792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4:58:51.2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 5408,'3'-4'1973,"-1"3"-1154,4 3 148,1 2 458,-1 0-832,1 0 1,-1 1 0,1-1 0,-1 2 0,-1-1 0,1 1-1,-1-1 1,0 1 0,0 1 0,-1-1 0,0 1-1,4 8 1,5 12 519,16 51-1,-28-76-1083,25 102 1456,-18-56-2214,-7-17-4640,4-46 1609,4-1 1264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2:54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29 4160,'-1'-1'216,"1"1"-1,0-1 1,-1 0-1,1 0 1,0 1 0,-1-1-1,1 0 1,0 0 0,0 0-1,0 0 1,0 1 0,0-1-1,0 0 1,0 0 0,0 0-1,0 0 1,0 1 0,1-1-1,-1 0 1,0 0 0,1 0-1,-1 1 1,0-1 0,1 0-1,-1 0 1,1 1-1,-1-1 1,1 0 0,-1 1-1,1-1 1,-1 1 0,1-1-1,0 1 1,-1-1 0,1 1-1,0-1 1,0 1 0,1-1-1,1 9 314,1-3-359,0 5 95,0 0-1,-1 0 1,0 0-1,3 21 1,-1 44 335,-1-18-112,20 163 1005,23 258 256,-45-453-1623,5 93 521,-7-114-532,0-1-37,-1-1 0,1 0 0,0 1 0,1-1 0,-1 1 0,0-1 0,1 1 0,-1-1 0,1 0 0,0 1 0,1 3 0,2-9 247,84-213 145,-69 173-479,0 2 0,35-52 0,-52 89-30,0 1-1,1 0 1,-1 0-1,1 0 1,-1 0 0,1 0-1,0 0 1,0 1 0,0 0-1,0-1 1,1 1-1,3-1 1,-6 2 21,0 1-1,1-1 1,-1 1-1,0 0 1,1 0-1,-1 0 1,0 0-1,0 0 1,1 0-1,-1 0 1,0 0-1,1 0 1,-1 1-1,0-1 1,2 1-1,-1 0 18,0 0-1,0 0 1,0 0-1,0 1 1,0-1-1,-1 1 0,1-1 1,-1 1-1,1 0 1,-1-1-1,2 4 0,1 0 7,-1 1 0,0 0 0,-1 0 0,1 1-1,-1-1 1,0 0 0,-1 1 0,2 8 0,1 56 393,-3-36-130,4 37 50,3 80-834,-8-149-140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2:55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4480,'6'-2'11281,"17"1"-8904,30 1-2606,-31 0 474,-1 1 0,1 1 0,-1 1 1,41 11-1,-52-10-195,1-1 0,-1 2 1,0-1-1,0 1 0,0 1 0,0 0 1,-1 0-1,0 1 0,-1 0 1,1 1-1,10 12 0,-9-6-19,-1-1-1,0 1 0,-1 1 1,-1 0-1,0 0 1,5 20-1,-5-11 118,-1 0 0,-1 0 0,3 39 0,-8-50-24,0-1 0,-1 0 0,0 1-1,-1-1 1,0 0 0,-1 0-1,0 0 1,-1 0 0,-5 12 0,8-23-101,-1 1 1,1 0-1,-1 0 1,1 0 0,-1-1-1,0 1 1,1-1-1,-1 1 1,0-1-1,-3 2 1,4-2 9,0-1 0,0 1 0,0-1 0,0 1 0,0-1 0,0 1 0,0-1 0,0 1 0,0-1 0,0 0 0,0 0 0,0 1 0,0-1 0,0 0 0,0 0 0,0 0 0,-1-1 0,2 1 3,0-1 1,1 0-1,-1 0 0,1 0 1,-1 0-1,1 1 0,-1-1 1,1 0-1,0 1 0,-1-1 1,1 0-1,0 1 0,1-2 0,-1 1 27,13-12 150,0-2 1,-1 1-1,-1-1 1,11-17-1,34-73 501,-42 73-521,49-94 707,-59 117-897,0 1 1,-1-1-1,-1 0 0,1 0 0,-1-1 0,-1 1 1,0-1-1,0 1 0,1-16 0,-3 23-237,0 0 0,-1 0-1,1 0 1,0 1 0,-1-1 0,1 0-1,-1 0 1,0 1 0,1-1 0,-3-2-1,2 2-421,0 0 0,0 0 0,-1 1-1,1-1 1,-1 0 0,0 1 0,1-1 0,-1 1 0,0-1-1,0 1 1,0 0 0,0 0 0,0 0 0,0 0-1,0 0 1,-1 0 0,1 1 0,0-1 0,-4 0-1,-5 5-4121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3:00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12 3136,'0'-1'164,"0"0"1,-8-9 8204,-4 17-2972,29 6-4949,17 0-425,2-2 0,-1-1 0,65 10 0,-50-11 93,229 39 359,-261-45-419,26 5 101,-42-7 249,-4 0-368,1 1 0,-1-1 0,0 1 1,1-1-1,0 1 0,-1 0 0,1 0 0,0 0 0,0 0 1,-2 3-1,1-2-16,-14 19 174,-1 0 0,-1-1 0,-28 24 0,15-15-36,-28 25 83,-67 49 0,100-87-175,21-15-163,0 1 1,0 1-1,0-1 0,0 1 1,1 0-1,-1 0 0,1 0 0,-5 6 1,29-17-9623,4-1 6565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3:02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19 170 3232,'1'0'9538,"-1"0"-9823,-1 0 349,1 0 0,-1 0 0,0 0 0,1 0 0,-1 0 0,0 0 1,1 0-1,-1 0 0,0 0 0,1-1 0,-1 1 0,0 0 0,1 0 0,-1-1 0,0 1 0,1 0 0,-1-1 1,1 1-1,-1 0 0,0-1 0,1 1 0,-1-1 0,1 1 0,0-1 0,-1 1 0,1-1 0,-1 1 0,1-1 0,0 0 1,-1 1-1,1-1 0,0 1 0,0-1 0,-1 0 0,1 1 0,0-1 0,0 0 0,0 1 0,0-1 0,0 0 1,0 0-1,0 1 0,0-1 0,0 0 0,0 1 0,0-1 0,1 0 0,-1 1 0,0-1 0,0 1 0,1-1 0,0-1 1,1-4-21,1 0 1,0 1 0,0-1 0,4-5-1,-6 10 5,7-10-68,1 0 0,0 0 0,1 1 0,0 0 0,0 1 0,1 0 0,0 0 0,20-10 1,-28 18 11,0-1 1,0 1 0,0-1 0,1 1 0,-1 0 0,0 0 0,1 1 0,-1-1 0,1 1 0,-1 0 0,0 0 0,1 0 0,-1 0-1,1 0 1,-1 1 0,1 0 0,-1 0 0,0 0 0,1 0 0,-1 0 0,0 0 0,0 1 0,0 0 0,0-1 0,0 1 0,0 0 0,0 1-1,-1-1 1,1 0 0,-1 1 0,0-1 0,1 1 0,-1 0 0,0 0 0,2 5 0,0 4 89,1 0 0,-2 1 0,0 0 0,-1-1 1,0 1-1,0 0 0,-2 0 0,0 0 0,0 0 0,-1 0 0,-1 0 0,0 0 1,0 0-1,-2 0 0,1-1 0,-10 20 0,-30 81 126,-8 19 222,48-125-412,-25 54 113,24-53 1,-1 0 0,0 0 0,0-1 0,0 0 0,-10 9 0,15-16-104,-1 1 0,0 0 0,1-1-1,-1 1 1,0-1 0,0 1 0,1-1-1,-1 1 1,0-1 0,0 0-1,0 1 1,0-1 0,1 0 0,-1 0-1,0 0 1,0 1 0,0-1 0,0 0-1,0 0 1,0 0 0,0-1-1,0 1 1,0 0 0,1 0 0,-1 0-1,0-1 1,0 1 0,0 0 0,0-1-1,0 1 1,1 0 0,-1-1 0,0 0-1,0 1 1,1-1 0,-1 1-1,0-1 1,0-1 0,0 1-18,0 0 0,0-1 0,0 1-1,0 0 1,0-1 0,1 1 0,-1-1 0,0 0 0,1 1 0,-1-1 0,1 1 0,0-1 0,-1 0-1,1 1 1,0-1 0,0 0 0,0 1 0,0-1 0,1 0 0,-1-2 0,2-1-31,0 0 0,1 0 0,-1 1 0,1-1 0,0 1 0,0 0 0,0 0 0,0 0 0,1 0 0,0 0 0,0 1 0,7-6 0,-7 7 12,-1 0-1,1 0 1,-1 0 0,1 1-1,0-1 1,-1 1-1,1 0 1,0 0 0,0 0-1,0 0 1,0 1-1,0-1 1,0 1 0,0 0-1,0 0 1,0 1-1,6 1 1,-4-1-4,0 2 0,0-1 0,0 1 0,0-1 0,-1 2 0,1-1 0,-1 1 0,0-1 0,8 9 0,1 2 52,21 29 0,-18-22-21,-11-11 8,6 8 159,-12-18-160,1 1-1,-1 0 1,1-1-1,0 1 1,-1 0-1,1-1 1,0 1-1,-1-1 1,1 1-1,0-1 0,-1 1 1,1-1-1,0 0 1,0 1-1,0-1 1,-1 0-1,2 1 1,0-2-217,-1 0 1,1-1-1,-1 1 0,0 0 1,1 0-1,-1-1 1,0 1-1,0-1 1,0 1-1,0-1 0,0 1 1,0-1-1,0 1 1,0-4-1,8-20-3345,1-3 1062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3:03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 4480,'-1'0'162,"1"0"-1,0 0 1,-1 0 0,1-1-1,0 1 1,-1 0 0,1 0-1,0 0 1,-1 0 0,1 0 0,0 0-1,-1 0 1,1 0 0,0 0-1,-1 1 1,1-1 0,0 0-1,0 0 1,-1 0 0,1 0-1,0 0 1,-1 0 0,1 1 0,0-1-1,0 0 1,-1 0 0,1 0-1,0 1 1,0-1 0,-1 1-1,-4 12 1805,1 22-1369,4-29-55,-15 97 1490,11-60-1454,-1-2-51,2 0 0,3 45 1,1-11 92,-1-47 562,4-36-693,2-1-332,18-52 286,6-9-470,-7 22 186,39-71-345,-54 106 134,0 0 0,1 1 1,1 0-1,0 0 0,1 1 0,18-15 0,-27 25 17,0 0 0,-1 0 0,1-1 0,0 1 0,0 0 0,0 1 0,0-1 0,0 0 0,1 0 0,1 0 0,-3 1 32,0 0 0,-1 0-1,1 1 1,-1-1 0,1 0 0,0 0-1,-1 0 1,1 0 0,0 0 0,-1 1-1,1-1 1,-1 0 0,1 1 0,-1-1-1,1 0 1,-1 1 0,1-1 0,-1 1-1,1-1 1,-1 1 0,1-1 0,-1 1-1,0-1 1,1 1 0,-1-1 0,0 1-1,0-1 1,1 1 0,-1-1 0,0 1-1,0 0 1,0-1 0,0 1 0,1 0-1,-1-1 1,0 1 0,0-1 0,-1 2-1,7 168 303,-6-164-320,0-1 88,0 0 1,0 0-1,1 0 1,-1 0 0,4 9-1,-4-14-53,0 0 0,0 0 0,0 1-1,0-1 1,0 0 0,0 0 0,0 0 0,0 0-1,0 1 1,0-1 0,1 0 0,-1 0 0,0 0 0,0 0-1,0 0 1,0 1 0,0-1 0,1 0 0,-1 0-1,0 0 1,0 0 0,0 0 0,0 0 0,1 0 0,-1 0-1,0 0 1,0 0 0,0 0 0,0 0 0,1 0-1,-1 0 1,0 0 0,0 0 0,0 0 0,1 0 0,-1 0-1,0 0 1,0 0 0,0 0 0,1 0 0,-1 0-1,0 0 1,0 0 0,0 0 0,0 0 0,0 0 0,1 0-1,-1-1 1,0 1 0,0 0 0,0 0 0,0 0-1,0 0 1,1 0 0,-1-1 0,0 1 0,0 0 0,0 0-1,0 0 1,0 0 0,0-1 0,0 1 0,0 0-1,0 0 1,0-1 0,28-82 349,-20 64-449,2 1 0,0 0 0,22-29 0,-25 38 57,1 0-1,0 1 0,0 0 0,1 0 1,-1 1-1,2 0 0,19-11 0,-26 16 10,-1 1-1,1 0 1,0 1-1,-1-1 0,1 0 1,0 1-1,0 0 1,-1-1-1,1 1 1,0 0-1,0 0 0,0 1 1,-1-1-1,1 1 1,0-1-1,-1 1 1,1 0-1,0 0 0,-1 0 1,1 0-1,-1 0 1,1 1-1,-1-1 0,0 1 1,0 0-1,1 0 1,1 2-1,1 1 62,0 0 0,-1 0-1,0 1 1,0-1 0,0 1 0,-1 0-1,0 0 1,0 0 0,0 1 0,2 6-1,0 13 123,-1-1 0,-1 1-1,-2 0 1,-1 31 0,0-35 47,0-19-197,0-1 0,-1 1 0,1-1 0,0 1 0,-1 0 0,0-1 0,0 1 0,-1 2 0,2-5-50,0 0-1,0 0 1,0 0 0,0 0-1,0 0 1,0 1-1,0-1 1,0 0 0,0 0-1,0 0 1,0 0-1,0 0 1,0 0-1,0 0 1,0 0 0,0 0-1,-1 1 1,1-1-1,0 0 1,0 0 0,0 0-1,0 0 1,0 0-1,0 0 1,0 0 0,0 0-1,0 0 1,0 0-1,-1 0 1,1 0-1,0 0 1,0 0 0,0 0-1,0 0 1,0 0-1,0 0 1,0 0 0,0 0-1,-1 0 1,1 0-1,0 0 1,0 0 0,0 0-1,0 0 1,0 0-1,0 0 1,0 0-1,0 0 1,-1 0 0,1 0-1,0 0 1,0 0-1,-2-14-4933,6 5 2337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3:04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72 5472,'-9'-10'1760,"9"9"-1709,0 1-1,0-1 1,0 1 0,0-1 0,0 1 0,0-1 0,0 0 0,0 1-1,0-1 1,0 1 0,0-1 0,0 1 0,0-1 0,0 0 0,1 1-1,-1-1 1,0 1 0,0-1 0,1 1 0,-1-1 0,1 0 0,-1 1 115,0-2 140,1 1-1,-1-1 1,0 1-1,0-1 1,0 1-1,0-1 1,0 1-1,0-1 1,0 1-1,0-1 1,-1 1-1,1-1 1,0 1-1,-1-1 1,1 1-1,-1-1 1,-1 0-1,-1-6 1321,3 7-1565,-1 0 0,0 1 0,1-1 0,-1 0-1,1 0 1,-1 0 0,0 1 0,0-1 0,1 0 0,-1 1 0,0-1-1,0 1 1,0-1 0,0 1 0,0-1 0,0 1 0,0 0 0,0-1-1,0 1 1,0 0 0,0 0 0,0 0 0,0 0 0,0 0 0,0 0-1,0 0 1,0 0 0,-1 0 0,-2 1-35,0-1 0,1 1 0,-1 0-1,0 0 1,-5 3 0,1 1 44,0 0 0,0 0 1,1 1-1,0 0 0,0 1 0,0 0 0,0 0 0,1 0 0,1 1 1,-1 0-1,1 0 0,0 0 0,-3 10 0,1-2-16,0 0 0,2 1 0,0-1 0,1 1 0,1 0 0,-2 22 0,4-28 51,1-1 1,0 0-1,0 0 0,1 0 0,1 0 0,-1 0 1,2 0-1,5 16 0,-6-21-49,0 0 0,1-1 0,0 1-1,0 0 1,0-1 0,0 1 0,1-1 0,0 0 0,0-1-1,0 1 1,0 0 0,1-1 0,-1 0 0,1 0 0,0-1-1,0 1 1,7 2 0,-1-2-106,0 0 0,1 0 1,-1-1-1,1-1 0,0 0 0,0-1 1,-1 0-1,1 0 0,0-1 0,-1-1 1,1 0-1,-1-1 0,1 0 0,18-8 0,-25 9-681,1-1 1,-1 0-1,0 0 0,0 0 0,7-7 0,-7 7-83,16-10-1634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3:04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75 5888,'-2'-1'108,"0"-1"379,-1-1 0,1 1 0,-1 0 1,1-1-1,0 0 0,-3-3 0,5 5-385,0 0 0,0 0 0,-1 1-1,1-1 1,0 0 0,0 1-1,0-1 1,0 0 0,0 0-1,0 1 1,0-1 0,0 0-1,0 0 1,0 1 0,1-1 0,-1 0-1,0 0 1,0 1 0,1-1-1,-1 0 1,0 1 0,1-1-1,-1 1 1,1-1 0,-1 0-1,1 1 1,-1-1 0,1 1 0,-1-1-1,1 1 1,0-1 0,0 1-1,4-4 195,-1 0 0,1 1 0,1-1 0,-1 1 0,0 1 0,8-4 0,-10 5-261,1 0 1,-1 0 0,1 1-1,-1-1 1,0 1 0,1 0-1,-1 0 1,1 0 0,-1 0-1,1 1 1,-1-1 0,0 1-1,5 1 1,-4 0 4,1-1 1,-1 1 0,1 1-1,-1-1 1,0 0-1,0 1 1,0 0 0,0 0-1,-1 0 1,1 1-1,-1-1 1,0 1 0,0-1-1,4 7 1,-4-4-2,0 0 1,0 1 0,0-1 0,-1 1-1,0-1 1,0 1 0,-1 0-1,0 0 1,0 9 0,-1-4 30,0 1 0,-1-1 0,0 1 0,-1-1 0,-1 0 0,0 0 0,0 0 0,-1 0 0,-1-1 0,-12 23 0,-27 33 1332,43-66-1357,0 0-1,1 0 0,-1 0 0,1 0 0,-1 0 1,0 0-1,1 0 0,0 0 0,-1 0 1,1 0-1,0 0 0,-1 0 0,1 0 0,0 0 1,0 0-1,0 0 0,0 1 0,0-1 0,1 2 1,-1-2-6,1-1 1,0 1 0,-1 0 0,1 0 0,0-1-1,0 1 1,0 0 0,0-1 0,0 1 0,0 0-1,0-1 1,0 0 0,0 1 0,0-1 0,0 1 0,0-1-1,0 0 1,0 0 0,0 0 0,0 0 0,1 0-1,20 3 210,-1-2 0,1-1-1,41-5 1,65-18-2417,-119 21 1688,6 0-1322,-3 4-2412,0 0 1596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3:05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76 3712,'-2'0'510,"1"0"-1,-1 0 1,1 0 0,-1 0 0,0 0 0,1-1-1,-1 1 1,1 0 0,0-1 0,-1 1 0,1-1-1,-3-1 1,-1 0 1503,-10-9 1432,7 4-2032,-6-1 368,5 3 35,17 8-1280,11 4-248,0 0-1,0-1 0,1-1 1,0-1-1,0-1 0,21 1 1,123-4 783,-157 0-1028,17-1 141,-1-1 0,42-8 0,-56 7-386,1 0 0,-1 0 0,0 0 0,-1-1 1,1 0-1,-1-1 0,0 0 0,0 0 0,11-10 0,-18 14 131,-1 1-236,1 0-1,-1-1 1,1 1-1,-1-1 1,1 1-1,-1-1 1,1 1-1,-1-1 1,1 1-1,-1-1 1,0 1 0,1-1-1,-1 0 1,0 1-1,1-1 1,-1 1-1,0-1 1,0 0-1,0 1 1,1-2-1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3:10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26 1728,'0'0'54,"0"0"0,0 0-1,0 0 1,0 0 0,0 0 0,0 0 0,0 0 0,0-1 0,0 1-1,0 0 1,0 0 0,0 0 0,0 0 0,0 0 0,0 0-1,0 0 1,0-1 0,0 1 0,0 0 0,1 0 0,-1 0-1,0 0 1,0 0 0,0 0 0,0 0 0,0 0 0,0 0-1,0 0 1,0 0 0,0 0 0,1-1 0,-1 1 0,0 0-1,0 0 1,0 0 0,0 0 0,0 0 0,0 0 0,0 0 0,0 0-1,1 0 1,-1 0 0,0 0 0,0 0 37,1 0 0,-1 0 0,0 0 0,0 0 1,1 0-1,-1 0 0,0 0 0,0 0 0,1 0 0,-1-1 0,0 1 0,0 0 1,1 0-1,-1 0 0,0 0 0,0-1 0,0 1 0,1 0 0,-1 0 0,0-1 1,0 1-1,0 0 0,0 0 0,0-1 0,1 1 0,-1 0 0,0 0 0,0-1 1,0 1-1,0 0 0,0 0 0,0-1 0,0 1 0,0 0 0,0-1 0,0 1 1,0 0-1,0 0 0,0-1 0,0 1 0,0 0 0,0 0 0,-1-1 0,5-10 1153,-1 9-407,-1 11 1104,-3-2-1758,1 1 0,-1-1 0,-1 0 1,1 1-1,-1-1 0,-5 13 0,-23 41 783,19-43-722,-13 35 0,17-29-52,-8 46 1,2-7 88,-25 81 370,-23 103-147,50-192-336,3 0 0,-1 89 0,9-90 92,4 0 1,1 0-1,3 0 1,2-1-1,29 89 0,3-12 468,19 48 400,-39-121-988,25 59 494,-39-103-335,-7-13-372,-1 0 1,0 0-1,0 0 1,1 0-1,-1-1 1,0 1-1,0 0 1,1 0-1,-1 0 1,0 0 0,0 0-1,0 0 1,1-1-1,-1 1 1,0 0-1,0 0 1,0 0-1,1-1 1,-1 1-1,0 0 1,0 0-1,0 0 1,0-1 0,0 1-1,0 0 1,0 0-1,0-1 1,1 1-1,-1 0 1,0 0-1,0-1 1,0 1-1,0 0 1,0-1 0,0 1-1,0 0 1,0 0-1,-1-1 1,1 1-1,0 0 1,1-4-1047,0 0 0,-1 0 0,2 0 0,-1 0 0,3-5 0,0-3-1340,9-20-1701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3:15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17 2656,'-5'-17'4901,"6"21"-3989,0 1-703,0 0 0,-1 0-1,0 0 1,0 0 0,-1 0 0,1 0-1,-1 0 1,-2 7 0,0 9 408,-15 66 994,6-31-849,-33 211 1084,22-135-790,22-117-336,2-12-269,-1-11 292,2-2-643,-1-1 0,1 0-1,1 1 1,4-12 0,0-1-71,2-4-21,12-30 0,-16 45-33,1 1-1,0 0 0,1 0 0,0 0 0,9-9 0,41-42-230,-54 59 224,1 0 0,-1 1 0,0-1-1,1 1 1,0 0 0,0 0 0,-1 0-1,1 1 1,0-1 0,0 1 0,1 0-1,5-1 1,-8 2 13,-1-1 0,1 1-1,0 0 1,-1 0-1,1 1 1,0-1 0,-1 0-1,1 0 1,0 1 0,-1-1-1,1 1 1,-1 0 0,1-1-1,-1 1 1,1 0 0,-1 0-1,1 0 1,-1 0-1,0 0 1,0 0 0,1 0-1,-1 0 1,0 1 0,0-1-1,0 0 1,0 1 0,0-1-1,-1 1 1,1-1 0,0 1-1,-1-1 1,1 1 0,0 2-1,2 13 89,-1 1-1,0-1 0,-1 1 1,-1 0-1,-1 0 1,-3 22-1,1-12-78,2-12 100,-1-1 0,-4 17 0,5-28-32,-1 1 0,1-1 0,-1 0 0,0 1 0,0-1 0,0 0 0,0 0 0,0-1 0,-1 1 0,0 0 0,-4 3 0,5-5-39,1-1 1,-1 0 0,0 1-1,0-1 1,1 0 0,-1 0-1,0 0 1,0 0-1,0-1 1,0 1 0,0 0-1,0-1 1,0 0 0,-1 1-1,1-1 1,0 0-1,0 0 1,0 0 0,0 0-1,0-1 1,-1 1 0,1 0-1,0-1 1,0 0-1,0 1 1,0-1 0,0 0-1,0 0 1,1 0 0,-1 0-1,0-1 1,-2 0 0,-5-6 17,1 0 1,0-1-1,0 0 1,-12-16-1,8 8-206,8 12 135,-3-3-339,11 14-78,20 31 143,-14-20 275,13 16-1,-19-28 45,0 0 0,0-1 0,1 1-1,0-1 1,0 0 0,0 0 0,8 4 0,-9-5 41,1-1 1,-1 0-1,1 0 0,0 0 1,0 0-1,0-1 1,7 1-1,-9-2-32,-1 0-1,1 0 1,-1 0 0,1 0-1,-1-1 1,0 1 0,1-1-1,-1 1 1,0-1 0,1 0-1,-1 0 1,0 0 0,0-1-1,0 1 1,0 0 0,0-1-1,4-3 1,13-13 42,0-2 1,24-31-1,15-46 59,-36 58-130,-19 35-3,0-1 1,0-1-1,-1 1 1,1 0 0,-1-1-1,0 1 1,-1-1-1,1 0 1,-1 1-1,-1-1 1,1 0 0,-1 0-1,0-8 1,1 11 16,-7 5-144,5-2 174,0 0-50,0 0 1,0 0-1,0 0 1,0 0-1,0 0 0,-1 1 1,1-1-1,0 0 1,0 0-1,0 1 0,0-1 1,0 1-1,0-1 1,0 1-1,0-1 0,1 1 1,-1-1-1,0 1 1,0 0-1,-1 1 0,-4 6-36,1 1-1,-1 0 0,1 0 0,1 0 0,0 1 0,0-1 0,1 1 0,-4 18 0,4-12 7,1 1 0,1 0 0,0-1-1,3 28 1,-1-34 73,0-1-1,1 1 1,0-1-1,5 13 1,-6-20-12,0 1-1,-1-1 1,1 0 0,0 0 0,1 0 0,-1 0-1,0 0 1,1 0 0,-1 0 0,1 0 0,-1-1 0,1 1-1,0-1 1,0 1 0,0-1 0,0 0 0,0 1 0,0-1-1,0 0 1,0 0 0,0 0 0,0-1 0,4 2-1,2-2 21,0 0-1,0-1 0,0 0 0,-1 0 1,1-1-1,0 0 0,-1 0 0,1 0 1,-1-1-1,0-1 0,0 1 0,0-1 1,0 0-1,-1 0 0,9-8 0,7-7 40,-1-1 1,35-43-1,56-74-161,-109 133 45,1 0 0,-1 1 0,1-1 0,0 1-1,0 0 1,1 0 0,-1 0 0,1 1 0,-1-1-1,10-2 1,-14 5 36,0-1-1,1 1 0,-1 0 1,0 0-1,1 0 1,-1 1-1,1-1 1,-1 0-1,0 0 1,1 0-1,-1 0 1,0 0-1,1 0 1,-1 0-1,0 1 1,1-1-1,-1 0 1,0 0-1,1 0 0,-1 1 1,0-1-1,1 0 1,-1 1-1,0-1 1,0 0-1,0 0 1,1 1-1,-1-1 1,0 0-1,0 1 1,4 16-107,-5 18 11,-6 116 480,6-138-363,0-9 58,1 1-1,-1-1 0,1 0 0,0 1 1,0-1-1,1 1 0,0 4 0,-1-9-63,0 0-1,0 0 0,1 1 1,-1-1-1,0 0 0,0 0 1,0 0-1,0 0 0,0 0 0,1 1 1,-1-1-1,0 0 0,0 0 1,0 0-1,1 0 0,-1 0 1,0 0-1,0 0 0,1 0 0,-1 0 1,0 0-1,0 0 0,0 0 1,1 0-1,-1 0 0,0 0 1,0 0-1,0 0 0,1 0 1,-1 0-1,0 0 0,0 0 0,0 0 1,1 0-1,-1-1 0,0 1 1,0 0-1,0 0 0,0 0 1,1 0-1,-1 0 0,0-1 0,0 1 1,0 0-1,0 0 0,1-1 1,3-5 87,-1-1 0,1 0 0,-1 0 0,3-12 0,1 1-54,7-17-42,0 0-15,35-62 0,-17 57-551,-32 39 559,0 1 0,0 0 0,0 0 0,0 0 1,0 0-1,0 0 0,0 0 0,1 0 0,-1 0 0,0 0 1,0 0-1,0 0 0,0 0 0,0 0 0,1 0 1,-1 0-1,0 0 0,0 0 0,0 0 0,0 0 0,0 0 1,0 0-1,1 0 0,-1 0 0,0 0 0,0 0 0,0 0 1,0 0-1,0 1 0,0-1 0,1 0 0,-1 0 0,0 0 1,0 0-1,0 0 0,0 0 0,0 0 0,0 0 1,0 1-1,0-1 0,0 0 0,0 0 0,0 0 0,0 0 1,0 0-1,1 0 0,-1 1 0,0-1 0,0 0 0,0 0 1,3 9-66,-2 6 90,0-1 1,0 0 0,-2 0 0,-2 21-1,0-11-11,1-1 18,0 4 105,0 28 0,2-48-88,1 0 1,-1 0 0,1 0 0,1 0 0,-1-1-1,1 1 1,0-1 0,1 1 0,4 8 0,-7-14-34,1-1 0,-1 1 1,1 0-1,0-1 0,-1 1 1,1-1-1,-1 1 0,1-1 1,0 1-1,0-1 0,-1 1 1,1-1-1,0 0 1,0 1-1,-1-1 0,1 0 1,0 0-1,0 1 0,0-1 1,-1 0-1,1 0 0,0 0 1,0 0-1,0 0 0,0 0 1,-1 0-1,1-1 0,0 1 1,0 0-1,0 0 0,-1-1 1,1 1-1,0 0 0,1-2 1,4-1 20,-1 0 0,1 0 0,7-8 0,-6 6 0,42-35 40,-29 23-80,38-25 0,-28 22 25,0 0 0,43-41 0,-65 53-126,6-5 276,-14 13-171,0 0 0,0 0 0,0 0 0,0 0 1,-1 0-1,1 0 0,0 0 0,0 0 0,0 0 1,0 0-1,0 0 0,0 0 0,0 0 0,-1 0 0,1 0 1,0 0-1,0 0 0,0-1 0,0 1 0,0 0 1,0 0-1,0 0 0,0 0 0,-1 0 0,1 0 1,0 0-1,0 0 0,0 0 0,0-1 0,0 1 0,0 0 1,0 0-1,0 0 0,0 0 0,0 0 0,0 0 1,0-1-1,0 1 0,0 0 0,0 0 0,0 0 0,0 0 1,0 0-1,0 0 0,0 0 0,0-1 0,0 1 1,0 0-1,0 0 0,0 0 0,0 0 0,0 0 1,0 0-1,1 0 0,-1-1 0,0 1 0,0 0 0,0 0 1,0 0-1,0 0 0,0 0 0,0 0 0,0 0 1,0 0-1,1 0 0,-1 0 0,0 0 0,0 0 17,-1 1-1,1-1 0,-1 1 0,1-1 0,0 1 0,-1-1 0,1 1 1,-1-1-1,0 1 0,1-1 0,-1 1 0,1-1 0,-1 0 1,0 0-1,1 1 0,-1-1 0,0 0 0,1 0 0,-1 1 0,0-1 1,0 0-1,-1 0-44,4-4 28,-1 2 7,-5 5-20,4-4 19,-1 1 0,1 0 0,0 0-1,0 0 1,0 0 0,0 0 0,0 0-1,0 0 1,0 0 0,0 0 0,0 0-1,-1 0 1,1 0 0,0 0 0,0 0-1,0 0 1,0-1 0,0 1 0,0 0-1,0 0 1,0 0 0,0 0 0,0 0 0,0 0-1,0 0 1,0 0 0,0 0 0,0-1-1,0 1 1,0 0 0,0 0 0,0 0-1,0 0 1,0 0 0,0 0 0,0 0-1,0-1 1,0 1 0,0 0 0,0 0-1,0 0 1,0 0 0,0 0 0,0 0-1,0 0 1,0 0 0,0 0 0,0-1-1,1 1 1,0-13 153,-3 1-303,2 12 144,0 0 0,0 0 1,0 0-1,0 0 1,0 0-1,0-1 1,0 1-1,0 0 0,0 0 1,0 0-1,0 0 1,-1 0-1,1 0 1,0 0-1,0 0 0,0 0 1,0 0-1,0 0 1,0 0-1,0 0 1,0 0-1,-1-1 0,1 1 1,0 0-1,0 0 1,0 0-1,0 0 1,0 0-1,0 0 0,0 0 1,-1 0-1,1 0 1,0 1-1,0-1 0,0 0 1,0 0-1,0 0 1,0 0-1,0 0 1,0 0-1,-1 0 0,1 0 1,0 0-1,0 0 1,-14 18-203,11-13 247,-1 2-54,-1 1 0,-5 16 0,-4 6 77,13-28-166,2 0 4,-1-2 104,1 1 576,4-5-581,-5 5 117,0-6-282,0 5 165,0-1-1,0 1 1,0 0-1,1-1 1,-1 1 0,0 0-1,0-1 1,0 1 0,0 0-1,0-1 1,0 1-1,-1-1 1,1 1 0,0 0-1,0-1 1,0 1-1,0 0 1,0 0 0,0-1-1,-1 1 1,1 0 0,0-1-1,0 1 1,0 0-1,-1 0 1,1-1 0,0 1-1,0 0 1,-1 0-1,1-1 1,0 1 0,-1 0-1,1 0 1,0 0 0,0 0-1,-1-1 1,1 1-1,0 0 1,-1 0 0,0 0-1,0 0-10,0 1 0,-1-1 0,1 1 0,0-1 0,-1 1 0,1 0 0,0 0 0,0-1 0,0 1 0,-2 2 0,-23 24-55,11-5-24,0 0-1,-18 40 1,28-51 70,0 1 1,1 0 0,0 0-1,1 0 1,0 0-1,1 1 1,0 20 0,1-31 31,1 0 0,0 0-1,1-1 1,-1 1 0,0 0 0,0 0 0,1 0 0,-1-1 0,1 1 0,0 0 0,-1 0 0,1-1 0,0 1 0,0-1-1,0 1 1,0-1 0,0 1 0,1-1 0,-1 1 0,0-1 0,1 0 0,-1 0 0,1 0 0,-1 0 0,1 0 0,2 1-1,-2-1 22,1 0-1,-1-1 0,1 1 0,0-1 0,-1 1 1,1-1-1,0 0 0,-1 0 0,1 0 0,0-1 1,-1 1-1,1-1 0,0 1 0,-1-1 0,1 0 1,-1 0-1,5-2 0,2-3 26,0 0 1,0 0-1,0-1 1,-1 0-1,0-1 0,-1 1 1,0-2-1,8-10 1,5-10-50,18-36 0,52-138 434,-77 172-491,1-10-1,-2 0 1,-2-1-1,6-53 1,-9 54-20,-5 28 30,-1 8-5,0 1 0,0-1 0,-1 1 0,1-1-1,-1 1 1,0-1 0,-1 0 0,0-6 0,1 10 33,0 1 1,0 0-1,0 0 0,0-1 1,0 1-1,0 0 1,0 0-1,0 0 1,-1-1-1,1 1 1,0 0-1,0 0 1,0-1-1,0 1 0,0 0 1,0 0-1,0 0 1,-1-1-1,1 1 1,0 0-1,0 0 1,0 0-1,0 0 1,-1 0-1,1-1 0,0 1 1,0 0-1,-1 0 1,1 0-1,0 0 1,0 0-1,0 0 1,-1 0-1,1 0 1,-7 6-171,-6 18 48,11-20 100,2-4 30,-42 92-157,36-76 95,1 0 1,0 1-1,1 0 0,-1 18 0,1 4 46,2 0-1,7 75 0,-3-93 53,1-1 1,1 0-1,1-1 0,0 1 1,2-1-1,0 0 1,15 27-1,-19-41 27,-1-1 1,1 0-1,-1 0 1,1-1-1,0 1 1,5 4-1,-7-8-45,0 1 0,0 0-1,0-1 1,0 1 0,0-1-1,0 1 1,1-1 0,-1 1 0,0-1-1,0 0 1,0 0 0,0 0-1,0 1 1,1-1 0,-1 0-1,0 0 1,0-1 0,0 1 0,0 0-1,1 0 1,-1 0 0,0-1-1,0 1 1,0-1 0,0 1 0,0-1-1,0 1 1,0-1 0,2-1-1,4-4 3,0 0-1,0 0 0,-1 0 0,1-1 0,-1 0 0,8-14 1,28-52 116,-31 51-149,3-5 47,17-45 0,-24 53 32,-5 16-111,0 0 0,-1 0-1,0 0 1,0 0 0,0 0 0,1-7 0,-15 38-513,9-14 500,0 0 0,2 1 1,0-1-1,-1 16 0,4 61 1,0-81 58,0 0 0,1 0 0,4 18 0,-4-24 6,-1 0 0,1 0 0,0 0 1,0 0-1,0 0 0,0 0 1,0-1-1,1 1 0,0-1 0,0 0 1,5 5-1,-6-7 17,-1 0 0,0 0-1,1 0 1,-1-1 0,0 1 0,1 0-1,-1-1 1,1 0 0,-1 1-1,1-1 1,0 0 0,-1 0 0,1 1-1,-1-1 1,1 0 0,-1-1 0,1 1-1,-1 0 1,1 0 0,-1-1 0,1 1-1,2-2 1,2-1 80,-1 0 0,0 0 1,0 0-1,7-6 0,-11 8-89,21-18 19,0-2 0,-2 0 0,19-26 0,11-12-91,-18 23-27,17-17-201,-31 41 239,-18 12 41,0 0 0,0 0 0,0 0 0,0 0 0,1 0 0,-1 0 0,0 0 0,0 0 0,0 0 0,0 0 0,0 0 0,1 1 0,-1-1 0,0 0 0,0 0 0,0 0 0,0 0 0,0 0 0,1 0 0,-1 0-1,0 0 1,0 0 0,0 0 0,0 1 0,0-1 0,0 0 0,0 0 0,1 0 0,-1 0 0,0 0 0,0 1 0,0-1 0,0 0 0,0 0 0,0 0 0,0 0 0,0 0 0,0 1 0,0-1 0,0 0 0,0 0 0,0 0 0,0 1 0,1 6-84,-3 25-33,-8 48 1,1-9 402,7-58-190,1-2 484,12-25-264,102-153-356,-110 162 24,3-2 13,0 0-1,0 0 0,8-7 1,-11 12-29,0-1 1,0 1 0,0 0-1,1 0 1,-1 0-1,0 0 1,1 0 0,0 1-1,5-2 1,-8 3 24,0 0 1,-1 0-1,1 0 1,0 0-1,-1 0 1,1 0 0,0 1-1,0-1 1,-1 0-1,1 0 1,0 1-1,-1-1 1,1 0-1,0 1 1,-1-1 0,1 1-1,-1-1 1,1 1-1,-1-1 1,1 1-1,-1-1 1,1 1 0,-1-1-1,1 1 1,-1 0-1,0-1 1,1 1-1,-1 0 1,0-1-1,0 1 1,1 0 0,-1 1-1,5 23 26,-4 6 82,-5 45 0,1-2-176,3-68 140,1 0 0,0 0 0,0 0 0,1 0 0,-1 0 0,2-1 0,4 11 0,-7-15-43,0-1 0,1 0 0,-1 1 0,0-1 0,0 0 0,1 1 0,-1-1 0,0 0 0,1 0 0,-1 1 0,0-1 0,1 0 0,-1 0 0,0 0 0,1 1 0,-1-1 0,0 0-1,1 0 1,-1 0 0,1 0 0,-1 0 0,0 0 0,1 0 0,-1 0 0,1 0 0,-1 0 0,1 0 0,15-5 155,15-15-237,-29 19 52,24-20 93,26-26-1,13-11 45,9 6-92,-47 35-74,-1-2 1,35-32-1,-59 50 52,-1-1 0,1 0 0,0 0 0,-1 0 0,1 0 0,-1 0 0,0-1 0,0 1 0,0 0 0,1-4 0,-2 6-9,0-1-1,0 1 1,1 0-1,-1-1 1,0 1-1,0 0 1,0-1-1,0 1 1,-1 0-1,1 0 1,0-1 0,0 1-1,0 0 1,0-1-1,0 1 1,0 0-1,0 0 1,0-1-1,-1 1 1,1 0-1,0 0 1,0-1-1,0 1 1,-1 0 0,1 0-1,0 0 1,0 0-1,0-1 1,-1 1-1,1 0 1,0 0-1,-1 0 1,0-1-10,-1 1-1,1 0 1,-1 0 0,1 0-1,0 0 1,-1 0 0,1 0-1,-1 1 1,1-1 0,-1 0-1,-1 2 1,-8 2-12,1 1 0,0 0 0,0 0 0,0 1 0,1 0-1,0 1 1,0 0 0,1 1 0,-1 0 0,-11 15 0,9-9-8,0 1 0,1 0 1,0 1-1,2 0 0,0 0 0,-7 19 1,9-15 42,-7 32 0,12-44 7,0 0 0,0 0 0,0 1 0,1-1 0,1 0 0,-1 0 0,3 10 0,-2-15-1,-1-1 1,1 1-1,1 0 1,-1-1-1,0 1 1,1-1-1,-1 1 1,1-1-1,-1 0 1,1 0 0,0 0-1,0 0 1,0 0-1,1 0 1,-1 0-1,5 2 1,-5-3-1,0 0 0,0 0-1,0 0 1,0-1 0,0 1 0,0-1 0,0 1 0,0-1 0,0 0 0,0 0 0,0 0 0,0 0-1,0 0 1,1-1 0,-1 1 0,0 0 0,0-1 0,0 0 0,0 1 0,0-1 0,-1 0 0,1 0 0,0 0-1,3-3 1,2-2-7,1-1 0,-2 0 0,1 0-1,-1 0 1,0-1 0,0 0-1,7-15 1,28-66 153,-29 59-115,20-50 26,-16 45-105,-13 31-21,-1 0 0,0-1-1,0 1 1,0-1 0,0 1 0,-1-1-1,1 0 1,0-6 0,-6 13-247,-1 6 191,-12 39 85,-19 86 1,27-93 48,-1 0-1,-3 0 1,-29 65 0,-76 90 437,110-183-378,0 0 0,-1-1 1,-1 0-1,-16 15 1,22-23-48,0 0 0,0 0 0,0-1 0,-1 1 0,1-1 0,-1 0 0,-5 2 0,7-3-19,1-1-1,-1 1 0,0-1 0,0 1 0,0-1 1,1 0-1,-1 0 0,0-1 0,0 1 0,0 0 0,1-1 1,-1 0-1,-4-1 0,0-1 17,0-1-1,0 0 1,0 0-1,0 0 1,1-1-1,0 0 1,0 0-1,-8-9 1,10 9-20,0 1 0,0-1 0,1-1 0,0 1 0,0 0 0,0-1 0,0 0 0,1 1 0,0-1 0,0 0 0,-1-7 0,3 10-22,0-1 1,0 1-1,0 0 1,0 0-1,1 0 0,-1 0 1,1 0-1,0 0 1,0 0-1,0 0 0,0 0 1,1 1-1,-1-1 1,1 0-1,0 1 0,-1-1 1,1 1-1,0-1 1,5-3-1,3-3 4,1 0 1,0 1-1,14-8 1,-22 14-4,28-15-112,0 0-1,40-13 1,-12 8-4283,-44 17 2288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4:58:51.6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135 153 5408,'-1'0'42,"1"0"-1,0 0 1,0 0 0,0 0 0,0 0 0,0 0 0,0 0-1,0 0 1,0 0 0,0 0 0,0 0 0,0 0-1,-1 0 1,1 0 0,0 0 0,0 0 0,0 0-1,0 0 1,0 0 0,0 0 0,0 0 0,0 0-1,0 0 1,0 0 0,0 0 0,-1 0 0,1 0 0,0 0-1,0 0 1,0 1 0,0-1 0,0 0 0,0 0-1,0 0 1,0 0 0,0 0 0,0 0 0,0 0-1,0 0 1,0 0 0,0 0 0,0 0 0,0 0 0,0 0-1,0 1 1,0-1 0,0 0 0,0 0 0,0 0-1,0 0 1,0 0 0,0 0 0,0 0 0,0 0-1,0 0 1,0 1 0,5 3 1202,11 4 1123,-13-8-2130,0 0 0,0 0-1,0 0 1,0 0 0,0 0 0,1-1-1,-1 1 1,0-1 0,0 0-1,0 0 1,0 0 0,-1 0 0,1-1-1,0 1 1,0-1 0,-1 1-1,1-1 1,-1 0 0,0 0 0,1-1-1,-1 1 1,0 0 0,0-1 0,2-2-1,-1 1-179,0 0-1,-1-1 0,1 1 0,-1 0 1,0-1-1,0 0 0,-1 1 1,1-1-1,-1 0 0,0 0 1,0 0-1,-1 0 0,1 0 0,-1-8 1,-1 10-53,1 1 1,0-1-1,-1 1 1,0-1-1,0 0 1,0 1-1,0-1 1,0 1 0,0 0-1,0-1 1,-1 1-1,1 0 1,-1 0-1,0 0 1,0 0-1,0 0 1,0 0-1,0 0 1,0 1-1,0-1 1,-3-1-1,2 2 3,-1 0-1,1 0 1,0 0-1,0 0 0,-1 0 1,1 1-1,0 0 0,-1-1 1,1 1-1,0 0 1,-1 1-1,1-1 0,0 1 1,0-1-1,-1 1 0,-4 2 1,-1 1 189,0 0 1,1 1-1,-1 0 1,1 0 0,0 1-1,1 0 1,-1 0-1,1 0 1,1 1-1,-1 1 1,1-1-1,-7 11 1,6-7-29,1 0 0,0 0 1,1 1-1,0 0 0,1 0 0,0 0 1,1 0-1,-4 23 0,7-29-90,0 0 0,0 1-1,0-1 1,1 0 0,-1 1 0,2-1-1,-1 0 1,1 0 0,0 0 0,0 0-1,0 0 1,1 0 0,0-1 0,6 9 0,-2-4 75,1 0 0,0-1 1,1 0-1,0-1 0,1 0 1,14 10-1,-18-14-100,0 0 0,0-1 1,0 0-1,1 0 0,-1-1 0,1 0 1,0 0-1,0 0 0,-1-1 0,1 0 1,0 0-1,0-1 0,12 0 0,-9-1-95,0-1-1,-1 0 1,1 0-1,0-1 1,-1 0-1,0-1 1,0 0-1,0 0 0,10-7 1,-15 8-908,0-1 0,0 1 0,0-1 0,0 0 0,0 0 0,-1-1 0,4-6 0,13-15-4719,-3 7 3216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3:15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18 6400,'-23'-9'2880,"18"4"-2496,5 2-288,10 6-128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3:16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57 8896,'-23'-20'4032,"19"9"-3520,-1 2 288,10 9-544,-1-8-576,1 5 128,0-2 0,3 10 96,5-5-1888,0 6 1088,1 3-4288,4 2 2880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3:17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9 2816,'-1'-2'254,"1"2"-230,0 0-1,0 0 1,0 0 0,0 0 0,0 0 0,0 0 0,1 0-1,-1 0 1,0 0 0,0 0 0,0 0 0,0 0 0,0 0-1,1 0 1,-1 0 0,0 0 0,0 0 0,0 0 0,0-1-1,0 1 1,0 0 0,0 0 0,1 0 0,-1 0 0,0 0-1,0 0 1,0 0 0,0 0 0,0-1 0,0 1 0,0 0 0,0 0-1,0 0 1,0 0 0,0 0 0,0 0 0,0-1 0,0 1-1,0 0 1,0 0 0,0 0 0,0 0 0,-2-3 2339,5 11-1483,-3-1-674,1-1-1,-1 0 1,-1 1-1,1-1 0,-1 1 1,-2 10-1,-2 8 69,-20 119 1585,0 4-918,6-17-38,9-67-526,2 7 72,6-37 12,-12 48 0,11-63-280,3-15-208,-1 0 0,0 0 1,0 0-1,0 0 1,-2 4-1,2 0 91,1-8-53,0 0-1,0 0 1,0 0 0,0 1-1,0-1 1,0 0 0,0 0-1,0 0 1,0 1 0,0-1-1,0 0 1,0 0 0,0 0-1,0 1 1,0-1 0,0 0-1,0 0 1,0 0 0,0 1 0,0-1-1,0 0 1,0 0 0,-1 0-1,1 0 1,0 1 0,0-1-1,0 0 1,0 0 0,0 0-1,-1 0 1,1 0 0,0 0-1,0 1 1,0-1 0,0 0-1,-1 0 1,1 0 0,0 0-1,-1 0 1,2-1 117,-1 0 0,0 0 0,0-1 0,0 1 0,0 0 0,1 0 0,-1 0 0,0 0 0,1 0 0,-1 0 0,1 0 0,-1 0 0,1 0 0,0 0 0,-1 0 0,1 0 0,0 0 0,1-1 0,8-9-261,-9 10 125,0 0-1,0-1 1,0 1-1,0 0 1,-1 0 0,1 0-1,0 0 1,1 1-1,-1-1 1,0 0-1,0 0 1,0 1-1,0-1 1,1 0-1,-1 1 1,0 0-1,1-1 1,1 0-1,4 1 12,0-1-1,0 1 1,0 0-1,0 0 0,0 1 1,0 0-1,0 0 0,13 5 1,-16-5 30,0 0-1,0-1 1,0 1 0,0-1-1,5 0 1,6-2-1178,-5-3-3282,-6 4 1846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3:22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32 378 4992,'-4'-3'6000,"5"5"-5897,1 0 0,0 0 1,0 0-1,1-1 0,-1 1 1,0 0-1,0-1 0,1 0 1,-1 1-1,1-1 0,-1 0 0,1 0 1,0 0-1,-1-1 0,5 1 1,5 2 277,24 1 1,-23-4-165,0 0 1,0 0-1,0-1 1,0-1 0,0 0-1,0-1 1,-1 0 0,21-9-1,-29 11-159,0-1 0,0 0 0,0-1 0,0 1 0,0-1-1,0 1 1,0-1 0,-1-1 0,0 1 0,1 0 0,-1-1 0,0 1-1,-1-1 1,1 0 0,-1 0 0,1 0 0,-1 0 0,-1-1-1,1 1 1,0 0 0,-1-1 0,0 1 0,0-1 0,-1 0 0,1 1-1,-1-1 1,0-7 0,0 6-72,-1 0 0,0 0 0,0 0 0,-1 1 0,0-1 0,0 0 0,0 0 0,0 1 1,-1-1-1,0 1 0,0 0 0,-1 0 0,1 0 0,-6-5 0,6 7-42,-1-1 0,0 1 0,0 0 1,1 0-1,-2 1 0,1-1 0,0 1 0,0 0 1,-1 0-1,1 1 0,-1-1 0,1 1 1,-1 0-1,0 0 0,0 1 0,1-1 0,-1 1 1,-8 0-1,5 1 50,-1 1 0,1 0 1,0 0-1,1 0 0,-1 1 1,0 0-1,1 0 0,-1 1 0,1 0 1,0 1-1,0-1 0,1 1 0,0 1 1,-1-1-1,2 1 0,-1 0 1,1 0-1,-6 9 0,3-4 89,1 1-1,1 0 1,0 0 0,0 1-1,2-1 1,-1 1-1,2 0 1,-1 0 0,2 1-1,-2 15 1,4-23-15,0 0-1,0 0 1,0 0 0,1 0 0,0 0-1,0 0 1,0 0 0,1 0 0,0-1-1,0 1 1,1 0 0,-1-1 0,1 0-1,0 0 1,1 0 0,-1 0 0,1 0 0,0-1-1,0 0 1,1 1 0,-1-1 0,1-1-1,0 1 1,0-1 0,0 0 0,0 0-1,0 0 1,1-1 0,-1 0 0,1 0-1,0 0 1,0-1 0,12 2 0,-5-2 7,0-1 1,0 0 0,1-1-1,-1 0 1,0-1 0,0-1 0,0 0-1,0 0 1,-1-1 0,1-1-1,18-10 1,-15 6-40,-1 0 1,1-2-1,-2 1 1,1-2-1,-2 0 1,1-1-1,19-25 1,58-88 128,-10 3-141,-79 120-27,-1 1-10,1-1 0,-1 1-1,1 0 1,0 0 0,0-1-1,0 1 1,0 0 0,0 1-1,4-4 1,-6 5 9,1 0-1,-1 0 0,0 0 1,1-1-1,-1 1 1,0 0-1,0 0 1,1 0-1,-1 0 1,0 0-1,1 0 0,-1 0 1,0 0-1,0 0 1,1 0-1,-1 0 1,0 0-1,1 1 1,-1-1-1,0 0 1,0 0-1,1 0 0,-1 0 1,0 0-1,0 1 1,1-1-1,-1 0 1,0 0-1,0 0 1,0 0-1,1 1 1,-1-1-1,0 0 0,0 0 1,0 1-1,0-1 1,4 10-25,-4 5 25,0 1 0,-5 29 1,2-19 35,-3 28 2,2-27 95,2-1 0,0 49 0,2-74-87,0 0 0,0 0 0,0 0-1,0 0 1,0 0 0,0 0-1,0 0 1,1 0 0,-1 0 0,0 0-1,0-1 1,1 1 0,-1 0 0,1 0-1,-1 0 1,2 1 0,-1-2-8,0-1 0,0 0 1,1-1-1,-1 1 0,0 0 1,0 0-1,0 0 0,0-1 0,0 1 1,0-2-1,2-1-33,51-78 327,-28 42-400,1 1 0,49-56 0,-23 43-232,-52 52 288,-1 0 1,0-1-1,0 1 0,1 0 0,-1 0 0,0-1 0,0 1 0,1 0 0,-1 0 1,0 0-1,0 0 0,1-1 0,-1 1 0,0 0 0,1 0 0,-1 0 0,0 0 0,1 0 1,-1 0-1,0 0 0,1 0 0,-1 0 0,0 0 0,1 0 0,-1 0 0,0 0 1,1 0-1,-1 0 0,0 0 0,1 0 0,-1 0 0,1 1 0,4 10-190,-3 20 75,-2-30 118,-4 80-156,1 12 289,4-77-97,0-1 1,1 1 0,0-1-1,6 18 1,-6-27 9,1-1-1,-1 1 1,1-1-1,0 0 1,0 0-1,0 0 1,1-1-1,-1 1 1,1-1-1,0 1 1,1-1-1,-1-1 1,1 1-1,0-1 1,-1 1-1,2-1 1,-1-1-1,0 1 1,0-1-1,1 0 1,0 0-1,-1 0 1,1-1-1,0 0 1,0 0-1,-1-1 1,1 1-1,0-1 1,0 0-1,10-2 1,-9 0-19,0 0 1,0 0-1,0 0 0,-1-1 1,1 0-1,-1 0 0,1-1 1,-1 0-1,0 0 0,-1 0 1,1-1-1,-1 0 0,0 0 1,0 0-1,5-8 0,7-11 34,-2-2 0,-1 0 0,-1-1 0,-1 0 0,-2-1 0,8-31 0,-14 43-162,3-25-1,-7 35 86,1 1 0,-1-1 0,0 1 0,0-1 0,-1 1 0,0-1 0,0 1 0,-2-7 0,3 11 17,0 1 1,-1-1-1,1 1 1,-1-1-1,1 1 1,-1-1 0,1 1-1,-1-1 1,1 1-1,-1 0 1,1-1-1,-1 1 1,1 0-1,-1 0 1,0-1-1,1 1 1,-1 0 0,0 0-1,1 0 1,-1 0-1,1 0 1,-1 0-1,0 0 1,1 0-1,-1 0 1,0 0-1,1 0 1,-1 0 0,0 0-1,1 0 1,-1 1-1,1-1 1,-1 0-1,0 1 1,-1 0-13,0 0-1,0-1 1,0 1 0,0 0 0,0 1 0,1-1-1,-1 0 1,-3 3 0,-1 6-20,-1 1-1,1 0 1,1 0 0,0 1 0,-4 13-1,1 1 2,-5 34 0,9-36 37,1-1 0,1 1 1,1 37-1,2-54 22,-1 0 1,1 0 0,0-1 0,0 1-1,1 0 1,0 0 0,0 0 0,1-1-1,0 1 1,0-1 0,0 0 0,1 0-1,0 0 1,0-1 0,1 1 0,7 6-1,-11-10 6,1-1-1,0 1 1,0-1 0,1 0-1,-1 0 1,0 0-1,0 0 1,1 0-1,-1-1 1,0 1-1,1-1 1,-1 1-1,0-1 1,1 0 0,-1 0-1,1 0 1,-1 0-1,5-1 1,0-1 45,-1 0-1,1 0 1,-1 0 0,0-1 0,8-4 0,12-10-35,-1 0 0,0-1 0,-2-2 0,27-27 0,-7 1-11,-2-1 1,40-61-1,-54 61 91,0 2 27,-25 42-208,0 0 1,-1 0 0,1-1 0,-1 1-1,2-5 1,0-1-264,-2 58-366,-2 16 787,-1-23-127,2 1-1,9 59 0,-9-100 65,1 1 0,-1 0 0,1 0 1,0-1-1,0 1 0,0 0 0,0-1 0,0 1 0,1-1 1,-1 1-1,1-1 0,0 1 0,-1-1 0,1 0 0,0 0 0,0 0 1,0 0-1,1-1 0,-1 1 0,0 0 0,1-1 0,-1 0 0,1 1 1,0-1-1,-1 0 0,1 0 0,0 0 0,-1-1 0,1 1 1,5 0-1,-1-2-15,0 1 0,1-1 0,-1-1 0,0 1 0,0-1 0,0-1 0,0 1 0,0-1 0,0 0 0,-1-1 0,1 1 0,-1-1 0,0-1 0,8-6 0,6-8 49,-1-1 0,27-36 1,1 0 46,115-107-80,-157 159 32,-4 4-67,-1 0 1,1-1-1,-1 1 0,1 0 0,-1-1 0,0 1 1,1 0-1,-1-1 0,1 1 0,-1-1 0,0 1 1,1-1-1,-1 1 0,0-1 0,1 1 0,-1-1 1,0 1-1,0-1 0,0 1 0,0-1 0,1 0 1,-15 3-372,10 1 347,-1-1-1,1 1 1,-1 0 0,1 0-1,0 0 1,0 1 0,0-1 0,-3 6-1,-25 34-104,21-27 96,-1 2 26,2 1 1,-1 0-1,2 0 1,1 1-1,0 1 0,2-1 1,0 1-1,1 0 1,1 0-1,-2 31 1,6-40 23,0-1 0,2 20 0,-2-28 14,1 0-1,0 0 0,-1 0 0,1 0 1,0-1-1,0 1 0,1 0 1,-1 0-1,1-1 0,-1 1 0,1-1 1,0 1-1,0-1 0,0 0 0,4 4 1,-5-6-5,0 1 1,0 0-1,1-1 1,-1 1-1,0-1 0,1 1 1,-1-1-1,0 0 1,1 0-1,-1 1 1,1-1-1,-1 0 1,1 0-1,-1 0 0,0 0 1,1-1-1,-1 1 1,1 0-1,-1-1 1,0 1-1,1-1 1,-1 1-1,0-1 1,1 0-1,-1 1 0,2-3 1,4-1 58,-1-1-1,0 0 1,8-10 0,-6 6-41,0-1 1,0 0-1,-2-1 0,1 1 0,-1-1 1,7-19-1,21-75 12,-24 71-41,-6 23-48,-1 0 0,-1 0-1,0 0 1,0-1 0,-1 1-1,-1-1 1,-1-16 0,2 27 30,-1 1 0,0-1 0,0 0 0,0 1 0,0-1 0,0 1 0,0-1 0,0 1 1,-1-1-1,1 0 0,0 1 0,0-1 0,0 1 0,-1-1 0,1 1 0,0-1 0,0 1 0,-1-1 0,1 1 1,0-1-1,-1 1 0,1-1 0,-1 1 0,1 0 0,-1-1 0,1 1 0,0 0 0,-1-1 0,1 1 0,-1 0 1,0 0-1,1-1 0,-1 1 0,1 0 0,-1 0 0,1 0 0,-1 0 0,1 0 0,-1 0 0,0 0 1,1 0-1,-1 0 0,0 0 0,-1 1-7,1-1 0,-1 1 0,1 0 0,-1 0 0,1 0 0,-1 0 0,1 0 0,-1 0 0,1 1 0,0-1 0,0 0 0,0 1 0,0-1 0,0 1 0,-1 2 0,-5 12-34,0 1 1,2 0 0,0 0 0,-4 33-1,4-24-27,-3 19-4,-5 28 239,-32 100 0,17-82-203,-20 54 265,36-114-30,8-17-57,-1-1 0,-1 1 0,-1-1-1,-12 19 1,17-30-100,1 0 0,-1 0 0,0 0 1,0 0-1,0 0 0,0 0 0,-3 2 0,4-4-22,1 0 0,-1 1 0,0-1-1,1 0 1,-1 0 0,1 0 0,-1 1 0,0-1 0,1 0 0,-1 0 0,0 0 0,0 0 0,1 0 0,-1 0 0,0 0 0,1 0 0,-1-1 0,0 1 0,1 0 0,-1 0 0,1-1 0,-1 1-1,0 0 1,1 0 0,-1-1 0,1 1 0,-1-1 0,1 1 0,-1-1 0,1 1 0,-1-1 0,1 1 0,-1-1 0,1 1 0,0-1 0,-1 1 0,1-1 0,-1-1 0,-2-5-8,-1-1-1,1 0 1,0 0 0,1 0 0,0-1 0,-1-10 0,0-2-137,1-29-1,2 39 108,0 0 0,2 0 1,-1 0-1,1 0 0,1 0 0,0 0 1,0 1-1,1 0 0,0-1 0,1 1 0,6-9 1,-7 12 8,1 1-1,0-1 1,0 1 0,1 0 0,-1 1 0,1 0 0,1 0 0,-1 0 0,1 0 0,0 1 0,0 0 0,0 1 0,0-1-1,0 1 1,16-3 0,24-5 160,-1-2-1,84-35 1,-113 39-125,0 0 1,0 0-1,-1-2 0,0 0 0,-1-1 1,0 0-1,-1-1 0,0-1 0,-1 0 1,13-19-1,102-179 32,-71 114-94,-30 46-396,-35 125-469,3-22 921,1-26 148,2 0-1,1 0 1,3 36-1,-1-55-34,0 0 1,0-1-1,1 1 1,2 7-1,-4-12-101,1 0 0,-1-1 0,0 1 0,0 0 0,1-1 0,-1 1 0,0 0 0,1-1 0,-1 1 0,1-1 0,-1 1 0,1-1 0,-1 1 0,1-1 0,-1 1 0,1-1 0,0 1 0,-1-1 0,1 1 0,0-1 0,-1 0 0,1 0 0,0 1 0,-1-1 0,1 0 0,0 0 0,0 0 0,-1 0 0,1 0 0,0 0 0,-1 0 0,1 0 0,0 0 0,0 0 0,-1 0 0,1 0 0,0 0 0,0-1 0,-1 1 0,1 0 0,0 0 0,-1-1 0,1 1 0,0-1 0,5-4 59,-1 0-1,0 0 1,0-1 0,0 1-1,-1-1 1,0 0-1,6-12 1,5-5-77,15-16-22,3 0-1,73-66 1,-102 101-36,0 1-1,0 0 1,0 0 0,0 0 0,9-4 0,-12 7 44,-1 0 0,0 0 1,1-1-1,-1 1 0,1 0 0,-1 0 0,1 0 1,-1 0-1,0 0 0,1 0 0,-1 0 0,1 0 1,-1 0-1,1 0 0,-1 0 0,1 0 0,-1 0 1,1 0-1,-1 1 0,0-1 0,1 0 0,-1 0 1,1 0-1,-1 1 0,0-1 0,1 0 0,-1 0 1,1 1-1,0 1-6,-1-1 0,0 0 0,1 1 1,-1-1-1,0 0 0,1 1 0,-1-1 1,0 1-1,0-1 0,0 1 0,-1-1 1,1 0-1,0 1 0,0-1 0,-1 2 1,-14 55-136,-30 70 0,-63 122 72,66-155 316,23-48-55,-3-1 0,-46 74-1,65-115-169,1-1 46,-1-1 0,0 1 0,1-1 0,-1 0 0,-5 4 0,8-7-40,-1 1-1,0-1 0,1 1 0,-1-1 0,0 1 0,1-1 0,-1 0 0,0 1 0,0-1 1,0 0-1,1 0 0,-1 0 0,0 1 0,0-1 0,0 0 0,1 0 0,-1 0 1,0 0-1,0 0 0,0-1 0,0 1 0,1 0 0,-1 0 0,0 0 0,0-1 0,1 1 1,-1-1-1,0 1 0,0 0 0,1-1 0,-1 1 0,0-1 0,1 1 0,-1-1 0,0 0 1,-2-3-4,0 0 0,0 0 1,1 0-1,0 0 1,-1 0-1,1 0 1,1 0-1,-1-1 0,1 1 1,-1-1-1,1 0 1,0 1-1,1-1 0,-1-8 1,1 5-4,0-1 0,1 1 0,0 0 1,0-1-1,1 1 0,0 0 0,5-15 0,0 10-35,1 0 1,0 1-1,1 0 0,0 0 0,18-17 0,-27 29 25,8-9-23,1 2-1,0-1 1,0 1-1,1 1 1,0 0 0,0 0-1,0 1 1,1 0-1,11-4 1,4 1-255,0 1 1,48-6-1,-17 7-2084,-3 5 660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3:24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70 523 3232,'5'-3'7662,"-11"3"-5756,4 0-1872,0 1 1,0-1 0,0 1 0,0 0 0,0 0 0,0-1 0,1 1 0,-1 0 0,0 0-1,1 1 1,-1-1 0,1 0 0,-1 0 0,1 1 0,-3 2 0,-17 26 159,18-24-123,1-1 0,-1 1 1,1 0-1,0 0 1,0 0-1,1 0 0,0 0 1,0 1-1,1-1 1,-1 0-1,1 0 0,1 11 1,0-15-9,-1 1 0,1 0 1,-1 0-1,1 0 0,0-1 0,0 1 1,0 0-1,0-1 0,0 1 0,1-1 1,-1 1-1,1-1 0,0 1 0,0-1 1,0 0-1,0 0 0,0 0 0,0 0 1,0 0-1,0-1 0,1 1 0,-1-1 1,1 1-1,0-1 0,-1 0 0,1 0 1,0 0-1,4 1 0,-4-2-16,0 0-1,0 0 1,0 0-1,0-1 1,0 1-1,0-1 0,0 1 1,-1-1-1,1 0 1,0 0-1,0 0 1,0-1-1,-1 1 1,1 0-1,-1-1 1,1 0-1,-1 0 1,0 0-1,0 0 1,0 0-1,0 0 0,0 0 1,0-1-1,2-3 1,2-3 112,-1 0 0,0 0 1,-1-1-1,0 1 0,5-17 0,-9 22-190,1 0-1,-1 1 0,1-1 0,-1 0 1,0 0-1,-1 0 0,1 1 0,-1-1 0,1 0 1,-1 0-1,0 1 0,0-1 0,-1 1 1,1-1-1,-1 1 0,0-1 0,0 1 0,0 0 1,0 0-1,-1 0 0,1 0 0,-1 0 1,-3-2-1,5 4-25,-1 0 0,1 0-1,-1 0 1,1 1 0,-1-1 0,0 0 0,1 1 0,-1-1 0,-2 1-1,4 0 56,-1 0 0,1 0 0,-1 0 0,1 0-1,0 0 1,-1 0 0,1 0 0,0 0 0,-1 0-1,1 0 1,0 1 0,-1-1 0,1 0 0,0 0 0,-1 0-1,1 1 1,0-1 0,0 0 0,-1 0 0,1 1-1,0-1 1,0 0 0,-1 1 0,1-1 0,0 0-1,0 0 1,0 1 0,0-1 0,-1 0 0,1 1-1,0-1 1,0 1 0,0-1 0,0 0 0,0 1-1,0-1 1,0 0 0,0 1 0,0-1 0,0 1-1,0 0 1,1 0 0,-1 0-1,0 0 1,1 0 0,-1 0-1,1 0 1,-1 0 0,1 0-1,-1 0 1,1-1-1,0 1 1,-1 0 0,1 0-1,0-1 1,0 1 0,0 0-1,-1-1 1,1 1 0,2 0-1,19 8 184,-9-8 51,1 0 0,-1 0 0,0-2 0,0 0 0,1 0 0,-1-1 0,0-1 0,16-5 0,14-6 289,43-22 0,-80 33-489,13-5 62,-1 0-1,1-2 0,-2 0 1,1-2-1,-1 1 0,-1-2 1,16-15-1,-18 12 11,0 0 0,-1-1 0,21-34 0,-16 18 168,19-51 0,-25 55-176,33-90-123,-43 112-97,2-7-150,-3 12 89,-1 7-37,-2 39-26,-8 43 0,4-43 216,-39 190-93,29-162 170,-40 156 174,40-178-164,-1-1 0,-35 67 0,47-105 57,-2-1 0,1 0 0,-1 0 0,-16 17 0,20-24-60,0 0 0,0-1-1,0 1 1,0-1 0,0 0 0,0 0 0,-1 0-1,1 0 1,-1-1 0,1 0 0,-7 2 0,8-2-37,-1-1 1,1 0 0,0 1 0,0-1 0,0 0 0,0-1 0,-1 1-1,1 0 1,0 0 0,0-1 0,0 0 0,0 1 0,0-1 0,0 0-1,0 0 1,0 0 0,0 0 0,0 0 0,-3-3 0,4 3-4,-1-1 1,1 0-1,-1 0 1,1 1 0,0-1-1,0 0 1,0 0-1,0 0 1,0 0-1,0 0 1,1 0 0,-1 0-1,1-1 1,-1-3-1,0 0 6,1 0 1,0-1-1,2-11 0,0 9-37,0 1 1,1-1-1,0 1 1,0-1-1,1 1 0,-1 0 1,2 1-1,-1-1 1,1 1-1,1 0 0,-1 0 1,1 0-1,0 1 0,11-9 1,4-2 17,1 2 0,0 0 0,41-18 0,7 0-799,96-29 0,-124 49-160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3:27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2 727 2976,'0'0'30,"0"0"1,0 0-1,0 0 1,0 0-1,0 0 1,0 0 0,0 0-1,0 0 1,0 0-1,0 0 1,0 0-1,-1 0 1,1 0-1,0 0 1,0 0-1,0 0 1,0 1-1,0-1 1,0 0-1,0 0 1,0 0-1,0 0 1,0 0-1,0 0 1,0 0-1,0 0 1,0 0-1,0 0 1,0 0-1,0 0 1,0 0-1,0 0 1,0 0-1,0 1 1,0-1-1,0 0 1,0 0-1,0 0 1,0 0-1,0 0 1,0 0-1,0 0 1,0 0 0,0 0-1,0 0 1,0 0-1,0 0 1,0 0-1,0 1 1,0-1-1,0 0 1,0 0-1,0 0 1,0 0-1,0 0 1,0 0-1,0 0 1,0 0-1,0 0 1,0 0-1,0 0 1,1 0-1,-1 0 1,0 0-1,0 0 1,0 0-1,0 0 1,0 0-1,0 0 1,8 8 3146,11 5-229,-16-11-2699,0-1 1,0 1-1,0-1 0,1 0 0,-1 0 1,0 0-1,0 0 0,1-1 1,-1 0-1,1 1 0,3-1 1,0-1 30,0 1 1,0-1-1,1-1 1,7-1 0,0-2 26,-1 0 0,0-1 0,0-1 0,21-12-1,-29 15-222,-1 1-1,1-1 1,-1-1-1,0 1 0,0-1 1,-1 0-1,1 0 0,-1 0 1,0-1-1,0 1 0,-1-1 1,5-9-1,-8 14-111,1 0 0,-1-1 0,1 1 0,-1 0 0,1 0 0,-1 0 0,0 0 1,0-1-1,0 1 0,0 0 0,0 0 0,0 0 0,0-1 0,0 1 0,0 0 0,0 0 0,0 0 0,-1-1 0,1 1 0,-1 0 0,1 0 0,-1 0 0,1 0 0,-1 0 0,0 0 0,1 0 0,-1 0 1,0 0-1,0 0 0,0 0 0,0 0 0,0 1 0,1-1 0,-2 0 0,1 1 0,0-1 0,0 1 0,0-1 0,0 1 0,0-1 0,0 1 0,0 0 0,-1-1 0,1 1 0,0 0 0,0 0 0,-1 0 0,1 0 1,0 0-1,0 0 0,0 0 0,-1 1 0,-1 0 0,-1 0-4,-1 1 0,1 0 0,0 0 0,-8 5 0,-3 3 53,10-7 11,0 0 0,0 0 0,0 1 0,1-1 0,-1 1 0,1 0 0,0 1 0,0-1 0,1 1 0,-1-1 0,1 1 0,0 0-1,0 0 1,-2 6 0,2-2 48,1 0 1,-1 0-1,1 0 0,1 0 0,0 0 0,0 1 0,1-1 0,0 12 0,2-6 18,-1 0 0,2-1 0,0 1 0,1 0 0,8 20 0,-10-29-29,1 1-1,0-1 1,1 0-1,-1 0 0,1 0 1,0-1-1,1 1 1,-1-1-1,1 0 1,0 0-1,0-1 1,1 1-1,11 6 1,-14-10-29,1 1 0,0-1 0,-1 0 1,1 0-1,0 0 0,0-1 0,0 1 1,0-1-1,0 0 0,0 0 0,-1 0 1,1-1-1,0 1 0,0-1 0,0 0 1,0 0-1,4-2 0,3-2 42,1 0 1,-1-1-1,-1 0 0,12-9 1,69-59 181,-36 27-192,-27 24-73,2 0 58,-1-1 1,-1-2 0,43-51-1,-54 53-40,0-2 1,-2 0-1,22-54 0,16-74 8,-47 128-103,0-1 0,-2 1-1,2-53 1,-6 75 3,0 1-1,0-1 0,0 0 0,-1 1 1,1-1-1,-1 1 0,0-1 1,0 1-1,-2-4 0,2 7 57,1 0-1,-1 0 1,1 0 0,-1 1-1,1-1 1,-1 0-1,1 1 1,-1-1 0,1 0-1,-1 1 1,1-1 0,0 0-1,-1 1 1,1-1 0,0 1-1,-1-1 1,1 0-1,-1 1 1,-6 12-15,1 0 0,0 1 0,0 0 0,2-1 0,-7 29 0,0 2-34,-5 7-25,2 0 0,3 1 1,2 0-1,-3 97 0,12-126 152,2-1-1,0 0 1,2 1 0,0-2-1,2 1 1,13 35 0,-18-54-24,0 0 0,1-1 0,-1 1 0,1-1 0,-1 1 0,1-1 0,0 0 0,0 0 0,0 0 0,0 0 1,4 4-1,-4-5-16,-1-1 1,1 1-1,0 0 1,-1-1-1,1 1 1,0-1 0,-1 1-1,1-1 1,0 0-1,0 0 1,-1 1 0,1-1-1,0-1 1,0 1-1,-1 0 1,1 0-1,0-1 1,-1 1 0,1-1-1,2 0 1,5-4-7,-1 1 1,0-1 0,-1-1-1,1 0 1,-1 0 0,0 0-1,8-11 1,2 0-11,87-75 205,-81 74-125,-1-2 1,39-42-1,-59 59-94,0 1-1,0-1 0,-1 1 1,1-1-1,-1 0 0,0 0 1,0 0-1,0 0 0,0 0 0,0 0 1,-1 0-1,1 0 0,-1-4 1,0 6 1,0 0 0,0 0 0,0 0 0,0 0 0,0 0 0,-1 0 0,1 0 1,0 1-1,-1-1 0,1 0 0,-1 0 0,1 0 0,0 1 0,-1-1 0,0 0 0,1 0 0,-1 1 1,-1-2-1,1 2-11,0-1 0,0 0 0,0 1 0,0-1-1,-1 1 1,1 0 0,0-1 0,0 1 0,-1 0 0,1 0 0,0 0 0,-1 0 0,1 0 0,0 0 0,-1 0 0,-1 1 0,-3 0-36,0 1 0,1 0 0,-1 0 0,1 1 0,0-1 0,-1 1 0,1 0 0,0 0 0,0 1 0,-6 6-1,5-4 43,0 0-1,1 0 1,0 0-1,0 0 1,0 1-1,1 0 1,-5 11-1,4-4 3,0-1-1,2 0 1,-1 1 0,-2 27-1,5-30 38,1-1 0,0 1-1,0-1 1,1 0 0,1 1-1,0-1 1,4 15 0,-5-23-5,0 1 0,0-1 0,0 1 0,0 0 0,0-1 0,1 0 0,-1 1-1,1-1 1,0 0 0,0 0 0,0 0 0,0 0 0,0 0 0,4 3 0,-3-4 11,-1 0 0,1 0 0,-1-1 0,1 1 0,-1-1 0,1 1 0,0-1 0,-1 0 0,1 0 0,0 0 0,-1 0 0,1 0 0,0-1 0,-1 1 0,1-1 0,2 0 0,27-11 91,-1-1-1,-1-1 1,31-20-1,-2 3-106,12-4-14,77-43 0,-133 71 0,-13 6-13,0 0-1,0 0 0,-1 1 1,1-1-1,0 0 1,-1 0-1,1-1 0,1 0 1,-1 0 4,2-1-70,-5 4-47,-16 1-108,14 1 216,-22 12-42,0 2 0,-38 33 0,56-44 61,0 1 0,1 0-1,1 0 1,-1 0 0,1 0 0,0 1 0,0 0-1,1 0 1,1 0 0,-1 1 0,1 0-1,0-1 1,-2 18 0,4-23 23,1 1 0,0-1 0,0 1 0,0-1-1,1 0 1,-1 1 0,1-1 0,0 0 0,0 0 0,0 0 0,0 1 0,1-1 0,-1 0-1,1 0 1,-1-1 0,1 1 0,4 5 0,-4-6-3,0-1 0,0 1 1,0 0-1,0-1 0,0 0 0,0 1 0,0-1 1,0 0-1,1 0 0,-1 0 0,0 0 0,1-1 1,-1 1-1,1 0 0,-1-1 0,0 0 0,1 0 1,-1 0-1,1 0 0,-1 0 0,1 0 0,-1 0 1,1-1-1,3-1 0,0 0 36,1-1-1,-1 0 1,-1 0-1,1-1 1,0 1 0,-1-1-1,8-7 1,32-37 41,-37 39-78,21-23 39,69-73-86,-62 71 135,-3-1 1,56-74-1,35-103-156,-6-12 117,-110 210-99,11-23-106,-18 35 72,0-1-1,0 1 1,0-1 0,0 1-1,-1-1 1,1 0 0,-1 1-1,0-1 1,0 0-1,0 1 1,0-4 0,0 5 53,0 1 1,0 0-1,-1-1 1,1 1-1,0 0 1,0-1-1,-1 1 1,1 0-1,0 0 1,0-1 0,-1 1-1,1 0 1,0 0-1,-1 0 1,1-1-1,0 1 1,-1 0-1,1 0 1,0 0-1,-1 0 1,1 0-1,0 0 1,-1 0-1,1 0 1,0 0 0,-1 0-1,1 0 1,-1 0-1,1 0 1,0 0-1,-1 0 1,1 0-1,0 0 1,-1 0-1,1 0 1,0 0-1,-1 1 1,1-1-1,0 0 1,-1 0 0,1 0-1,0 1 1,0-1-1,-1 0 1,1 1-1,-21 14-89,6 1 66,2 0 0,0 0-1,0 2 1,-15 29 0,-35 82-147,54-111 203,-13 29 37,-4 9 3,1 2 0,-28 101 0,50-147 15,0 1-1,1 0 1,1-1 0,0 1-1,0 0 1,1 0 0,3 18-1,-3-30-50,1 1-1,-1 0 1,1-1 0,-1 1-1,1-1 1,0 1-1,-1-1 1,1 0-1,0 1 1,0-1 0,0 0-1,0 1 1,0-1-1,1 0 1,-1 0-1,0 0 1,0 0-1,1 0 1,-1 0 0,1 0-1,-1-1 1,1 1-1,-1 0 1,1-1-1,-1 0 1,1 1-1,-1-1 1,1 0 0,0 1-1,-1-1 1,1 0-1,0 0 1,-1 0-1,1-1 1,2 1 0,6-2 18,1 0 0,0-1 0,-1 0 0,13-6 0,-14 6-65,130-60 244,-24 9-318,-109 52-392,-15 10 249,1 5 201,0 0 1,-11 29-1,17-37 51,0 0 0,1 0 1,0 0-1,0 0 0,0 0 0,1 0 0,0 1 1,0-1-1,0 0 0,0 0 0,1 0 0,2 10 1,-2-14 9,-1 0 1,1 1 0,-1-1-1,1 1 1,0-1 0,-1 0-1,1 1 1,0-1-1,0 0 1,0 0 0,0 0-1,0 0 1,0 1 0,0-2-1,1 1 1,-1 0 0,0 0-1,3 1 1,-1-1 11,0 0 0,-1 0-1,1-1 1,0 1 0,0-1 0,0 0 0,0 0 0,-1 0 0,6 0 0,2-2-22,0 0 1,0-1 0,0 0 0,17-8 0,-7 1-1,24-18 0,-14 9 59,-18 11-32,8-3-27,24-20 1,-33 23-86,-11 8 69,0 0-1,0 0 0,0 0 1,0 0-1,0 0 1,0 0-1,0 0 0,0 0 1,0 0-1,0 0 0,0 1 1,0-1-1,0 0 1,0 0-1,0 0 0,0 0 1,0 0-1,0 0 1,0 0-1,0 0 0,0 0 1,0 0-1,0 0 0,0 0 1,0 0-1,0 0 1,0 0-1,0 0 0,0 0 1,0 1-1,0-1 1,0 0-1,0 0 0,0 0 1,0 0-1,0 0 0,0 0 1,0 0-1,0 0 1,0 0-1,0 0 0,1 0 1,-1 0-1,0 0 1,0 0-1,0 0 0,0 0 1,0 0-1,0 0 0,0 0 1,0 0-1,0 0 1,0 0-1,0 0 0,0 0 1,0 0-1,0 0 0,0 0 1,-14 21-345,3-6 257,5-5 85,1 0 1,1 1-1,-1 0 0,2 0 0,-1 0 0,2 1 0,-1-1 1,1 1-1,1-1 0,0 21 0,1-27 16,1 0 0,-1 1 0,1-1 0,3 9-1,-4-12 13,1 0-1,0 0 1,-1 0-1,1 0 0,0 0 1,0 0-1,1 0 1,-1-1-1,0 1 0,0 0 1,1-1-1,-1 1 1,3 1-1,-3-3-6,0 1 0,-1-1 1,1 0-1,-1 1 0,1-1 0,0 0 1,-1 0-1,1 0 0,0 0 0,-1 0 1,1 0-1,0 0 0,0 0 0,-1 0 1,1 0-1,0 0 0,-1 0 0,1 0 0,0 0 1,-1-1-1,1 1 0,0 0 0,-1 0 1,2-1-1,12-12 65,-10 9-45,7-6-18,-1-1 0,0 0-1,-1-1 1,0 1 0,-1-2 0,0 1 0,-1-1 0,-1 0 0,0-1 0,8-24 0,-14 35-13,1-1 1,-1 0-1,1 1 0,-1-1 0,0 0 1,-1 1-1,1-1 0,-1 0 0,1 1 1,-1-1-1,0 1 0,0-1 1,-2-3-1,2 5-16,0 0 0,0 0 0,-1 0-1,1 0 1,0 0 0,-1 1 0,1-1 0,-1 0 0,0 1 0,1-1 0,-1 1-1,0-1 1,0 1 0,0 0 0,0 0 0,0 0 0,0 0 0,0 0 0,0 1 0,-1-1-1,-2 0 1,0 0-11,-1 0 0,1 1 0,-1 0 0,1 0 0,-1 0 0,1 0 0,-1 1 0,1 0-1,-1 0 1,1 1 0,0-1 0,0 1 0,-7 4 0,53-12 193,52-9-139,166-5 0,-247 20-57,-3 0 20,-1-1 0,0 2 0,0-1 0,0 1 1,0 0-1,12 4 0,-19-4 6,0-1-1,0 1 1,0-1 0,0 1 0,0 0-1,-1-1 1,1 1 0,0 0 0,0 0-1,-1-1 1,1 1 0,0 0-1,-1 0 1,1 0 0,-1 0 0,0 0-1,1 0 1,-1 0 0,0 0 0,1 0-1,-1 0 1,0 0 0,0 0-1,0 0 1,0 0 0,0 0 0,0 0-1,0 0 1,0 0 0,-1 2 0,0 3-24,-1 0 0,0 0 1,-5 12-1,2-7 102,2-3-21,1 1 1,-1 0 0,2 0-1,-1 0 1,0 14 0,2-22-35,0-1 0,0 1 0,0-1 1,0 1-1,0 0 0,0-1 1,0 1-1,1 0 0,-1-1 0,0 1 1,0-1-1,0 1 0,1-1 0,-1 1 1,0 0-1,0-1 0,1 1 1,-1-1-1,0 1 0,1-1 0,-1 1 1,1-1-1,-1 0 0,1 1 0,-1-1 1,1 1-1,0-1 0,0 1 0,0-1 0,1 0-1,-1 0 1,0 0-1,0 0 1,0 0 0,0 0-1,1 0 1,-1 0 0,0-1-1,0 1 1,0 0 0,2-2-1,2 0 8,1-1-1,-1 0 0,0 0 1,7-5-1,0-2 56,0-1-65,1 1-1,1 0 0,0 1 1,0 0-1,28-12 0,-41 20-24,0 1-1,0-1 0,1 1 1,-1 0-1,0 0 0,0-1 1,0 1-1,0 0 0,0 0 1,0 0-1,0 0 0,0 0 1,0 1-1,0-1 0,0 0 1,0 0-1,0 1 0,0-1 1,0 1-1,0-1 0,0 1 1,0-1-1,0 1 1,0-1-1,0 1 0,0 0 1,0-1-1,-1 1 0,1 0 1,0 0-1,-1 0 0,1 0 1,0 1-1,2 4 139,-1-1-1,1 1 1,-1 0-1,-1 0 1,2 6-1,1 7-8,1-8 15,0 0 0,0 0 0,1-1 0,1 0 0,-1 0 0,2-1 0,-1 0 0,1 0 0,1 0 0,0-1 0,16 12 0,-16-15-83,1 0 0,0 0 0,0-1 0,0 0 0,1-1 0,-1 0 0,1 0 0,0-1 0,-1-1 0,1 0-1,0 0 1,0-1 0,0-1 0,20-2 0,-17 0-402,-1 0 0,-1 0 0,1-2 0,24-10 0,-26 9-695,-1 0 0,0 0 1,0-1-1,-1-1 1,15-13-1,-2-3-1675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3:28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57 8384,'-5'0'3808,"23"12"-3328,-1-7 2368,11-2-1665,44-3 1153,9 3-1376,30-6 256,-3 0-704,5-11-448,-10 3-64,-3-4 96,-5 1-32,-6 3-3616,-12 2 1920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3:29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 2720,'0'0'11200,"2"1"-10427,37 34 2923,-31-28-3485,-1 0-1,1 0 1,-1 0 0,6 10-1,-5-6-24,1-1 0,11 11-1,3-1-52,-1 1 0,21 26 0,-34-36-86,-1 1 1,0 0-1,0 0 1,-1 1-1,-1 0 1,9 24-1,20 110 79,-25-100-49,17 111 163,-21-119-63,-2 0 1,0 58-1,-13 77 464,3-117-404,-16 62-1,10-55-122,3-25-49,-1 0 0,-1-1 0,-2 0 0,-28 54 0,38-86-66,-126 264 141,44-102 73,69-142-124,0-1-1,-2-1 1,-1 0-1,-24 22 1,40-44-416,-2 3 557,0 0-1,0-1 1,-7 5-1,-2-4-1629,13-5 1156,1 0 0,-1 0 1,0 0-1,1-1 1,-1 1-1,1 0 0,-1 0 1,1 0-1,-1 0 0,1-1 1,0 1-1,-1 0 1,1-1-1,-1 1 0,1 0 1,-1-1-1,1 1 0,0 0 1,-1-1-1,1 1 1,0-1-1,-1 1 0,1-1 1,-3-10-5341,6 0 1835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4:04.3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2 284 1984,'-1'-8'459,"2"-8"10858,-1 31-6990,-1-5-3845,0 0 1,1 0 0,0 0 0,1 0 0,0 0-1,4 16 1,7 10-2,-9-26-174,0-1 0,6 15 1,19 24 204,-26-44-466,1 1 1,0-1 0,0 0 0,0 0 0,0 0 0,1-1 0,-1 1-1,1-1 1,0 0 0,0 0 0,0 0 0,1 0 0,6 3 0,18 12 262,-21-13-268,0-2 0,0 1 0,1-1 0,-1 0 1,1-1-1,17 3 0,-7-3 34,1-1-1,-1-1 1,27-3 0,165-9 218,-175 12-215,101-4 552,-115 2-570,0-1 0,-1-1 0,1-1 0,25-9 0,-6 1-44,1 2 0,73-10-1,-94 18-46,62-8 129,55-10 391,-67 7-449,42-12 138,-53 10-58,0 3 0,89-9 1,125 10-87,-261 13-35,-1 0-1,1 0 1,-1 1 0,1 1 0,-1 0 0,23 9-1,-10 0 111,47 28-1,-55-28 25,-16-11-62,-1-1-57,0 0-1,0 0 0,1 1 0,-1-1 1,0 0-1,0 0 0,0 0 1,0 0-1,1 1 0,-1-1 1,0 0-1,0 0 0,0 0 0,1 0 1,-1 0-1,0 0 0,0 0 1,1 1-1,-1-1 0,0 0 1,0 0-1,0 0 0,1 0 0,-1 0 1,0 0-1,0 0 0,1 0 1,-1 0-1,0 0 0,0 0 1,1-1-1,-1 1 0,0 0 0,0 0 1,0 0-1,1 0 0,-1 0 1,0 0-1,0 0 0,0-1 0,1 1 1,-1 0-1,0 0 0,0 0 1,0 0-1,0-1 0,0 1 1,1 0-1,-1 0 0,0 0 0,0-1 1,8-6-4,1 0 1,-1 0 0,1 1-1,1 0 1,-1 1 0,1 0-1,0 0 1,0 1 0,0 1-1,1 0 1,11-2 0,38-4-115,257-31 202,-290 36-80,-20 3 14,1 0 0,-1 0-1,0 0 1,14 2-1,11 0-28,-24-1 12,0 0 1,0 0-1,12 3 0,-7-1-32,-1 0 0,17-1-1,8 2 44,-8 0 0,80 13 268,35 20 31,-11-9 448,-58-14-533,37 3-16,-79-14-99,45-2-1,-27-1 70,-20 1-180,211 8 121,-169-3 76,0-4 0,1-2-1,84-13 1,-125 10-140,233-33 256,-189 22-310,111-36 0,-54 10-22,32-10 20,-136 39-53,-1 0-1,0-2 1,38-24-1,-44 21-1042,0-1 1,25-26-1,7-13-7970,-29 34 2082,-17 15 1874,-9 8 5026,0 0-1,0 0 1,0 0-1,0 0 1,0 0-1,0 0 1,0 0-1,1 0 1,-1 0-1,0 0 1,0 0 0,0 0-1,0 0 1,0-1-1,0 1 1,0 0-1,0 0 1,0 0-1,0 0 1,1 0-1,-1 0 1,0 0-1,0 0 1,0 0-1,0-1 1,0 1-1,0 0 1,0 0-1,0 0 1,0 0-1,0 0 1,0 0-1,0 0 1,0-1-1,0 1 1,0 0-1,0 0 1,0 0-1,0 0 1,0 0-1,0 0 1,0 0-1,0-1 1,0 1-1,0 0 1,0 0-1,-1 0 1,1 0-1,0 0 1,0 0-1,0 0 1,0 0-1,0 0 1,0-1-1,0 1 1,0 0-1,0 0 1,0 0-1,-1 0 1,1 0-1,0 0 1,0 0-1,0 0 1,0 0-1,0 0 1,-16-1-2491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4:09.5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247 0 832,'0'0'16810,"-7"7"-15375,2 1-1093,-1-1 0,0-1 0,0 1 1,-1-1-1,-12 9 0,3-3 234,4 0-223,0 0-1,1 1 1,1 0-1,0 0 1,1 1-1,0 1 1,-11 25 0,0 6-116,-15 58 1,31-86-145,-4 22 0,-2 12-2247,10-52 2017,0 0 1,0 1-1,-1-1 1,1 0-1,0 1 1,0-1-1,0 0 1,0 0-1,0 1 1,0-1 0,-1 0-1,1 0 1,0 1-1,0-1 1,0 0-1,-1 0 1,1 1-1,0-1 1,0 0-1,-1 0 1,1 0-1,0 0 1,0 1-1,-1-1 1,8-15-8798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4:58:51.9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480 10 5984,'0'-1'183,"-1"1"0,0-1 0,1 0 1,-1 0-1,0 1 0,0-1 0,0 0 0,0 1 1,0-1-1,0 1 0,1-1 0,-1 1 1,0-1-1,0 1 0,-1 0 0,1 0 0,0-1 1,0 1-1,0 0 0,0 0 0,0 0 0,0 0 1,0 0-1,0 0 0,0 0 0,0 1 0,0-1 1,-1 1-1,-35 9 2242,-111 53 1525,128-53-3552,1 1 0,1 1-1,0 1 1,0 0-1,-20 22 1,37-34-383,-4 3 17,1 1 0,0 0 1,0-1-1,-4 9 0,7-11-27,0-1 0,1 0 0,-1 1 0,1-1 0,-1 0 1,1 1-1,0-1 0,-1 1 0,1-1 0,0 1 0,0-1 0,0 1 1,0-1-1,0 1 0,0-1 0,1 0 0,-1 1 0,0-1 0,1 1 0,-1-1 1,1 0-1,0 1 0,-1-1 0,2 2 0,0 0 21,1 0 0,-1 0 1,1-1-1,0 1 0,0 0 0,0-1 0,0 0 0,0 0 1,1 0-1,-1 0 0,4 1 0,8 3 29,22 5 0,-18-6-20,32 9-15,-12-4 182,-1 2-1,70 31 0,-103-41-1,0 1 0,0 0 0,0 0 0,-1 1 0,7 6 0,-10-10-163,-1 0 0,0 1 0,1-1 0,-1 1-1,0-1 1,1 1 0,-1-1 0,0 1 0,0 0 0,0-1 0,0 1 0,1-1 0,-1 1 0,0-1 0,0 1 0,0 0 0,0-1 0,0 1 0,0-1 0,0 1 0,0-1 0,-1 1 0,1 0 0,0-1 0,0 1 0,0-1 0,-1 1 0,1-1 0,0 1 0,-1-1 0,1 1 0,0-1 0,-1 1 0,1-1 0,0 0 0,-1 1 0,1-1-1,-1 0 1,0 1 0,-23 14 333,23-15-341,-15 8 55,-1-2-1,0 0 1,0-1 0,-18 3-1,-75 8 30,53-9-111,-18 6-307,-9 0-3582,67-8 1746,-2-1-3439,32-12 662,22-7 406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4:09.9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19 102 3488,'-13'-7'1421,"13"7"-1304,0 0 0,0 0 0,-1 0 0,1 0 0,0 0 0,0 0 0,-1 0 0,1 0 0,0 0 0,0-1 0,-1 1 0,1 0 0,0 0 0,0 0 0,-1 0 0,1 0 0,0 0 0,0 0 0,0-1 0,0 1 0,-1 0 0,0-4 3787,11-6 3986,-6 7-7342,-1 1-1,1-1 0,0 1 1,-1 0-1,1 0 0,6-3 1,43-10 179,0 1 1,0 4-1,1 1 0,64-2 1,-94 10-995,45 3 1,-53 4-2285,-15-6 2154,-1 0 1,1 0-1,-1 1 1,1-1 0,-1 0-1,1 1 1,-1-1-1,2 2-1585,-1-1 1586,-1-1-1,0 1 1,0 0-1,1-1 1,-1 1-1,0-1 1,0 1-1,0-1 1,1 2 0,-1-1-89,0 0 0,0 0 1,0 0-1,0 0 1,0-1-1,1 1 0,-1 0 1,0 0-1,1 0 0,-1 0 1,1 0-1,-1 0 1,1-1-1,0 2 0,7 7-2245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4:11.2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284 4 5632,'-3'-3'1630,"5"2"-193,-2 1-1340,1 1 1,-1-1-1,0 0 0,0 0 0,1 0 0,-1 0 1,0 1-1,0-1 0,0 0 0,1 0 0,-1 0 0,0 1 1,0-1-1,0 0 0,0 0 0,0 1 0,1-1 1,-1 0-1,0 0 0,0 1 0,0-1 0,0 0 1,0 0-1,0 1 0,0-1 0,0 0 0,0 1 1,0-1-1,0 0 0,0 0 0,0 1 0,0-1 1,0 0-1,0 1 0,-25 77 5794,12-40-4538,-22 42 0,-65 154 871,18-38-1632,51-117-507,32-76 15,5-4-85,10-6-71,-1-5-9,0-1 0,-1 0 0,-1 0 0,23-31 0,-9 11 145,108-128 26,-135 161-97,0 0 1,0-1-1,0 1 0,0 0 0,0 0 0,0 0 0,0 0 1,0 0-1,0 0 0,0 0 0,0-1 0,1 1 1,-1 0-1,0 0 0,0 0 0,0 0 0,0 0 0,0 0 1,0 0-1,0 0 0,0 0 0,1 0 0,-1 0 0,0 0 1,0 0-1,0 0 0,0 0 0,0 0 0,0-1 0,1 1 1,-1 0-1,0 0 0,0 1 0,0-1 0,0 0 1,0 0-1,0 0 0,1 0 0,-1 0 0,0 0 0,0 0 1,0 0-1,0 0 0,0 0 0,1 0 0,0 8 324,-3 14 119,2-21-421,-2 13 211,-4 34 362,1 0-1,3 71 1,3-101-587,-2-12 13,1 0 1,1 0-1,-1 0 1,1-1-1,1 7 0,-1-11-33,-1 0 0,0 0 0,1 0 0,-1 0 0,1 0 0,-1 0 0,1 0 0,0 0 0,-1 0 0,1 0 0,0 0 0,0 0 0,0-1 0,0 1 0,-1 0 0,1-1 0,0 1 0,0 0 0,0-1 0,0 1 0,1-1 0,-1 0 0,0 1 0,0-1 0,0 0 0,0 1 0,0-1 0,0 0 0,1 0 0,0 0 1,1-1-13,0 0 0,0 0 1,0 0-1,-1-1 1,1 1-1,0 0 0,-1-1 1,1 0-1,-1 0 1,1 0-1,-1 0 0,0 0 1,3-4-1,-2 4-20,20-25-172,0 0 0,35-59 0,-42 60 108,-15 25 96,15-20-288,-16 21 290,0 0 0,1 0-1,-1-1 1,0 1-1,0 0 1,1-1-1,-1 1 1,0 0 0,1 0-1,-1 0 1,0-1-1,1 1 1,-1 0-1,0 0 1,1 0 0,-1 0-1,1 0 1,-1 0-1,0 0 1,1 0-1,0 0 1,-1 0 13,0 0 1,1 1-1,-1-1 1,0 0-1,0 1 1,1-1-1,-1 1 1,0-1-1,0 1 1,0-1-1,1 0 1,-1 1-1,0-1 1,0 1-1,0-1 1,0 1-1,0-1 1,0 1-1,0-1 1,0 1-1,0-1 1,0 2-1,0 6 47,0 0 0,1 0-1,0 0 1,1 0 0,0 0 0,0 0-1,1 0 1,0-1 0,0 1-1,7 11 1,-8-16-29,0 0-1,0 0 1,1 0 0,-1 0-1,1 0 1,-1-1-1,1 1 1,0-1 0,0 0-1,0 0 1,0 0-1,1 0 1,-1 0 0,1-1-1,-1 0 1,1 1-1,-1-1 1,1-1 0,-1 1-1,1 0 1,0-1-1,-1 0 1,1 0 0,0 0-1,0 0 1,4-1 0,1-1-10,-1 0 1,0-1 0,0 0 0,0 0 0,0-1 0,-1 0 0,1 0-1,-1 0 1,0-1 0,-1 0 0,1-1 0,-1 0 0,0 0 0,10-12 0,2-7-64,0-1 0,22-48 0,-28 52-3,7-14 37,38-65 162,-57 101-151,0 0 0,0 0 0,0 0 1,0 1-1,0-1 0,0 0 0,0 0 0,0 0 0,1 0 0,-1 0 0,0 0 0,0 0 1,0 0-1,0 1 0,0-1 0,0 0 0,0 0 0,0 0 0,0 0 0,0 0 0,0 0 0,1 0 1,-1 0-1,0 0 0,0 0 0,0 0 0,0 0 0,0 0 0,0 0 0,0 0 0,1 0 1,-1 0-1,0 0 0,0 0 0,0 0 0,0 0 0,0 0 0,0 0 0,0 0 0,1 0 0,-1 0 1,0 0-1,0 0 0,0 0 0,0 0 0,0 0 0,0 0 0,0 0 0,1 0 0,-1 0 1,0 0-1,0 0 0,0 0 0,0-1 0,0 1 0,0 0 0,0 0 0,0 15 188,0-11-155,-11 169 134,11-172-168,-3 22 57,0-1 0,-1 1 0,-2-1 0,0-1-1,-14 33 1,19-52-68,0 0 0,0 0 1,0 0-1,0 0 0,-1 0 0,1-1 0,0 1 1,-1 0-1,1-1 0,-3 3 0,3-4-15,0 0 0,0 1 0,1-1 0,-1 1 0,0-1 0,0 0 0,0 0 0,0 0 0,0 1 0,1-1 0,-1 0 0,0 0 0,0 0 0,0 0 0,0 0 0,0 0 0,0-1-1,0 1 1,1 0 0,-1 0 0,0-1 0,0 1 0,0 0 0,1-1 0,-1 1 0,-1-2 0,0 1-11,1-1 1,-1 1-1,1-1 0,0 1 1,-1-1-1,1 0 0,0 0 0,0 0 1,0 0-1,1 1 0,-1-1 1,0 0-1,1 0 0,-1-1 0,1 1 1,-1 0-1,1 0 0,0 0 1,0 0-1,1-3 0,-1 1 44,0 0 0,0 0 0,1 0-1,0 0 1,0 0 0,0 0 0,0 0 0,0 0-1,4-6 1,-3 7-15,0 0 0,0 1-1,1-1 1,-1 0 0,1 1-1,0 0 1,-1-1 0,1 1-1,0 0 1,0 0 0,1 1-1,-1-1 1,0 1 0,0-1 0,1 1-1,-1 0 1,1 0 0,-1 1-1,1-1 1,-1 1 0,1 0-1,0 0 1,-1 0 0,1 0-1,-1 0 1,1 1 0,0 0 0,-1 0-1,5 1 1,-1 1-574,0-1-1,0 1 1,0 1 0,0-1-1,11 9 1,-12-8-954,0 1 0,-1 0 0,1 0 0,-1 1 0,7 9 0,11 14-6998,-10-13 5104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4:11.5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29 7456,'-36'-11'3392,"36"2"-2944,5 6-224,3-2-224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4:12.4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25 329 3648,'-3'1'409,"-13"9"793,16-10-1101,0 0-1,-1 0 1,1 1-1,-1-1 1,1 0 0,0 0-1,-1 1 1,1-1 0,0 0-1,0 1 1,-1-1-1,1 1 1,0-1 0,0 0-1,-1 1 1,1-1 0,0 1-1,0-1 1,0 1-1,0-1 1,0 0 0,-1 1-1,1-1 1,0 1 0,0-1-1,0 1 1,0-1 0,1 1-1,-1-1 1,0 1-1,6 24 5330,-4-23-5194,-1 1 1,1 0-1,0-1 1,0 1 0,0-1-1,0 1 1,1-1 0,-1 0-1,1 0 1,-1 0 0,1 0-1,0 0 1,0-1-1,0 1 1,0-1 0,0 0-1,0 0 1,0 0 0,0 0-1,0 0 1,0-1 0,5 1-1,-3-1-79,0 0-1,0 0 1,-1 0 0,1-1-1,0 1 1,0-1-1,-1 0 1,1-1 0,0 1-1,-1-1 1,0 0 0,1 0-1,-1 0 1,7-5-1,-3-1-50,0 1-1,-1-1 1,1-1-1,-2 0 1,1 0-1,-1 0 1,0-1-1,6-14 1,29-87 348,-38 101-386,14-49 133,19-51 1038,-31 100-1019,-2 8 143,-2 17 363,-2-3-579,6 128 1378,-5-125-1393,1-1 0,0 0 0,0 1 0,2-1 0,0 0 0,0 0 0,9 21 0,-11-34-119,-1 0 0,0 0 0,1 0 0,-1 0 0,1-1 0,-1 1 0,1 0 0,-1-1 0,1 1 0,0 0 0,-1-1 0,1 1 0,0-1 0,0 1 0,-1-1 0,1 1 0,0-1 0,0 1 0,0-1 0,0 0 0,0 1 0,-1-1 0,1 0 0,0 0 0,0 0 0,0 0 0,0 0 0,0 0 0,0 0 0,0 0 0,0 0 0,0 0 0,-1 0 0,1-1 0,0 1 0,0 0 0,0-1 0,0 1 0,0 0 0,-1-1 0,1 1 0,1-2 0,2 0-16,0-1 1,-1 0-1,1 0 1,0-1-1,-1 1 1,0-1 0,4-5-1,52-94 88,-46 80-54,36-49-230,-43 64 193,0 1-1,1-1 1,0 2 0,0-1-1,1 1 1,14-9-1,-21 14 14,-1 1-1,1-1 1,-1 1 0,1 0-1,-1-1 1,1 1-1,0 0 1,-1-1 0,1 1-1,-1 0 1,1 0-1,0 0 1,-1-1 0,1 1-1,0 0 1,0 0-1,-1 0 1,1 0 0,0 0-1,-1 0 1,1 1 0,0-1-1,-1 0 1,1 0-1,0 0 1,-1 1 0,1-1-1,-1 0 1,1 1-1,0-1 1,-1 0 0,1 1-1,-1-1 1,1 1-1,-1-1 1,1 1 0,-1-1-1,1 1 1,-1-1-1,0 1 1,1-1 0,-1 1-1,0 0 1,0-1 0,1 1-1,-1 0 1,0-1-1,0 1 1,0 0 0,1 0-1,-1 4 16,1 0 0,0 0 0,-1 1 0,0-1 0,-1 7 0,-2 13 53,0-1-1,-2 1 1,-10 28-1,11-41-94,-1 1 0,0-2 0,0 1 1,-2 0-1,1-1 0,-2-1 0,-16 21 0,22-29-11,-1 1 0,1-1 0,-1 0 0,0 1 0,-5 2 0,7-4 3,0-1 1,-1 1-1,1-1 0,0 0 0,0 1 0,-1-1 0,1 0 0,0 0 0,0 0 0,-1 0 0,1 0 0,0 0 0,-1 0 0,1 0 1,0 0-1,0 0 0,-1-1 0,1 1 0,0-1 0,0 1 0,-2-1 0,-1-3-11,-1 1 0,1-1 0,-1 0 0,1 0 0,0 0 1,1-1-1,-1 1 0,1-1 0,0 0 0,0 0 0,0 0 0,1 0 0,-1-1 0,1 1 0,1-1 0,-1 1 0,1-1 0,0 0 0,-1-9 0,3 13 77,-1-1 0,0 1-1,0-1 1,1 1 0,-1 0-1,1-1 1,0 1 0,0 0-1,0 0 1,0 0-1,0 0 1,0 0 0,1 0-1,-1 0 1,1 0 0,-1 0-1,1 0 1,0 1 0,-1-1-1,1 1 1,0-1 0,0 1-1,0 0 1,0 0-1,1 0 1,-1 0 0,0 0-1,0 0 1,1 0 0,-1 1-1,0-1 1,1 1 0,-1 0-1,3 0 1,12 0-6,0 2 1,0 0-1,0 1 1,19 6-1,66 26-2301,-46-10-1320,-46-19 1732,0 0-1,0 0 1,11 11 0,-2-2-788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4:12.8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77 155 9792,'-54'-46'4448,"39"29"-3872,12 5 192,3 4-544,-5-8 320,5 4-289,5-5-2270,3 6 1119,2-1-2944,4 9 2176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4:15.2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240 33 832,'0'0'291,"0"-1"0,0 1 0,0-1 0,0 1 0,0-1 0,0 1 0,0-1-1,0 0 1,0 1 0,0-1 0,0 1 0,1-1 0,-1 1 0,0-1 0,0 1 0,1-1 0,-1 1 0,0 0 0,1-1 0,-1 1 0,0-1 0,1 1 0,-1 0 0,0-1-1,1 1 1,-1 0 0,1-1 0,0 0-395,0 1 496,0-1 0,-1 1-1,1-1 1,-1 0-1,1 1 1,-1-1 0,0 0-1,1 0 1,-1 0-1,0 1 1,1-1 0,-1 0-1,0 0 1,0 0 0,0 1-1,0-1 1,1 0-1,-1 0 1,-1 0 0,1-1-1,0 1 121,-13 10 2443,11-6-2717,0 0 0,0 0 0,-1 1 0,-2 6 0,-6 11 598,-8 10 330,1 0 0,-16 40 0,-18 70-162,43-114-912,-45 126 274,52-149-418,-3 8-66,0 0 1,1 1-1,0-1 1,1 1-1,-2 23 1,5-35-1,0-1 1,0 0 0,0 1-1,0-1 1,0 1 0,0-1-1,0 0 1,0 1-1,1-1 1,-1 0 0,0 1-1,0-1 1,0 0-1,1 1 1,-1-1 0,0 0-1,0 1 1,1-1 0,-1 0-1,0 0 1,1 0-1,-1 1 1,0-1 0,1 0-1,-1 0 1,0 0-1,1 0 1,-1 1 0,1-1-1,-1 0 1,0 0 0,1 0-1,-1 0 1,1 0-1,-1 0 1,0 0 0,1 0-1,0 0 1,18-3-3434,-16 2 3077,19-6-3056,4-1 1189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4:15.6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 9 8896,'0'0'141,"0"-1"1,0 1-1,0 0 0,0-1 1,0 1-1,0 0 1,0-1-1,0 1 1,0 0-1,0-1 0,0 1 1,0 0-1,0-1 1,0 1-1,0 0 1,0 0-1,-1-1 0,1 1 1,0 0-1,0-1 1,0 1-1,-1 0 1,1 0-1,0 0 1,0-1-1,0 1 0,-1 0 1,1 0-1,0 0 1,-1-1-1,-8 5 2917,-10 14-79,13-10-2395,0 1 0,0 0 0,1 1-1,0-1 1,-5 14 0,-13 52 1203,16-45-1195,-7 51 1,13-70-536,1 0-1,0 0 1,0 0 0,1-1 0,0 1 0,1 0 0,0-1-1,5 14 1,-5-19-34,0 1 0,1-1 0,-1 0 0,2 0 0,-1-1 0,0 1 0,1 0 0,5 4 0,-6-6-6,0-1 0,0 1 0,0-1 1,0 0-1,0-1 0,0 1 0,1 0 0,-1-1 0,0 0 0,1 0 1,0 0-1,-1 0 0,1 0 0,3 0 0,3-1-64,-1 0 0,0-1 0,0 0 1,0 0-1,0-1 0,0 0 0,-1-1 0,16-6 0,-12 3-11,0 0 0,-1-1-1,0 0 1,0-1 0,15-14 0,-10 7-20,-2-1-1,0-1 1,0 0 0,-2-1 0,0-1-1,-1 0 1,11-25 0,-18 33 65,0 0 0,0-1 0,-1 1 0,3-18 0,-6 24 4,1 0-1,-1 0 1,0 0-1,0-1 1,0 1-1,-1 0 1,0 0-1,0 0 1,0 0-1,-1 0 1,1 1-1,-1-1 1,-4-6 0,3 5-14,-2 1 1,1 0-1,0 0 1,-1 1-1,0-1 1,0 1-1,-1 0 1,1 1-1,-1-1 1,0 1-1,1 0 1,-1 0-1,-1 1 1,1 0 0,0 0-1,-13-2 1,7 2-156,0 0 0,0 2 0,-1-1 0,1 1 0,0 1 0,0 0 0,0 1 0,-16 4 0,20-4-648,0 1 1,0 0 0,-13 8-1,10 0-726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4:16.2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9 6304,'-10'-8'6917,"10"21"-2736,-4 10-2046,1 0-587,-12 41 1,8-46-1074,4-11-360,1-1 0,0 1 0,0-1 0,0 1 0,1 0 0,-1 8 0,3-14-113,-1 0-1,0-1 1,1 1 0,0 0 0,-1 0 0,1 0-1,-1-1 1,1 1 0,0 0 0,0-1-1,-1 1 1,1 0 0,0-1 0,0 1-1,0-1 1,0 0 0,0 1 0,-1-1 0,1 0-1,0 1 1,2-1 0,23 6-9,-7-4 187,1 1 1,-1 1-1,0 1 1,-1 0-1,19 9 1,-36-14-120,0 0 1,0 1 0,0-1-1,0 1 1,0-1 0,0 1-1,0-1 1,0 1 0,-1 0-1,1-1 1,0 1 0,-1 0-1,1-1 1,0 1 0,-1 0-1,1 0 1,0 1-1,-1-2-12,0 1-1,0 0 0,0-1 0,0 1 1,0-1-1,0 1 0,0-1 0,0 1 1,0-1-1,-1 1 0,1-1 0,0 1 0,0-1 1,0 1-1,-1-1 0,1 1 0,0-1 1,-1 1-1,1-1 0,0 1 0,-1-1 1,0 1-1,-3 2 239,-1 1 1,1-1 0,-1-1-1,-9 6 1,4-4-266,-12 8-396,-26 10-1,1-5-7294,46-16 7373,-2 2-1265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4:16.6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40 6816,'-13'-12'1315,"-5"-5"604,3 6 9165,27 17-7525,42 6-1230,28-2-4669,-57-9-524,1 4 853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4:17.0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29 6976,'-11'-19'2256,"12"10"3874,-1 9-6015,0 1 277,1 1 0,-1-1 0,1 1 1,0-1-1,-1 0 0,1 0 0,0 1 0,0-1 0,0 0 0,0 0 1,0 0-1,0 0 0,1 1 0,6 6 1222,8 13 426,0 1-1,19 37 1,20 53-1338,-53-108-692,4 9-166,-1 1 0,5 26 0,2 6-6293,-10-42 3948,22-5-13493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4:52:31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1 303 4064,'-1'0'2636,"4"-1"-618,1-1-1275,1 0-1,-1 0 1,1 1 0,7-2 0,101-18 1541,-95 17-1950,-11 2-267,0 0 0,0-1-1,0 1 1,0-1 0,-1-1 0,1 1-1,-1-1 1,0-1 0,0 1-1,0-1 1,5-5 0,-9 7-42,1 1 0,0-1 1,-1 0-1,0 0 0,0 0 0,0 0 1,0-1-1,0 1 0,-1 0 0,1-1 1,-1 1-1,0-1 0,0 1 0,0-1 1,-1 0-1,1 0 0,-1 1 0,0-1 1,0 0-1,0 1 0,0-1 0,-2-7 1,1 7-35,-1 0 0,1 0 1,-1 0-1,0 0 1,0 1-1,0-1 1,0 0-1,-1 1 1,1 0-1,-5-5 1,5 7-35,0-1 1,0 0 0,-1 1 0,1 0 0,-1-1-1,1 1 1,-1 0 0,1 0 0,-1 0 0,0 1-1,1-1 1,-1 1 0,0-1 0,0 1 0,1 0 0,-1 0-1,-3 1 1,0-1-13,1 1-1,0 0 0,-1 0 1,1 1-1,0 0 0,0 0 1,0 0-1,0 1 0,0-1 1,1 1-1,-1 0 0,1 0 0,-6 6 1,0 0 109,1 1 1,1 1-1,-1-1 1,-8 17 0,12-19 98,1 0 1,0 0 0,0 0 0,1 0-1,-3 10 1,6-15-110,-1 0 0,0 1 0,1-1 0,-1 0 0,1 0 0,0 0 0,0 1 0,1-1 0,-1 0-1,0 0 1,1 1 0,0-1 0,0 0 0,0 0 0,0 0 0,3 4 0,-1-2 36,1 0 1,-1 0-1,1-1 1,0 0-1,0 0 1,1 0 0,-1 0-1,1 0 1,0-1-1,0 0 1,0 0-1,9 4 1,-6-5 37,-1 0 0,0 0 0,1-1 0,0 1 0,-1-2 0,1 1 1,0-1-1,13-1 0,-4-2 15,1-1 1,-1 0 0,1-1-1,-1-1 1,-1-1-1,1 0 1,21-14-1,-10 3-143,-1-2-1,-1 0 0,25-26 0,-12 10-26,-38 36 38,3-4-24,0 0 1,0 0-1,0 1 0,1 0 0,0-1 0,0 2 0,0-1 0,0 0 0,0 1 1,8-2-1,-12 4 19,0-1 0,0 1 1,-1 0-1,1 0 0,0 0 0,0 0 1,0 1-1,0-1 0,0 0 1,-1 0-1,1 0 0,0 1 1,0-1-1,0 0 0,-1 1 0,1-1 1,0 1-1,0-1 0,-1 1 1,1-1-1,0 1 0,0 0 0,0 1 5,0-1-1,0 1 0,0 0 0,0-1 0,0 1 0,0 0 1,-1 0-1,1 0 0,0 3 0,0 2 23,0 0 0,0 0 1,-1 1-1,-1 11 0,-3 7 20,-1 0 1,-13 38 0,9-37 219,6-16-209,1-3 700,8-15 17,93-104-760,-96 109-32,5-7-82,0 1 0,1 1 1,0 0-1,1 0 1,10-6-1,-18 12 101,1 0 1,0 0-1,-1 0 0,1 0 1,0 0-1,-1 0 0,1 1 1,0-1-1,0 1 1,-1 0-1,1 0 0,0 0 1,0 0-1,0 1 0,-1-1 1,1 1-1,0-1 0,-1 1 1,1 0-1,0 0 0,-1 0 1,1 0-1,-1 1 1,1-1-1,-1 1 0,0 0 1,3 2-1,5 6 73,0 0 0,14 20-1,-18-21-22,1 0 1,1 0-1,0-1 0,0 0 0,15 12 0,-16-16 15,-1 0 0,1-1 0,0 0 0,0 0 0,1 0 0,-1-1 0,0 0 0,1-1 0,-1 1 0,1-2 0,0 1 0,-1-1 0,1 0 0,12-2 0,-5 0-18,-1-1 0,0-1 0,0-1 0,0 1-1,-1-2 1,23-12 0,-31 14-26,-1 1 0,1-1 0,-1 0-1,1 0 1,-1 0 0,-1 0 0,1-1 0,-1 0 0,1 0-1,-1 0 1,3-7 0,2-7 73,11-35 1,-15 41-108,3-23 0,-6 32-44,-1 0 0,1 0 0,-1 0 0,0 0 0,-1-1 0,1 1 0,-1 0 1,-1-7-1,2 11 42,-1-1 1,1 1 0,0-1 0,0 1 0,-1-1-1,1 1 1,0 0 0,0-1 0,-1 1-1,1-1 1,-1 1 0,1 0 0,0-1 0,-1 1-1,1 0 1,-1 0 0,1-1 0,-1 1-1,1 0 1,-1 0 0,1 0 0,0-1-1,-1 1 1,1 0 0,-1 0 0,0 0 0,1 0-1,-1 0 1,1 0 0,-1 0 0,1 0-1,-1 0 1,1 0 0,-1 0 0,1 1 0,-1-1-1,1 0 1,-1 0 0,1 0 0,0 1-1,-1-1 1,1 0 0,-1 0 0,1 1 0,-1-1-1,1 1 1,-19 15-288,12-5 274,-1 1 0,2-1 0,0 1 0,0 1 0,1-1-1,-6 24 1,0-5 33,8-22-9,0 0 1,1 0-1,-1 1 0,2-1 0,-1 1 0,2-1 1,-1 14-1,1-20 27,1 0-1,-1 0 1,1 0 0,-1 0-1,1 0 1,0 0 0,0 0-1,0-1 1,0 1 0,1 0 0,-1-1-1,1 1 1,0-1 0,-1 0-1,1 1 1,0-1 0,0 0-1,1 0 1,-1 0 0,0 0-1,1-1 1,-1 1 0,1-1 0,-1 1-1,1-1 1,0 0 0,4 1-1,0-1 49,0 0 0,1 0 0,-1-1 0,1 0 0,-1-1 0,1 1 0,-1-2-1,0 1 1,1-1 0,-1 0 0,7-3 0,16-10 24,0-1 1,32-23-1,-28 17-144,55-43 62,-74 53-48,-2 2 15,-10 7 2,-1 0 0,1 0 0,0 1 0,1-1-1,-1 1 1,0 0 0,1 0 0,-1 0 0,1 1 0,0-1 0,0 1 0,6-2 0,-9 3 8,1 1-1,-1 0 1,0 0-1,0-1 1,0 1-1,0 0 1,0 0-1,0 0 1,0 0-1,0 0 1,0 0-1,0 2 1,7 6-109,-4-5 119,-1 0-1,0 0 0,0 0 1,0 0-1,0 1 0,-1-1 1,4 8-1,8 15 35,-10-22-17,0 0-1,0 0 1,0 0-1,1 0 1,0-1-1,0 1 1,0-1 0,1 0-1,-1-1 1,1 0-1,0 1 1,10 3-1,-8-5 40,0 0 0,1 0-1,-1-1 1,0 0-1,0 0 1,1-1 0,-1 0-1,0-1 1,13-1-1,-11 0-12,-1-1 1,1 0-1,-1 0 0,0 0 0,10-7 0,42-27 9,-38 22-43,18-13 12,44-41 0,-19 15 61,-2-2 24,-51 44-155,0-1-124,-11 11-46,-8 8 20,-65 69-85,-71 85 161,135-151 140,0 0 0,1 0 0,1 1 0,-7 15 0,11-25-11,1 1 1,0-1-1,0 1 1,-1-1-1,1 1 1,0-1-1,0 1 1,0-1-1,0 1 1,0-1-1,0 1 1,0-1-1,0 1 1,0-1-1,0 1 1,0-1-1,0 1 1,0-1-1,0 1 1,0-1-1,0 1 1,1-1-1,-1 1 1,0-1-1,0 1 1,0-1-1,1 1 1,-1-1-1,0 0 1,1 1-1,-1-1 1,0 0-1,1 1 1,-1-1-1,1 0 1,-1 1-1,1-1 1,-1 0-1,0 0 1,1 1-1,-1-1 1,1 0-1,-1 0 1,1 0-1,-1 0 1,1 0-1,-1 0 1,1 0-1,0 0 1,3 0 44,0 0 0,1 0 0,-1 0 0,7-3 0,-9 3-34,9-3 34,-1 0-1,1 0 1,-1-1 0,0 0-1,0-1 1,0 0 0,-1-1-1,1 0 1,-1 0 0,-1-1-1,1 0 1,8-10 0,-5 3-39,-1 0 0,0-2 0,0 1 0,-2-1 1,0 0-1,9-24 0,-10 22-59,-6 15-14,0-1 0,0 0 1,0 0-1,-1 0 0,0-1 1,1 1-1,-1 0 0,0-7 1,-10 45-498,-37 119 300,19-66 349,-40 180 247,18-58-245,46-198-22,0 0 0,-1 0 1,0 0-1,-1 0 0,0-1 1,0 0-1,-11 15 0,15-24-53,1-1-1,-1 1 0,1 0 1,-1-1-1,1 1 1,-1 0-1,0-1 0,1 1 1,-1-1-1,0 1 1,1-1-1,-1 1 0,0-1 1,0 0-1,0 1 1,1-1-1,-1 0 0,0 1 1,0-1-1,0 0 0,0 0 1,1 0-1,-1 0 1,0 0-1,0 0 0,0 0 1,0 0-1,0 0 1,0-1-1,-1 0 1,1 0-1,-1 0 1,1 0-1,0 0 1,-1 0 0,1-1-1,0 1 1,0 0-1,0-1 1,0 1 0,0-1-1,0 1 1,0-3-1,-3-5 35,1-1 0,0 1 0,-3-18 0,3 2-61,2 0-1,2-43 0,0 12-17,0 44 13,-1 0 1,2 0-1,0 0 0,0 0 0,1 1 0,0-1 1,1 1-1,0-1 0,1 1 0,1 1 0,-1-1 1,2 1-1,-1 0 0,1 0 0,1 1 0,0 0 1,0 0-1,1 1 0,0 0 0,0 0 0,1 1 1,0 0-1,0 1 0,1 0 0,0 1 0,22-8 1,9 0-32,1 1 1,47-6 0,45-4 233,-130 20-149,0 1 1,0-1-1,0-1 1,0 1-1,0-1 1,0 1-1,-1-1 1,1-1-1,-1 1 0,0 0 1,0-1-1,0 0 1,0 0-1,-1 0 1,6-9-1,-1 0 18,-1-1 0,0 0 1,0 0-1,5-20 0,-5 14 1,-2 4-67,0-1 0,4-22-1,-6 27 77,-1 7-88,-1 8-224,-3 31 143,-9 50 1,6-50 255,-3 56 0,8-90-136,0 1 0,0 0 0,0 0 0,0 0 0,0-1 0,0 1 0,0 0 1,0 0-1,1 0 0,-1 0 0,0-1 0,0 1 0,1 0 0,-1 0 0,0-1 0,1 1 0,-1 0 0,1-1 0,-1 1 1,1 0-1,-1-1 0,1 1 0,0-1 0,-1 1 0,1-1 0,1 1 0,-1-1 3,0 0 0,-1 0 0,1 0-1,0 0 1,0 0 0,0 0 0,0 0 0,0-1 0,0 1 0,-1 0-1,1-1 1,0 1 0,0-1 0,0 1 0,-1-1 0,1 1 0,0-1-1,-1 0 1,1 1 0,0-1 0,-1 0 0,1 1 0,-1-1 0,1 0-1,-1 0 1,1-1 0,37-64 460,-28 44-576,2 2 0,0 0 0,19-23 0,-31 42 78,1 0 0,0 1 0,0-1 0,0 0 0,-1 0 0,1 0 0,0 1 0,0-1 1,0 0-1,0 1 0,0-1 0,0 1 0,0-1 0,1 1 0,-1 0 0,0-1 0,0 1 0,2 0 0,-2 0 12,0 0-1,0 1 1,-1-1 0,1 0-1,0 1 1,0-1 0,-1 1-1,1-1 1,0 1 0,0-1-1,-1 1 1,1 0 0,-1-1-1,1 1 1,0 0 0,-1-1-1,1 1 1,-1 0 0,0 0-1,1-1 1,-1 1 0,0 0 0,1 0-1,-1 0 1,0 0 0,1 1-1,1 10-46,-1 0 0,0 0 0,0 0 0,-1 1 0,-3 20 0,1-13 14,-46 305 160,38-275-125,0 5 63,-32 92 0,39-140-22,1 0 0,-1 0 0,0-1 0,-1 0 0,0 1 0,0-1 0,-5 5 0,8-10-31,0 0 1,0 1-1,0-1 1,0 0-1,0 0 1,-1-1-1,1 1 1,0 0-1,-1 0 1,1-1-1,-1 1 1,1-1-1,-1 1 1,1-1-1,-1 1 1,1-1-1,-1 0 1,1 0 0,-1 0-1,1 0 1,-1 0-1,1 0 1,-1 0-1,1 0 1,-1-1-1,1 1 1,-1 0-1,1-1 1,-1 0-1,1 1 1,-1-1-1,1 0 1,0 0-1,0 1 1,-1-1-1,1 0 1,-2-2 0,-1-1 1,0 0 1,0 0 0,0 0 0,1-1 0,0 1 0,-1-1 0,2 0 0,-1 0 0,0 0 0,1 0 0,-2-7 0,2 4 22,0 0 1,1 0-1,0 0 1,0 0-1,1 0 0,0 0 1,2-10-1,0 2 42,2-1 0,0 1 0,1-1 0,1 1 0,0 1 0,15-28 0,-12 29 45,0 0 0,2 1-1,-1-1 1,2 2 0,-1 0 0,2 0 0,-1 1-1,2 1 1,-1 0 0,29-15 0,-10 9-24,0 2 0,1 1-1,1 2 1,38-8 0,-59 15-412,26-4 144,-20 9-2614,-18-1 2037,1 0 0,0 1 1,-1-1-1,1 1 0,-1 0 0,1-1 1,-1 1-1,3 2 0,5 4-2779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4:58:52.4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536 87 3072,'-1'-2'86,"0"0"0,1 1-1,-1-1 1,0 0 0,1-1 0,0 1-1,0 0 1,-1 0 0,1 0 0,1-2 0,-1 1 47,2 0 0,-1 0 1,0 1-1,0-1 0,1 0 1,3-3-1,21-34 8304,-26 54-4816,-2 5-2932,-1 0-1,0 0 0,-2 0 0,0 0 1,-1-1-1,-13 27 0,5-20-224,0 0-1,-1-2 1,-1 0 0,-21 23-1,-41 45 703,-81 127-1,143-192-1082,-80 125 556,68-102-766,-25 60 1,70-118-10633,30-23 5023,-8 1-72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4:17.3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522 16 5152,'-18'-15'4853,"11"23"-378,4-3-3675,-37 53 4289,24-33-3903,-1-1 1,0-1-1,-26 25 0,16-24-751,-2-1 1,-44 27 0,39-29-1279,-1-2 0,-39 17 1,28-17-2433,3-4 960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4:20.2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1026 5888,'0'0'1898,"2"2"-595,0 0 0,1-1 0,-1 1 0,0-1 0,1 0-1,2 2 1,-3-4-1149,0 1-1,0 0 1,0 0-1,0-1 1,0 0-1,-1 1 1,1-1-1,0 0 1,0 0-1,0 0 1,-1 0-1,1 0 1,-1 0-1,1 0 1,2-3-1,17-24 437,-19 27-559,57-97 714,6-9-55,-45 79-430,2 0 1,1 2-1,0 0 0,52-41 0,-71 63-213,1 1 1,-1 0-1,1 0 0,0 1 0,0-1 0,10-2 0,-14 5-27,0-1 0,0 1 0,0 0 1,0 0-1,0 0 0,0 0 0,0 0 0,0 0 0,0 0 0,0 0 0,0 0 0,0 0 0,0 1 0,0-1 0,0 0 0,0 1 0,0-1 0,0 0 0,0 1 0,0 0 0,0-1 0,0 1 0,-1-1 0,1 1 0,0 0 0,0 0 1,-1-1-1,1 1 0,-1 0 0,1 0 0,0 0 0,-1 0 0,0 0 0,1 0 0,-1 0 0,1 0 0,-1 0 0,0 0 0,0 0 0,0 0 0,1 0 0,-1 0 0,0 0 0,-1 2 0,2 17 134,-2 0 0,-1 1-1,-5 30 1,5-43-113,-3 23 63,-1-1 0,-1 0 0,-21 50 0,14-48-15,-29 46 0,38-69-121,-1 0 0,0-1 0,-1 0-1,0 0 1,0-1 0,-1 0 0,0 0 0,0-1-1,-16 10 1,21-14-53,0-1 0,0 0 0,-1 1 0,1-1 0,0-1 0,-1 1 1,1 0-1,-1-1 0,0 0 0,1 0 0,-1 0 0,1 0 0,-1 0 0,1-1 0,-1 1 0,1-1 0,-1 0 0,1 0 0,0-1 0,-1 1 0,1 0 0,0-1 0,0 0 0,0 0 0,0 0 0,0 0 0,1-1 0,-4-2 0,5 4 88,-1-2-36,0 0 1,0 0-1,0 0 1,0 0-1,1 0 1,-3-7-1,4 9 29,0 0 0,0 1 0,-1-1 0,1 0 0,0 0 0,1 0 0,-1 0 0,0 1 0,0-1 0,0 0 0,0 0 0,1 0 0,-1 1 0,0-1-1,1 0 1,-1 0 0,1 1 0,-1-1 0,1 0 0,-1 1 0,1-1 0,-1 0 0,1 1 0,-1-1 0,1 1 0,0-1 0,0 1 0,-1-1 0,1 1 0,0 0 0,0-1 0,-1 1 0,1 0 0,0 0 0,0-1 0,0 1 0,0 0 0,10-2 116,-1 0 1,1 1 0,-1 0-1,1 1 1,14 1-1,13 0 237,-14-2-134,0-1 0,0-1 1,-1-1-1,0-1 0,44-16 0,-54 15-162,0 0 0,0 0 0,-1-1 0,0-1-1,-1 0 1,0-1 0,0 0 0,-1 0 0,0-1-1,0-1 1,11-15 0,19-37 67,-25 39 141,0 0-1,2 1 1,0 1 0,23-22 0,-40 43-229,1 1 0,-1 0 0,0-1 0,1 1 0,-1 0 0,1-1 1,-1 1-1,0 0 0,1-1 0,-1 1 0,1 0 0,-1 0 0,1 0 0,-1 0 0,1-1 0,-1 1 1,1 0-1,-1 0 0,1 0 0,-1 0 0,1 0 0,-1 0 0,1 0 0,-1 0 0,1 0 0,-1 0 1,1 1-1,0-1 0,0 1 9,0 0 1,0-1-1,0 1 0,-1 0 1,1 0-1,0 0 0,-1-1 1,1 1-1,0 0 1,-1 0-1,1 0 0,0 2 1,1 3 92,-1 0 0,1 0 0,0 12 0,-1 25 255,-7 77 0,1-59-292,-1-8 25,6-53-125,0 0 0,0 0-1,0 0 1,1 0-1,-1 0 1,0-1-1,0 1 1,0 0 0,0 0-1,0 0 1,0 0-1,0 0 1,0 0-1,1 0 1,-1 0 0,0 0-1,0 0 1,0 0-1,0 0 1,0 0-1,0 0 1,0 0 0,1 0-1,-1 0 1,0 0-1,0 0 1,0 0-1,0 0 1,0 0 0,0 0-1,1 0 1,-1 0-1,0 0 1,0 0-1,0 0 1,0 0 0,0 0-1,0 0 1,0 0-1,1 0 1,-1 0-1,0 0 1,0 1 0,0-1-1,0 0 1,0 0-1,0 0 1,0 0-1,0 0 1,0 0 0,0 0-1,0 0 1,0 1-1,0-1 1,0 0-1,0 0 1,1 0 0,-1 0-1,0 0 1,0 0-1,0 1 1,-1-1 0,13-15-383,-7 9 305,51-74-734,23-28 480,-66 91 353,2 2 0,0-1-1,1 2 1,21-16-1,-35 28-14,2 0 83,-1-1 1,1 1 0,0 0-1,0 0 1,6-3 0,-9 5-62,0 0-1,-1 0 1,1-1 0,0 1 0,0 0 0,-1 0 0,1 0 0,0 0-1,0 0 1,-1 0 0,1 0 0,0 1 0,0-1 0,-1 0 0,1 0-1,0 0 1,0 1 0,-1-1 0,1 0 0,0 1 0,-1-1 0,1 1-1,-1-1 1,1 1 0,-1-1 0,1 1 0,0-1 0,-1 1 0,0 0-1,1-1 1,-1 1 0,1 0 0,-1-1 0,0 1 0,1 0 0,-1-1-1,0 1 1,0 0 0,0 0 0,1 0 0,0 6 55,0-1 0,0 1 1,-1-1-1,0 1 1,0-1-1,0 1 0,-3 8 1,-11 50 19,7-37 15,5-20-97,0-3 7,1 1 0,-1 0 0,1 0 0,1 0-1,-1 0 1,1 9 0,0-15-29,0 0-1,1 0 0,-1 0 0,0 0 0,0 1 1,0-1-1,0 0 0,0 0 0,1 0 1,-1 0-1,0 0 0,0 1 0,0-1 0,1 0 1,-1 0-1,0 0 0,0 0 0,0 0 0,1 0 1,-1 0-1,0 0 0,0 0 0,0 0 1,1 0-1,-1 0 0,0 0 0,0 0 0,1 0 1,-1 0-1,0 0 0,0 0 0,0 0 1,1 0-1,-1 0 0,0 0 0,0-1 0,0 1 1,0 0-1,1 0 0,-1 0 0,9-6-156,62-65-1188,-50 48 1297,2 0 0,0 1 0,45-31 0,-67 53 80,-1-1 1,1 1-1,0-1 1,0 1 0,-1-1-1,1 1 1,0-1-1,0 1 1,0 0-1,-1 0 1,1-1-1,0 1 1,0 0-1,0 0 1,0 0-1,0 0 1,-1 0 0,1 0-1,0 0 1,1 0-1,-1 1 1,0 0-1,-1 0 0,1-1 1,0 1-1,0 0 1,-1 0-1,1 0 1,-1 0-1,1 0 0,-1 0 1,1 0-1,-1 0 1,1 0-1,-1 0 1,0 0-1,1 2 0,0 7 92,0-1 0,0 1-1,0 0 1,-1 0 0,-3 18 0,1-2 41,-4 32 124,-1 22-154,7-78-134,0 0-1,0 0 1,1 0-1,-1 0 1,0 0-1,1 0 1,0 0-1,-1 0 1,1 0-1,0 0 1,0 0-1,0 0 1,0 0-1,1 1 1,-1-2-22,0 0 0,0-1 0,-1 1 0,1 0 0,0-1 0,0 1 0,0-1 0,0 1 0,0-1 1,0 1-1,0-1 0,0 0 0,0 0 0,0 1 0,0-1 0,0 0 0,0 0 0,0 0 0,0 0 0,0 0 1,0 0-1,0 0 0,0-1 0,0 1 0,0 0 0,0 0 0,0-1 0,0 1 0,1-2 0,6-3-163,-1 0-1,0 0 1,0-1-1,-1 0 1,0 0-1,0-1 1,10-14-1,9-10-127,22-18-148,101-84 1,-132 119 557,6-6 558,-22 20-632,0 0-1,0 0 0,0 0 1,0 0-1,0 0 0,0 1 1,0-1-1,0 0 0,0 0 1,0 0-1,0 0 0,0 0 1,0 0-1,0 0 0,0 0 1,0 0-1,0 0 0,0 0 1,0 0-1,0 0 0,0 0 1,0 0-1,0 0 0,0 0 1,0 1-1,1-1 0,-1 0 1,0 0-1,0 0 1,0 0-1,0 0 0,0 0 1,0 0-1,0 0 0,0 0 1,0 0-1,0 0 0,0 0 1,0 0-1,0 0 0,0 0 1,0 0-1,0 0 0,0 0 1,1 0-1,-8 10 517,-11 14-95,-3 1-196,1 0 0,2 2 1,1 0-1,0 1 0,3 1 1,-14 36-1,25-57-186,0 1 1,-2 16-1,4-23-45,1-1 1,0 1-1,0-1 1,0 1-1,-1 0 0,2-1 1,-1 1-1,0 0 0,0-1 1,0 1-1,1-1 0,-1 1 1,1 0-1,-1-1 0,1 1 1,0-1-1,-1 1 1,1-1-1,0 0 0,0 1 1,0-1-1,0 0 0,2 2 1,-2-2-38,0-1-1,0 0 1,0 0 0,0 1 0,0-1 0,0 0 0,0 0 0,0 0 0,0 0-1,0 0 1,0-1 0,0 1 0,0 0 0,0 0 0,0 0 0,0-1 0,0 1 0,1-1-1,19-11-560,-6 0 190,0 0 1,-1-1 0,16-18-1,-6 5 218,-3 7 459,-22 29-95,0 1-1,0-1 1,-5 12-1,4-12-62,0 0 0,0 1 0,0 14 0,2-21-104,0-1-1,0 0 1,1 1-1,-1-1 1,1 0-1,0 1 1,0-1-1,0 0 1,0 0-1,1 0 1,-1 0-1,1 0 0,0 0 1,4 5-1,-5-7-23,1 1 0,0-1 0,-1 0 0,1 1 0,0-1 0,0 0 0,-1 0 0,1 0 0,0-1 0,0 1 0,0 0 0,0-1 0,0 1 0,0-1 0,0 0 0,1 1-1,-1-1 1,0 0 0,2-1 0,5 1-140,-1-2 0,0 1-1,13-5 1,-12 3 61,-1-1 1,1 1-1,-1-2 1,0 1-1,0-1 0,0 0 1,-1-1-1,1 0 1,9-11-1,-1-1-147,-1 0-1,19-31 1,55-105-622,-69 116 747,74-165-323,-89 191 391,21-52-15,20-84 0,-43 136 29,-2 10 55,0 1 0,0-1 0,-1 0 0,1 1 0,-1-1 0,0 0 0,1 1 0,-1-1 0,0 0 0,0 1 0,0-1 0,0 0 0,-1 0 0,1 1 0,0-1 0,-1-2-1,-3 8 379,-13 24-120,1 1 0,-16 44 0,-17 71 207,39-109-437,2 1 0,1 1 1,2-1-1,1 1 0,2-1 1,2 1-1,5 41 0,-5-73-93,1 0 0,0-1 0,0 1 0,0 0 0,1 0 0,3 7 0,-5-11 8,1-1 0,-1 1 0,1 0 0,-1-1 0,1 1 0,-1 0 0,1-1 0,-1 1 0,1-1 0,0 1 0,-1-1 0,1 1 0,0-1 0,0 1 0,-1-1 0,1 0 0,0 1-1,0-1 1,0 0 0,1 0-14,-1 0 0,0 0 0,0 0 0,0 0 0,1-1-1,-1 1 1,0 0 0,0-1 0,0 1 0,0-1 0,1 0-1,-1 1 1,0-1 0,0 0 0,0 1 0,-1-1 0,2-1-1,9-10-229,-1 0-1,0-1 1,-1-1-1,10-18 0,-2 4 18,8-9 57,1 2 0,49-52 1,-64 75 188,19-21 21,32-44-1,-28 27-80,-2-2 0,-3-2-1,45-111 1,-53 111 158,-12 34 64,-1 1-1,-1-1 0,-1-1 0,5-30 1,-11 50-123,1-1 1,-1 0-1,0 1 1,0-1-1,0 1 1,0-1-1,-1 0 1,1 1-1,0-1 1,-1 1-1,1-1 1,-1-1-1,0 3-21,1-1-1,0 1 0,0 0 0,-1-1 0,1 1 0,0 0 0,-1-1 0,1 1 1,0 0-1,-1 0 0,1-1 0,-1 1 0,1 0 0,0 0 0,-1 0 0,1 0 1,-1 0-1,1-1 0,0 1 0,-1 0 0,1 0 0,-1 0 0,1 0 0,-1 0 1,1 0-1,0 0 0,-1 0 0,1 1 0,-1-1 0,-2 1 26,0 1-1,0 0 1,0-1 0,0 1-1,0 0 1,1 1-1,-1-1 1,1 0 0,-1 1-1,1 0 1,-3 4-1,-83 134 697,9 13-122,62-120-518,-5 9 111,3 1 0,1 1 0,-18 72 0,31-93-123,0-1-1,2 1 0,1 1 1,0-1-1,2 0 0,1 0 1,1 0-1,10 47 0,-10-65-135,-1 0 0,1 1 0,1-1 0,-1 0 0,1 0 0,1 0 0,6 9 0,-9-13 33,0-1-1,1 1 0,-1-1 0,0 0 0,1 0 0,-1 1 0,1-1 0,0 0 1,-1 0-1,1 0 0,0 0 0,0-1 0,0 1 0,-1 0 0,1-1 1,0 0-1,0 1 0,0-1 0,0 0 0,0 0 0,0 0 0,0 0 0,0 0 1,0 0-1,0-1 0,0 1 0,-1-1 0,1 1 0,3-2 0,3-2-87,0 0 0,0-1 0,0 0 0,0 0 0,-1-1-1,0 0 1,0 0 0,9-11 0,-4 2-61,0 0-1,-1-1 1,10-19-1,25-62 22,-45 96 150,1-4 35,1 0 1,-1 0 0,3-11 0,-5 15-9,1-1 0,-1 1 0,0 0 0,0 0 0,0 0 0,0-1 0,0 1 0,0 0 0,0 0 0,0 0 0,-1-1 0,1 1 0,0 0 0,-1 0 0,1 0 0,-1 0 0,1 0 0,-1 0 0,0 0 0,1 0 0,-1 0 0,0 0 0,0 0 0,-1-1 0,1 1-5,0 1 0,0-1 0,0 1 1,0-1-1,0 1 0,-1 0 0,1-1 0,0 1 0,0 0 0,0 0 0,-1 0 0,1 0 0,0 0 1,0 0-1,0 0 0,-1 1 0,1-1 0,0 0 0,0 0 0,0 1 0,0-1 0,0 1 1,-1-1-1,1 1 0,0 0 0,0-1 0,0 1 0,-1 1 0,-3 3 54,-1-1-1,1 1 1,-7 9-1,5-5-34,1 0 1,0 0-1,1 1 0,0 0 1,0 1-1,1-1 0,1 1 1,-5 21-1,5-16 44,1 0 0,0 0 0,1 0-1,1 0 1,3 26 0,-2-36-47,1 0 0,-1 1 0,1-1 0,0 0 0,0 0 0,1 0 0,0 0 0,0-1 0,0 1 0,5 4 1,-6-7-36,1 0 0,-1 0 0,1 0 1,0-1-1,0 1 0,0-1 1,0 0-1,1 0 0,-1 0 0,0 0 1,1 0-1,0-1 0,-1 0 1,1 1-1,0-1 0,-1-1 0,8 2 1,-5-2-77,0-1 1,0 1 0,0-1-1,0 0 1,0 0 0,0-1-1,0 0 1,-1 0 0,1 0-1,-1 0 1,1-1 0,-1 0-1,0 0 1,0-1 0,0 0-1,6-6 1,6-7-160,-1-1 0,27-38 1,-20 24 177,-11 16-46,-2 1 331,1 1 0,1 1 0,-1 0 1,22-18-1,-32 30-202,-1 1 1,1 0 0,-1-1-1,1 1 1,-1-1 0,1 1-1,0 0 1,-1 0 0,1-1-1,0 1 1,-1 0 0,1 0-1,-1 0 1,1-1 0,0 1-1,-1 0 1,1 0 0,0 0-1,-1 0 1,1 0-1,0 1 1,-1-1 0,1 0-1,0 0 1,-1 0 0,1 0-1,0 1 1,-1-1 0,1 0-1,-1 1 1,1-1 0,0 0-1,-1 1 1,1-1 0,-1 1-1,1-1 1,-1 1 0,0-1-1,1 1 1,-1-1 0,1 1-1,-1-1 1,0 1 0,1 1-1,1 3 3,0 0 0,0 0 0,-1 1-1,2 7 1,-2-7 13,7 48-14,-7-41-29,0 0-1,1 0 1,1 0 0,0-1-1,8 21 1,-8-25 0,1 0 0,1 0-1,0 0 1,0-1 0,0 1 0,1-1 0,0 0-1,0-1 1,10 8 0,-12-11-21,0 0-1,1-1 1,-1 1 0,0-1-1,1 0 1,0 0 0,-1-1 0,1 0-1,0 1 1,0-1 0,0-1-1,0 1 1,0-1 0,0 0-1,0 0 1,0 0 0,0-1-1,5-1 1,-1 0-615,0 0 1,0-1-1,0 0 0,0-1 0,-1 0 1,0 0-1,0-1 0,0 0 1,0 0-1,10-10 0,9-13-2007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4:22.9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45 867 3328,'-34'27'2005,"33"-26"-1781,0-1 0,0 1 0,0 0-1,0-1 1,1 1 0,-1 0 0,0 0 0,1 0-1,-1 0 1,0 0 0,1 0 0,-1 1 0,1-1-113,0-1 1,0 1 0,0-1-1,0 0 1,0 1 0,0-1-1,0 1 1,0-1 0,0 0-1,0 1 1,1-1 0,-1 0-1,0 1 1,0-1-1,0 1 1,1-1 0,-1 0-1,0 0 1,0 1 0,1-1-1,-1 0 1,0 1 0,1-1-1,-1 0 1,0 0 0,1 0-1,-1 1 1,1-1 0,-1 0-1,0 0 1,1 0 0,-1 0-1,1 0 1,-1 0 0,0 0-1,1 0 1,-1 0 0,1 0-1,0 0 1,6 1 266,1-1-1,-1 0 1,1 0 0,-1-1-1,1 0 1,-1 0 0,0-1 0,1 0-1,11-4 1,-5 0 46,0-1-1,0 0 1,22-14 0,141-128 1334,-85 69-1602,-49 43-113,-2-2 0,56-66-1,-61 58 248,-1-1-1,-2-2 0,42-88 1,-72 133-262,0-2 48,0 1 1,0-1-1,-1 0 1,3-10-1,-5 17-67,0-1-1,0 1 1,0-1-1,0 1 1,0-1 0,0 1-1,0-1 1,0 1-1,0 0 1,0-1-1,0 1 1,0-1-1,0 1 1,0-1-1,0 1 1,-1-1-1,1 1 1,0-1-1,0 1 1,0 0 0,-1-1-1,1 1 0,-1-1 0,1 1 0,0 0 0,-1 0 0,1 0 0,0 0 0,-1 0 0,1 0 0,0 0 0,-1 0 0,1 0 0,0 0 0,-1 0-1,1 0 1,0 0 0,-1 1 0,1-1 0,0 0 0,0 0 0,-1 0 0,1 0 0,0 1 0,-1-1 0,-2 2 31,1 0 0,-1 0 0,1 0-1,0 1 1,0-1 0,-4 6 0,-17 31 304,2 2 0,-21 56 0,32-72-188,-1 3 230,-8 30 1,16-46-301,0-1-1,1 1 1,1-1 0,0 1 0,0 19 0,2-28-65,-1 0-1,0 0 1,1 1 0,-1-1 0,1 0-1,0 0 1,0 0 0,0 0 0,1 0-1,-1 0 1,1 0 0,-1 0-1,1-1 1,0 1 0,0 0 0,0-1-1,1 0 1,3 4 0,-2-4 0,-1 0 0,0 0-1,1-1 1,0 0 0,-1 1 0,1-1 0,0-1-1,-1 1 1,1 0 0,0-1 0,0 0 0,0 0-1,0 0 1,7-1 0,-5 0-15,1-1 1,0 0-1,-1 0 1,1 0-1,-1-1 0,0 0 1,0 0-1,0 0 1,0-1-1,6-5 0,-1 0 30,-1 0-1,0-1 1,17-21-1,-7 3-127,-1-1 0,-2-2 0,16-34 0,-28 54 81,131-274 626,-128 265-585,-8 19-10,0 1 0,1-1 0,-1 1 0,0-1 1,0 0-1,0 1 0,0-1 0,0 1 0,0-1 0,0 1 1,0-1-1,0 1 0,0-1 0,0 1 0,0-1 0,0 0 0,0 1 1,0-1-1,0 1 0,-1-1 0,1 1 0,0-1 0,0 1 0,-1-1 1,1 1-1,0 0 0,-1-1 0,1 1 0,-1-1 0,1 1 1,0 0-1,-2-1 0,2 1 14,-1 0 0,0 0 0,1 0 1,-1 0-1,0 0 0,1 0 0,-1 0 1,0 0-1,1 0 0,-1 1 0,0-1 0,1 0 1,-1 0-1,0 1 0,1-1 0,-1 1 0,1-1 1,-1 0-1,1 1 0,-1-1 0,1 1 1,-1-1-1,1 1 0,-1 0 0,-11 16 267,3 3-107,1-1 0,0 1 0,2 1 0,-9 41 0,11-40-112,-76 320 457,48-243-305,14-51-44,16-42-102,2-5-147,8-14-165,50-82-324,-52 85 561,1 0 0,0 1-1,1 0 1,14-13 0,-22 21-6,1 1 0,-1-1 0,1 1 0,-1-1 0,1 1 0,-1 0 0,1-1 1,-1 1-1,1 0 0,0 0 0,-1-1 0,1 1 0,-1 0 0,1 0 0,0 0 0,-1 0 0,1 0 1,0-1-1,-1 1 0,1 1 0,0-1 0,-1 0 0,1 0 0,0 0 0,0 0 0,0 1 3,0 0 0,-1-1-1,1 1 1,0 0-1,0-1 1,-1 1-1,1 0 1,-1 0 0,1 0-1,-1-1 1,1 1-1,-1 0 1,1 0 0,0 2-1,0 3 63,1 1 0,-1 0 0,1 11 0,-2-15-24,2 38 323,-3-30-282,2 0-1,-1 0 1,1-1 0,1 1 0,0 0 0,0-1 0,6 16-1,-7-24-85,0 0 0,1-1 0,-1 1-1,0-1 1,0 1 0,1-1-1,-1 1 1,1-1 0,-1 0 0,1 0-1,0 0 1,-1 0 0,1 0 0,0 0-1,0 0 1,-1 0 0,1-1 0,0 1-1,0-1 1,0 0 0,0 1-1,0-1 1,0 0 0,3 0 0,6-1-18,-1 0 1,0 0-1,15-4 1,-17 3-9,87-24-181,-59 15 148,18-8-21,-1-2 0,68-37 0,-104 49 173,-11 5-47,-6 2-85,-20 17 213,-20 8 72,24-14-129,0 0 0,0 1 0,1 1 0,-26 23 0,32-24-66,1 0-1,1 1 1,0-1-1,-11 22 0,15-25-24,0-1 0,1 1-1,0 0 1,0 0-1,0 0 1,1 0-1,0 0 1,1 0-1,-1 0 1,2 8-1,-1-13-21,0 0 0,0-1-1,0 1 1,0-1 0,1 1-1,-1-1 1,0 1 0,1-1-1,-1 0 1,1 1 0,-1-1 0,1 1-1,0-1 1,0 0 0,0 0-1,0 1 1,0-1 0,0 0-1,0 0 1,0 0 0,0 0-1,0 0 1,0 0 0,1 0-1,-1-1 1,0 1 0,1 0-1,-1-1 1,1 1 0,-1-1-1,1 1 1,-1-1 0,1 0 0,-1 0-1,1 1 1,1-1 0,1-1-5,1 1 1,-1-1 0,1 0 0,-1 0-1,1-1 1,-1 1 0,0-1-1,0 0 1,1 0 0,4-4 0,7-7-56,-1 0 1,0-1 0,-1 0-1,-1-1 1,13-19 0,-10 12-7,-2 0 0,20-44 0,-21 39 48,-7 16-64,-6 19 3,-1 11 355,1-6-179,1 1 0,1-1 0,0 1 0,1-1 1,7 20-1,-3 0 1,-6-25-99,1-1 0,0 1 0,0 0 0,0-1 0,1 0 0,0 1 0,6 9 0,-8-16-4,-1 0 1,1 0-1,-1 0 0,1 0 1,0 0-1,-1-1 1,1 1-1,0 0 1,0 0-1,0-1 1,0 1-1,-1-1 1,1 1-1,0-1 1,0 1-1,0-1 0,0 1 1,0-1-1,0 0 1,0 1-1,1-1 1,-1 0-1,0 0 1,0 0-1,0 0 1,0 0-1,0 0 0,0 0 1,0 0-1,0-1 1,0 1-1,0 0 1,0-1-1,0 1 1,0 0-1,0-1 1,0 0-1,0 1 0,0-1 1,0 1-1,0-1 1,-1 0-1,2-1 1,15-15 17,18-23 0,8-9 39,-14 20-128,0 2 1,2 0 0,41-26-1,-69 51 76,0-1 0,1 1 0,-1 0 0,1 1-1,0-1 1,0 1 0,-1-1 0,1 1 0,0 1 0,7-2-1,-10 3 1,-1-1-1,1 1 0,-1-1 1,1 1-1,-1 0 0,1-1 1,-1 1-1,0 0 0,1 0 1,-1-1-1,0 1 0,0 0 1,0 0-1,1 0 0,-1-1 1,0 1-1,0 0 0,0 1 1,-1 1 1,1-1 1,-1 1-1,1-1 1,-1 1-1,0-1 1,0 1 0,0-1-1,0 0 1,0 1-1,0-1 1,-3 3-1,-17 20 52,28-27-98,-2 1 3,1 0 0,-1-1 0,1 0 0,9-4 0,-7 1 36,0 1 0,15-6 0,-21 9 5,0 0 1,1 0-1,-1 0 0,0 1 1,1-1-1,-1 1 1,0-1-1,1 1 0,-1 0 1,1 0-1,-1 0 0,1 1 1,-1-1-1,0 0 0,3 2 1,-4-2-6,0 0 0,-1 1 0,1-1 1,-1 1-1,1-1 0,-1 1 1,1-1-1,-1 1 0,1-1 0,-1 1 1,0-1-1,1 1 0,-1 0 0,0-1 1,1 1-1,-1-1 0,0 1 0,0 0 1,1 0-1,-1-1 0,0 1 0,0 0 1,0 0-1,-3 19-3,2-10-11,-3 24-18,-2-1 0,-16 55 0,5-21 139,16-62-97,2-7-47,4-14-43,0-1 82,1 1 0,0-1 1,2 1-1,13-22 0,46-59 20,-55 80 20,1 0-33,0 0 0,1 1 1,17-14-1,-29 28-9,0 0 0,0 1 0,1-1 0,-1 0 0,1 1 0,4-2 0,-7 2 0,1 1 0,0 0 0,0 0 0,0 0 0,0 0 0,-1-1 0,1 1 0,0 0 0,0 1 0,0-1 0,0 0 0,-1 0 0,1 0 0,0 0 0,0 1 0,0-1 0,-1 0 0,1 1 0,0-1 0,0 1 0,-1-1 0,1 0 0,0 1 0,-1 0 0,1-1 0,0 2 0,10 10 0,11 20 0,11 12 0,-30-40 0,1 0 0,0 0 0,0-1 0,0 1 0,1-1 0,0 0 0,9 4 0,-11-6-214,1 0-1,-1 0 1,1 0-1,0-1 1,-1 1-1,1-1 1,0 0 0,-1 0-1,1-1 1,-1 1-1,1-1 1,0 0 0,-1 0-1,1 0 1,5-3-1,3-1-2235,0-1 0,-1 0 0,12-9-1,4-2-1244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4:23.4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15 6304,'-23'-11'2848,"10"16"544,18-2-2112,21 0 2079,6 2-1919,49-5 896,14 3-1376,26-6-512,-4-2-288,17-1-2080,-8 6 1056,6-9-7103,-16 9 4383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4:25.9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48 3808,'-1'-1'106,"1"1"1,-1-1-1,0 0 1,1 1-1,-1-1 0,1 0 1,-1 0-1,1 0 1,0 1-1,-1-1 0,1 0 1,0 0-1,-1 0 1,1 0-1,0 0 1,0 0-1,0 0 0,0 0 1,0 0-1,0 1 1,0-1-1,0 0 0,0 0 1,0 0-1,1 0 1,-1 0-1,0 0 1,1 0-1,-1 0 0,0 1 1,1-1-1,-1 0 1,1 0-1,-1 0 0,1 1 1,1-2-1,15-14 12090,-23 134-6352,0 0-5171,9-13-470,-2-118-311,1 0 1,0 0 0,0 0 0,1 0 0,1 1 0,0 0 0,1-1 0,0 1 0,1 1 0,0-1 0,1 1-1,0 0 1,15-16 0,-7 9 168,1 1 0,1 0 0,1 2 0,1 0 0,0 1 1,38-21-1,-54 33 45,1 1 1,-1-1-1,1 1 1,0-1-1,-1 1 1,1 1-1,0-1 1,0 0-1,5 1 1,-7 0-49,-1 0 1,1 0-1,0 0 1,-1 0-1,1 1 1,0-1-1,-1 1 1,1-1-1,0 1 1,-1 0-1,1 0 1,-1-1-1,1 1 1,-1 0-1,0 0 1,1 1-1,-1-1 1,0 0-1,0 0 1,1 1-1,-1-1 1,1 3-1,0 0 7,0-1-1,0 1 1,-1 0-1,0 0 0,0 0 1,0 1-1,0-1 1,0 0-1,-1 8 1,0 2 171,-4 23 1,-1 9 26,5-45-270,0-1 0,0 1 0,0 0 0,0-1 1,0 1-1,0 0 0,0-1 0,0 1 0,0 0 0,1-1 0,-1 1 0,0-1 0,0 1 0,1 0 0,-1-1 0,0 1 0,1-1 0,-1 1 0,1-1 0,-1 1 0,0-1 0,1 1 0,-1-1 0,1 1 0,0 0 0,0-1-11,0 0 0,0 0 1,0 0-1,0 1 0,0-1 0,0 0 1,0 0-1,0 0 0,0-1 0,0 1 1,0 0-1,0 0 0,0 0 0,2-1 1,4-3-106,0 1 1,0-1 0,10-6-1,-13 7 79,31-21-284,-11 7 177,42-23 1,-64 39 217,0 0 0,0 1 0,0-1 0,0 0 0,0 0 0,0 1 0,0-1 0,1 1 0,-1 0 0,0 0 0,0 0 0,0 0 0,0 0 0,1 0 0,-1 0 0,0 1 0,0-1 0,0 1-1,3 1 1,-3-1 5,0 0-1,0 1 1,0-1-1,0 1 0,0 0 1,0 0-1,-1 0 0,1 0 1,-1 0-1,1 0 0,-1 0 1,0 0-1,0 0 0,0 1 1,0-1-1,0 0 0,0 4 1,2 8 40,-1 1 1,0 0-1,-1 0 0,-1 0 1,-2 17-1,1 8-1960,1-36 1567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4:26.4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312 36 4800,'11'-4'1495,"12"-5"3440,-23 9-4673,1 0 0,0 0 0,-1-1 0,1 1 0,0 0 0,-1-1 0,1 1 1,0-1-1,-1 1 0,1-1 0,-1 1 0,1-1 0,-1 0 0,1 1 0,-1-1 0,0 0 0,1 1 1,-1-1-1,0 0 0,1 1 0,-1-1 0,0-1 0,0 2-61,-1-1 0,1 0 0,-1 1 0,0-1 0,1 1 0,-1-1 0,0 0 0,1 1 0,-1 0 0,0-1 0,0 1 0,0-1 0,1 1 0,-1 0 0,-1-1 0,-11 0 1047,-11 2-271,0 1 1,1 2-1,-1 0 1,1 2-1,0 0 1,-33 14-1,46-16-816,1 1 0,0 0 0,0 0 0,0 1 0,1 0 0,0 0-1,0 1 1,0 0 0,1 1 0,0 0 0,0 0 0,-7 12-1,11-14-117,0-1 0,0 1 0,1-1 0,0 1 0,0 0 0,0 0 0,1 0-1,0 0 1,0 0 0,0 0 0,1 0 0,0 0 0,0 0 0,0 0 0,1 0 0,0 0-1,0 0 1,1 0 0,0 0 0,0 0 0,0 0 0,4 5 0,-1-1 14,1-1 0,1 0 1,-1-1-1,2 1 0,-1-1 0,1 0 1,0-1-1,1 0 0,-1 0 1,20 10-1,-12-9-53,-1 0 1,2-1-1,-1-1 1,1-1-1,-1 0 1,22 3-1,-31-7-345,0 0 0,0-1 0,1 0 0,-1 0 1,0 0-1,0-1 0,0 0 0,11-3 0,-12 2-430,0-1 0,0 1 0,0-1 0,0 0 0,-1-1-1,1 0 1,-1 0 0,0 0 0,0 0 0,0-1 0,0 1 0,-1-1 0,0-1 0,6-8 0,7-16-4808,1 2 1873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4:26.9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5 128 4576,'-1'-2'307,"0"1"1,1-1-1,-1 0 1,1 1 0,-1-1-1,1 0 1,0 1-1,0-1 1,0 0-1,0 0 1,0 1-1,0-1 1,0 0 0,0 1-1,1-1 1,-1 0-1,2-3 1,-1-5 2058,-1 9-1902,0-1 1,0 0-1,0 1 0,1-1 0,-1 0 0,0 1 0,1-1 0,0-2 0,3-3 643,-1 1 0,1 0-1,0 0 1,0 0-1,10-10 1,-12 14-961,0 0 1,0 0-1,1 1 1,-1-1 0,0 1-1,1-1 1,-1 1-1,1 0 1,0 0-1,-1 0 1,1 0-1,0 0 1,0 1-1,-1-1 1,1 1 0,0 0-1,0-1 1,5 2-1,-4 0-49,0-1 0,0 1 0,-1 1 0,1-1-1,0 1 1,-1-1 0,1 1 0,-1 0 0,1 0 0,-1 0 0,0 1-1,0-1 1,0 1 0,0 0 0,-1 0 0,1 0 0,-1 0 0,3 4-1,-3-3-53,1 1 0,-1-1 0,0 0 0,0 1 0,0 0 0,-1 0 0,0-1 0,0 1 0,0 0 0,0 0 0,-1 0 0,0 0 0,0 0 0,-1 6 0,0-3-13,-2 1 0,1-1 0,-1 0-1,0 0 1,-1 0 0,0 0-1,0 0 1,-6 7 0,-2 2 266,-1-1 1,-19 18 0,7-3 716,42-32-1118,0-1 0,33-7 1,-32 4-1792,0 2 1,37-2 0,-40 5-553,-1 1 0,1 0 0,16 5 1,4 4-1873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4:48.5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285 651 4160,'0'-7'-212,"1"-6"8895,-2 13-8522,1-1 1,0 1-1,0 0 0,0-1 0,0 1 0,-1 0 0,1-1 0,0 1 0,0 0 0,-1-1 0,1 1 0,0 0 0,-1 0 1,1-1-1,0 1 0,-1 0 0,1 0 0,0-1 0,-1 1 0,1 0 0,-1 0 0,1 0 0,0 0 0,-1 0 1,1 0-1,-1 0 0,1 0 0,0 0 0,-1 0 0,1 0 0,-1 0 0,-10 0 151,1 1 1,0 0-1,-1 1 1,1 1-1,0-1 0,-16 7 1,-56 31 259,67-32-376,7-3-161,-1-1 0,1 1 0,1 1 0,-1 0 0,1 0 0,0 0 0,-11 14 0,16-18-15,0 1 1,0 0 0,0-1-1,1 1 1,-1 0 0,1 0-1,0 0 1,0 0 0,0 0-1,0 0 1,0 0-1,1 1 1,-1-1 0,1 0-1,0 0 1,0 0 0,0 1-1,1-1 1,-1 0 0,1 0-1,-1 0 1,1 0-1,0 1 1,0-1 0,1 0-1,2 5 1,-2-5 19,0 0-1,0 0 1,0-1-1,0 1 1,1 0-1,-1-1 1,1 1-1,0-1 1,0 0-1,0 0 1,0 0-1,0 0 1,0 0-1,0-1 1,4 2-1,-2-2 9,0 0 0,1 0-1,-1 0 1,0 0 0,1-1-1,-1 0 1,0 0 0,1-1 0,5-1-1,2 0 34,0-2 0,0 0-1,-1-1 1,1 0 0,-1-1-1,0 0 1,14-10 0,-9 4-32,0-1 1,0 0 0,-1-1 0,-1-1 0,0 0-1,-2-1 1,1-1 0,-2 0 0,0-1-1,-1 0 1,14-34 0,-8 6-47,19-92 0,-5-50-4,-24 143 1,-3 24-73,-1 0-1,-1-1 0,-1 1 0,-1 0 0,-5-43 1,4 60 96,-3-10-217,4 14 186,0 0 0,0 0 0,-1 0 0,1-1 0,0 1 0,0 0 0,0 0 0,-1 0 0,1 0 0,0-1 0,0 1 0,-1 0 0,1 0 0,0 0 0,0 0 0,-1 0 0,1 0 0,0 0 0,0 0 0,-1 0 0,1 0 0,0 0 0,0 0 0,-1 0 0,1 0 0,0 0 0,-1 0 0,1 0 0,0 0 0,0 0 0,-1 0 0,1 0 0,0 1 0,0-1 0,0 0 0,-1 0 0,1 0 0,0 0 0,0 1 0,-1-1 0,1 0 0,0 0 0,0 0 0,0 1 0,0-1 0,-3 3 3,1-1 1,-1 1-1,1 0 0,0 0 1,0 0-1,1 0 1,-1 1-1,0-1 0,0 5 1,-10 34 47,10-32-24,-6 32 197,-3 71 1,9-85-175,-2 51 227,11 114 0,-7-182-179,2 1 0,0-1 1,0 0-1,1-1 0,0 1 0,8 18 0,-10-27-64,0 1 0,1-1 1,-1 1-1,0-1 0,1 1 1,0-1-1,0 0 0,0 0 0,0 1 1,0-2-1,0 1 0,0 0 0,1 0 1,-1-1-1,1 1 0,-1-1 1,1 0-1,-1 0 0,1 0 0,0 0 1,0 0-1,0 0 0,-1-1 1,1 1-1,0-1 0,0 0 0,0 0 1,0 0-1,0 0 0,4-2 1,12-3 17,0-1 1,0 0 0,-1-2 0,0 0 0,0-2 0,-1 0 0,0 0 0,-1-2 0,0 0-1,-1 0 1,26-30 0,-36 36-120,1-3-115,-6 9 185,0 0-1,0 0 1,0 0 0,0 0-1,0 0 1,0 0-1,0 0 1,0 0-1,1 0 1,-1 0-1,0 0 1,0 0 0,0 0-1,0 0 1,0 0-1,0 0 1,0 0-1,1 0 1,-1 0-1,0 0 1,0 0 0,0 0-1,0 0 1,0 0-1,0 0 1,0 0-1,0 0 1,1 0-1,-1 0 1,0 0 0,0 0-1,0 0 1,0 0-1,0 0 1,0 0-1,0 1 1,0-1-1,0 0 1,0 0-1,0 0 1,1 0 0,-1 0-1,0 0 1,0 0-1,0 0 1,0 0-1,0 1 1,0-1-1,0 0 1,0 0 0,0 0-1,0 0 1,0 0-1,0 0 1,0 0-1,0 0 1,0 1-1,0-1 1,0 0 0,0 0-1,0 0 1,0 0-1,2 15-15,1 0 0,1 0-1,1-1 1,0 0 0,0 0-1,2 0 1,9 17 0,-2-11-6,-8-10 211,1-1 0,0 1 0,0-1 0,17 15 0,-21-22-142,-1 0 0,1 0 0,0 0 1,0-1-1,0 1 0,0-1 0,0 0 0,0 0 0,0 0 0,0 0 0,0 0 0,0-1 0,1 1 0,-1-1 0,0 0 0,0 0 0,1 0 1,-1-1-1,0 1 0,0-1 0,0 1 0,5-3 0,1 0-12,0-1 1,0-1-1,0 1 0,-1-1 1,0-1-1,0 0 0,0 0 1,-1 0-1,10-11 1,5-8-69,26-42 0,-9 12 23,-11 14-129,-28 41 130,0-1 1,0 1-1,0 0 0,0 0 1,1 0-1,-1-1 0,0 1 0,0 0 1,0 0-1,0 0 0,0 0 0,0-1 1,0 1-1,0 0 0,1 0 1,-1 0-1,0 0 0,0 0 0,0-1 1,0 1-1,0 0 0,1 0 0,-1 0 1,0 0-1,0 0 0,0 0 1,1 0-1,-1 0 0,0 0 0,0 0 1,0 0-1,0 0 0,1 0 0,-1 0 1,0 0-1,0 0 0,1 0 1,2 7-167,-2 13 119,-2 21 87,-1 0 1,-3 0 0,-18 79-1,12-88 63,10-31-74,0 1 0,1 0 0,-1 0 0,0-1 0,0 1 0,-1-1 0,1 1 0,0-1 0,0 1 1,-1-1-1,1 1 0,-1-1 0,1 0 0,-4 2 0,5-3-15,-1 0 0,0 0 0,1 0 0,-1 0 1,0-1-1,1 1 0,-1 0 0,0 0 0,1 0 0,-1 0 0,0-1 1,1 1-1,-1 0 0,1-1 0,-1 1 0,1 0 0,-1-1 0,0 1 1,1-1-1,0 1 0,-1-1 0,1 1 0,-1-2 0,-10-12-154,10 13 134,-14-28-275,14 28 285,0 0-1,1 0 1,-1 0 0,1 0 0,-1 0-1,1 0 1,0 0 0,-1 0 0,1 0-1,0 0 1,0 0 0,0 0 0,-1-1-1,1 1 1,1 0 0,-1 0-1,0-2 1,3-1-124,4 4-126,38 10 278,-21-4 106,39 3 0,-25-7-23,1-2 0,0-1-1,-1-3 1,0 0 0,0-3-1,0-1 1,69-25 0,1-15-59,-82 35-87,39-26 0,-64 38 49,0 1-9,0-1-1,-1 1 1,1-1 0,0 1-1,0-1 1,-1 1 0,1-1 0,0 1-1,0 0 1,0-1 0,0 1-1,0 0 1,-1 0 0,1 0 0,0-1-1,0 1 1,0 0 0,0 0-1,0 0 1,0 0 0,0 1-1,1-1 1,-1 1 59,-5 0-337,-2 6 322,1 0 0,-1 0 0,0 0 0,-1-1 1,-9 8-1,10-10-31,-1 1 1,2 1-1,-1-1 1,0 1-1,1 0 1,0 0-1,1 1 1,-1-1-1,-5 14 1,7-13 41,1 0 1,1 0 0,-1 0-1,1 0 1,1 0-1,-1 0 1,1 0-1,0 0 1,1 1-1,1 8 1,-1-12-13,0 0-1,0-1 1,0 1-1,0-1 1,0 1-1,1-1 1,-1 1-1,1-1 1,0 0-1,0 0 1,0 0-1,1 0 1,-1 0-1,1 0 1,0-1-1,-1 1 1,1-1-1,0 0 1,1 0-1,-1 0 1,7 3-1,-7-4-16,0 0 0,0-1 0,1 1-1,-1-1 1,0 1 0,1-1 0,-1 0 0,0 0-1,1-1 1,2 0 0,35-10 92,-30 7-103,390-150 33,-282 95-150,-111 52-140,-3 6 23,-5 12 41,0-6 144,1 4 92,0 0 0,1 0 1,0-1-1,6 16 0,19 48-250,-23-63 209,-1-2 21,0 0 0,1 0 0,0 0-1,0-1 1,7 9 0,-9-13-12,0 0-1,1 0 1,-1-1 0,0 1-1,1 0 1,0-1 0,-1 0 0,1 1-1,0-1 1,0 0 0,-1 0-1,1-1 1,0 1 0,0-1-1,0 1 1,0-1 0,5 0-1,1-1-25,0 0-1,0-1 0,0 0 1,0-1-1,0 1 1,0-2-1,13-6 0,5-2-13,-21 10 19,41-17 18,0-1 0,73-45 0,-114 61-61,45-32-178,-46 32 207,0-1 0,0 1 1,-1-1-1,1 0 0,-1 0 1,-1-1-1,5-7 0,-7 13 3,-1 0-1,0-1 0,0 1 0,1-1 0,-1 1 0,0 0 0,0-1 0,0 1 0,0 0 0,0-1 0,0 1 0,0-1 0,0 1 0,0-1 0,0 1 0,0 0 0,0-1 0,0 1 1,0-1-1,0 1 0,0 0 0,0-1 0,0 1 0,0-1 0,-1 1 0,1 0 0,0-1 0,0 1 0,0 0 0,-1-1 0,1 1 0,0 0 0,-1-1 0,1 1 0,0 0 0,0 0 0,-1-1 1,1 1-1,-1 0 0,1 0 0,0 0 0,-1-1 0,1 1 0,-1 0 0,-1 0-10,1-1-1,-1 1 1,1 0-1,-1 0 1,1 0 0,-1 0-1,1 0 1,-1 0-1,1 0 1,-4 1 0,-4 2 10,1 0 1,-1 0 0,1 1 0,0 0 0,0 1 0,0 0-1,0 0 1,1 0 0,0 1 0,-7 7 0,13-12 10,0 1 1,0 0-1,0-1 0,0 1 1,0 0-1,1 0 1,-1-1-1,0 1 0,1 0 1,0 0-1,-1 0 0,1 0 1,0 0-1,0-1 1,0 1-1,0 0 0,0 0 1,1 2-1,0 0 24,0-1-1,0 1 1,0-1-1,1 1 1,-1-1-1,1 0 1,0 0-1,0 0 1,3 3-1,1 1 19,0-1 0,0 0-1,1 0 1,0-1 0,0 1-1,0-2 1,9 6-1,-7-7-8,-1 1-1,1-1 0,0 0 0,0 0 1,0-1-1,0-1 0,1 0 0,-1 0 1,0 0-1,14-2 0,-7-1-14,1-1-1,-1 0 1,1-2 0,29-11-1,-3-2 64,44-27 0,-37 14-240,-49 30 159,-1 1 0,1-1 0,0 1 0,0-1 0,0 0 0,0 1 0,-1-1 0,1 0 0,0 0-1,-1 0 1,1 1 0,-1-1 0,1 0 0,-1 0 0,1 0 0,-1 0 0,1 0 0,-1 0 0,1-2 0,36-15 123,-19 9-134,0-1-1,-1-1 0,0 0 1,0-1-1,-1-1 0,-1-1 1,19-20-1,-20 15-49,0 0 0,-2-1-1,0 0 1,-1-1 0,16-45 0,-24 59 56,38-120-94,-35 105-21,-2 1-1,0-1 0,1-43 1,-5 63 92,0 0 1,0 0-1,0 0 1,0 0-1,-1 1 1,1-1-1,0 0 1,-1 0-1,1 1 1,-1-1-1,0 0 1,0 0-1,0 1 1,1-1-1,-3-1 1,3 3 13,-1-1 0,0 1 1,0-1-1,1 1 0,-1-1 0,0 1 1,0 0-1,0 0 0,0-1 0,0 1 1,1 0-1,-1 0 0,0 0 0,0 0 1,0 0-1,0 0 0,0 0 0,0 0 1,1 0-1,-1 1 0,0-1 0,0 0 1,0 1-1,0-1 0,1 0 0,-1 1 1,0-1-1,0 1 0,1-1 0,-1 1 1,-1 0-1,-3 4 3,-1 0 1,1 0-1,0 0 0,0 0 1,0 1-1,1 0 1,-7 11-1,5-7 14,-109 197 334,95-168-245,5-10 3,1 2 0,1-1 0,-9 39 1,18-56-22,1 0 1,1 0 0,1 0 0,0 0 0,0 1 0,1-1 0,1 0 0,0 0-1,1 0 1,6 24 0,-6-29-27,1 0-1,0 0 1,1 0-1,0-1 1,0 1-1,1-1 1,-1 0-1,2 0 1,6 8-1,-9-12-13,1 0 0,-1-1 0,1 1-1,0-1 1,-1 1 0,1-1 0,1 0-1,-1-1 1,0 1 0,0-1 0,0 1-1,1-1 1,-1-1 0,1 1-1,-1 0 1,1-1 0,-1 0 0,1 0-1,5-1 1,3-2-4,-1 1 1,1-2-1,-1 0 0,0 0 0,0-1 1,0 0-1,-1-1 0,16-11 1,-13 8-26,0-2 0,-1 0 0,0 0 0,-1-1 0,20-27 0,-23 29 55,-4 4-98,0-1 0,7-12-1,-11 18 19,-1 0 0,1-1 0,0 1 0,-1 0 0,1 0 0,-1-1 0,0 1 0,1 0-1,-1-1 1,0 1 0,0 0 0,0-1 0,0 1 0,0-1 0,0 1 0,0 0 0,0-1 0,-1 1 0,1 0-1,-1-1 1,1 1 0,-2-3 0,-15 13-16,15-8 78,-1 1 0,1 0 0,0 0 0,0 0 0,0 0-1,0 0 1,0 0 0,1 0 0,-1 1 0,1-1 0,-1 1 0,1-1 0,0 1 0,0 0 0,0-1 0,-1 6 0,2-3 18,-1 0 0,0 1 0,1-1 0,0 1 0,1-1 0,-1 1 0,3 9 0,0-5 8,0 0-1,1 1 1,0-2 0,0 1 0,1 0 0,0-1 0,1 0-1,7 9 1,-10-14-232,-1-1 0,1 0-1,0 1 1,0-1 0,1 0 0,-1-1-1,1 1 1,-1-1 0,1 1-1,0-1 1,0 0 0,0 0 0,0-1-1,0 1 1,0-1 0,1 0 0,-1 0-1,0-1 1,1 1 0,-1-1-1,0 0 1,7 0 0,-1-2-1668,0 0 0,15-6 0,-2 0-503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4:48.8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9 12544,'-4'-8'5695,"26"13"-4959,1-5 928,4 0-1056,31 0-160,13 3-288,16-3-224,-2 5 32,-9-2-2144,-13 6 1152,-18-9-3135,-8 3 2303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4:49.2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37 105 11232,'-23'-85'5056,"9"78"-4385,14 2-2270,9 5 735,1-3 64,8-2 512,13 5-3936,9 8 2304,37 9-2304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4:58:52.7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211 77 12800,'-32'-5'4735,"27"1"-3679,-3 4-288,3 0 3296,-8 0-2368,-5 4 736,-4 1-1440,-5-2-64,-1 0-544,7 2-96,2-1-160,11-4-96,3-4 0,18-4-3200,32-15 1728,23-34-11967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4:51.8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4 973 7136,'-3'-6'6143,"18"5"1699,-4 0-7422,10-3 406,-1 0 0,0-2 1,0-1-1,0 0 1,30-17-1,-18 9-371,-14 6-365,-1 0-1,0-1 1,0 0 0,-1-1 0,-1-1 0,0-1-1,-1 0 1,0-1 0,0-1 0,-2 0-1,21-32 1,36-65-170,-69 111 64,1 0-1,0 0 1,-1 0 0,1 0-1,-1 0 1,1 0-1,0 1 1,0-1 0,-1 0-1,1 0 1,0 1 0,0-1-1,0 0 1,0 1-1,0-1 1,0 1 0,0-1-1,1 1 1,-2 0 7,1 0 0,-1 0 0,1 0 0,-1 0 1,1 1-1,-1-1 0,1 0 0,-1 0 0,1 1 0,-1-1 0,1 0 0,-1 1 1,0-1-1,1 0 0,-1 1 0,0-1 0,1 0 0,-1 1 0,0-1 1,0 1-1,1-1 0,-1 1 0,0-1 0,0 1 0,1 0 0,0 5-43,1 0-1,-1 0 0,0 0 1,0 9-1,1 15-11,-2 0-1,-5 44 1,3-58 77,-1 0 0,-1 0 0,0 0 0,-1-1 0,-1 1 0,-9 18 1,8-22-81,-14 25 106,20-35-23,0 0 1,0-1 0,-1 1 0,1 0-1,-1-1 1,1 0 0,-1 1 0,1-1-1,-1 0 1,0 0 0,0 1 0,1-2-1,-1 1 1,0 0 0,-4 1 0,4-2-7,1 0 1,-1 0 0,0 0 0,1 0 0,-1 0 0,1-1 0,-1 1 0,0-1 0,1 1 0,-1-1 0,1 1 0,-1-1 0,1 0 0,-2-1 0,-19-15-241,18 13 98,3 3 107,0 0 4,0 1 0,1-1 1,-1 1-1,0-1 1,1 0-1,-1 1 0,1-1 1,-1 0-1,1 0 1,-1 0-1,1 1 0,-1-3 1,1 3 12,0-1 0,-1 1 0,1-1 0,0 1 0,0-1 0,0 0 0,-1 1 1,1-1-1,0 1 0,0-1 0,0 1 0,0-1 0,0 0 0,0 1 0,0-1 0,0 1 0,1-1 0,-1 1 1,0-1-1,0-1 0,8 0-58,-5 1 47,16-4 35,0 1-1,0 0 0,35-2 1,-6 1 2,-38 4-18,91-12 59,123-31 0,-205 39-28,0-1 0,-1-1 1,0 0-1,0-1 0,0-1 1,-1 0-1,28-21 0,-28 14 13,0 0 0,-1-1 0,0 0 0,25-39 0,42-86 0,-54 90-36,-14 26-51,73-141-66,-77 141-4,0-1-1,-2-1 0,0 0 1,5-38-1,-13 61 60,0 1 0,0 0 0,-1 0 0,0 0-1,0 0 1,0 0 0,0 0 0,-1-1 0,1 1 0,-1 0 0,0 0-1,-3-7 1,4 10 48,-1 0-1,1 1 0,0-1 1,-1 0-1,1 1 1,-1-1-1,1 0 0,-1 1 1,0-1-1,1 1 0,-1-1 1,1 1-1,-1-1 1,0 1-1,1-1 0,-1 1 1,0 0-1,0-1 1,1 1-1,-1 0 0,0 0 1,0-1-1,0 1 0,1 0 1,-3 0-1,1 0-7,0 1-1,0-1 1,0 1-1,0-1 0,0 1 1,0 0-1,0-1 1,1 1-1,-1 0 1,-2 2-1,-3 2-26,-1 1 0,1 0 0,-9 10 0,4-1 49,1 0 0,0 1 0,1 0 0,1 0 0,0 1-1,1 0 1,1 1 0,0 0 0,-4 22 0,-1 18 51,-8 96 1,-2 179 318,24-274 97,-1 1-4662,-15-95-2237,7 19 5574,-20-63-311,18 49 1795,-2-1 0,-21-40 0,10 31 1819,-40-54 1,60 91-2310,-3-2 382,1-1 0,0 0 0,0 0 0,1 0 1,-6-13-1,9 19-497,0 0 1,0-1-1,0 1 1,0 0-1,0 0 0,0-1 1,0 1-1,0 0 1,0 0-1,0-1 0,0 1 1,0 0-1,0 0 1,0-1-1,0 1 1,0 0-1,1 0 0,-1-1 1,0 1-1,0 0 1,0 0-1,0 0 0,0-1 1,1 1-1,-1 0 1,0 0-1,0 0 1,0-1-1,1 1 0,-1 0 1,0 0-1,0 0 1,0 0-1,1 0 0,-1 0 1,0 0-1,0-1 1,1 1-1,-1 0 0,0 0 1,0 0-1,1 0 1,-1 0-1,0 0 1,0 0-1,1 0 0,14 2 487,-12-1-377,20 4 339,-1 1-1,34 14 1,16 5-146,112 25 150,29 8-553,-50-1 97,-46-16-4,-111-39-41,0 0 1,-1 0-1,1-1 0,0 0 1,11 1-1,-17-2 19,0 0-1,0 0 1,1 0-1,-1 0 1,0 0-1,0 0 1,0 0-1,0 0 1,1 0-1,-1 0 1,0 0-1,0 0 1,0 0-1,0 0 1,1 0-1,-1 0 1,0 0-1,0 0 0,0 0 1,0 1-1,0-1 1,1 0-1,-1 0 1,0 0-1,0 0 1,0 0-1,0 0 1,0 0-1,0 1 1,0-1-1,1 0 1,-1 0-1,0 0 1,0 0-1,0 1 1,0-1-1,0 0 1,0 0-1,0 0 1,0 0-1,0 1 1,0-1-1,0 0 1,0 0-1,0 0 1,0 0-1,0 1 1,0-1-1,0 0 1,0 0-1,0 0 1,0 0-1,0 0 1,-1 1-1,1-1 1,0 0-1,0 0 1,0 0-1,0 0 1,0 0-1,0 1 1,0-1-1,0 0 1,-1 0-1,1 0 1,0 0-1,0 0 1,-12 13-93,11-12 87,-7 5-20,-1 0 1,-13 7-1,5-3 97,-10 6-1,-44 19-1,44-20-123,26-14 53,-1 0-1,0 1 1,1-1 0,-1 0 0,1 1-1,-1-1 1,1 1 0,0-1 0,-1 1-1,1 0 1,-2 3 0,3-5 6,0 1-1,0-1 1,0 0 0,0 1-1,0-1 1,0 0 0,0 0-1,0 1 1,0-1 0,0 0-1,0 1 1,1-1 0,-1 0-1,0 1 1,0-1 0,0 0-1,0 0 1,0 1 0,1-1-1,-1 0 1,0 0 0,0 1-1,0-1 1,1 0 0,-1 0 0,0 1-1,0-1 1,1 0 0,-1 0-1,0 0 1,0 0 0,1 0-1,-1 1 1,0-1 0,1 0-1,-1 0 1,0 0 0,1 0-1,-1 0 1,0 0 0,1 0-1,-1 0 1,1 0 0,19 0 187,-13-1-100,5 0-117,0 0 0,0-1-1,0-1 1,0 0-1,0 0 1,21-10 0,24-8-91,-52 21 100,-1 0 0,1 0 0,-1 0-1,1 0 1,-1 1 0,1 0 0,-1 0 0,0 0-1,1 0 1,-1 1 0,0-1 0,0 1 0,7 4-1,5 2 9,-2-3 34,0 0 0,0-1-1,0-1 1,0 0-1,1-1 1,-1-1 0,1 0-1,16-1 1,-10-2 36,0 0 0,-1-1 0,1-1 0,-1-1 0,21-8 0,-31 9-48,1-1 0,-1 0 0,0-1 0,0 0 0,-1 0 1,0-1-1,0 0 0,10-11 0,-5 3 5,-1-1 0,0-1 0,16-27 0,101-188-51,-75 141 142,19-31-150,-58 92-54,-1-1-1,12-33 0,-26 61 40,0-1 1,0 1-1,-1-1 0,1 1 0,-1-1 0,1 1 0,-1-1 0,-1-5 0,1 8 42,0 1 1,0-1-1,0 0 1,0 1-1,-1-1 1,1 1-1,0-1 1,0 1-1,-1-1 1,1 1-1,0 0 1,0-1-1,-1 1 1,1-1-1,-1 1 1,1-1 0,0 1-1,-1 0 1,1-1-1,-1 1 1,1 0-1,-1 0 1,0-1-1,0 1 0,0 0 0,0 0 0,0 0-1,0 0 1,-1 0 0,1 0 0,0 0 0,0 1-1,0-1 1,0 0 0,0 1 0,0-1 0,0 1-1,0-1 1,0 1 0,-1 1 0,-10 5-15,1 1 1,0 1-1,1 0 1,0 1-1,0 0 1,1 0-1,-12 18 1,10-12 74,1 2 0,1-1 0,1 1 1,-11 32-1,9-13 66,2 0 0,1 1 0,2 0 0,0 73 0,5-91-36,0 0 0,2-1 1,0 1-1,1-1 0,10 34 0,-11-48-39,1 1-1,-1 0 0,1-1 1,0 0-1,0 0 0,1 0 1,0 0-1,0 0 1,8 7-1,-9-9-25,1 0 0,0-1-1,0 1 1,0-1 0,1 0 0,-1 0-1,0-1 1,1 1 0,-1-1 0,1 0-1,-1 0 1,1 0 0,0-1 0,6 0-1,7-1 0,-1-1 0,1 0-1,-1-2 1,1 0 0,-1-1-1,-1-1 1,1 0 0,-1-1-1,0-1 1,0-1 0,-1 0-1,-1-1 1,15-12 0,-25 19-28,0-1 0,1 0 0,-2 0 0,1 0 1,0 0-1,-1-1 0,0 1 0,0-1 0,0 0 1,0 0-1,-1 0 0,3-11 0,-4 16 8,-1-1-1,0 0 1,0 0 0,0 0-1,0 0 1,0 1-1,0-1 1,0 0 0,0 0-1,0 0 1,-1 0 0,1 1-1,0-1 1,0 0-1,-1 0 1,1 0 0,-1 1-1,1-1 1,0 0-1,-1 1 1,1-1 0,-1 0-1,0 1 1,1-1 0,-1 1-1,1-1 1,-1 1-1,0-1 1,1 1 0,-1-1-1,0 1 1,0-1-1,0 1 1,1 0 0,-1 0-1,0-1 1,0 1 0,0 0-1,1 0 1,-2 0-1,-2 0-15,0 0 0,0 0 0,0 0 0,0 1 0,0-1 0,-7 3 0,3 0 16,0 0 0,1 0-1,-1 1 1,1 0 0,-1 1 0,1-1-1,0 2 1,1-1 0,-1 1-1,-6 8 1,3-3 16,1 1-1,0 0 1,1 0-1,-12 26 1,18-35 12,1 1 1,-1-1-1,1 1 0,0-1 1,0 1-1,0-1 1,0 1-1,1 0 0,-1 0 1,1-1-1,0 1 1,0 0-1,1 0 0,-1-1 1,1 1-1,0 0 1,0-1-1,0 1 0,0-1 1,1 1-1,-1-1 0,1 1 1,0-1-1,0 0 1,0 0-1,0 0 0,1 0 1,-1 0-1,1-1 1,0 1-1,0-1 0,6 5 1,-1-2 43,1 0 1,0-1-1,0 1 1,0-2-1,0 1 1,1-1-1,0-1 1,0 0-1,-1 0 1,20 1-1,-16-3 4,0-1 1,1 0-1,-1-1 1,0 0-1,0-1 0,-1-1 1,21-7-1,-22 5-53,0 1 0,0-1 0,-1-1 0,0 0 0,-1 0 0,0-1 0,12-13 0,1-3-158,26-39 0,-33 39 27,-1 2-274,-13 21 292,-2 4 10,-6 15-31,-19 39 258,-11 23-305,34-71 259,0 1 1,0 0 0,0 0-1,2 1 1,-1-1-1,1 12 1,1-19-49,0 0 1,1 1-1,0-1 1,0 0-1,0 0 0,0 0 1,0 0-1,0 0 1,1 0-1,0 0 1,-1 0-1,1-1 1,0 1-1,1 0 1,-1-1-1,5 4 0,-2-1-24,0-1 0,1 0-1,0 0 1,0-1-1,0 1 1,0-2-1,7 4 1,-6-4-51,1-1 1,-1 0 0,1 0-1,0 0 1,0-1 0,-1 0-1,14-2 1,-6 0-1117,1-1-1,26-9 1,-37 10 471,0 1 1,-1-2 0,1 1 0,-1-1-1,1 1 1,-1-1 0,5-5 0,-6 6-757,0-1 0,-1 0 0,1 0-1,-1 0 1,4-6 0,3-4-2322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4:52.2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29 13536,'0'-16'6143,"73"7"-5343,-38 6 896,7 6-1088,29-3-224,6 9-256,21-1-768,-4 7 352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4:34.3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162 37 4064,'1'-2'335,"13"-20"1023,-1 9 6421,-13 14-7669,-1-1 1,1 0-1,0 1 1,-1-1-1,1 1 1,-1-1-1,1 1 1,0-1 0,-1 1-1,1-1 1,0 1-1,0 0 1,-1-1-1,1 1 1,0-1 0,0 1-1,0 0 1,0-1-1,0 1 1,0 0-1,0 0 1,-1 3 145,-4 11 280,-14 25 0,-2 5 162,14-26-407,-44 128 1327,19-9-1279,-15 164 0,45-288-942,3-26-4712,0 3 4097,3-16-739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4:34.7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54 172 9728,'-13'-6'1212,"8"4"-585,0-1 0,0 2 0,0-1-1,-5-1 1,9 3-538,1 0-1,-1 0 1,0 0-1,1 0 0,-1-1 1,1 1-1,-1 0 1,1 0-1,-1 0 1,1-1-1,-1 1 1,1 0-1,-1-1 0,1 1 1,-1 0-1,1-1 1,0 1-1,-1-1 1,1 1-13,0-1 0,0 1 0,0 0 0,0-1 0,1 1 0,-1 0 0,0 0 1,0-1-1,0 1 0,1 0 0,-1 0 0,0 0 0,0-1 0,1 1 0,-1 0 1,0 0-1,0 0 0,1 0 0,-1-1 0,0 1 0,1 0 0,-1 0 0,1 0 1,32-8 2652,-21 5-2470,58-14 1540,77-17-46,-116 28-1594,207-39 377,5 18-607,-220 25-253,-15 0-117,1 2 0,17-1 0,-24 2-72,1-1 0,-1 1-1,1-1 1,-1 1 0,0-1-1,1 1 1,-1 0 0,4 3-1,-5-4 259,-1 1 0,1-1 0,0 1 0,-1-1 0,1 1 0,-1-1 0,1 1 0,-1 0 0,1 0 0,-1-1 0,0 1 0,1 0 0,-1 0 0,0-1 0,0 1 0,0 0-1,1 0 1,-1-1 0,0 1 0,0 0 0,0 0 0,0 0 0,0 0 0,0-1 0,0 1 0,-1 0 0,1 0 0,-1 1 0,1 3-1223,-1 18-2335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4:35.5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20 2400,'10'-8'1088,"-6"-1"-960,1 6 1504,0 6-928,-5 1 1344,0 4-1184,-5 9 1408,5 6-1280,-5 14 352,1-1-800,-6 4-96,10-5-288,-8 1 32,8-4-96,0-4-2304,3 0 1184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4:39.5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4 985 3904,'-4'2'2589,"9"1"353,9 2-895,-12-5-1833,1 0 0,-1 0 0,1 0 0,0 0 0,-1 0 0,1-1-1,-1 1 1,1-1 0,-1 0 0,1 0 0,3-1 0,24-17 1090,-24 15-983,12-9 151,-2-1 0,1 0 0,18-22-1,39-54 429,-22 25-242,56-66 724,-93 112-1110,16-27 0,-24 38-224,-3 8-35,-3 4-5,0 0 15,-1-1-1,0 1 0,1 0 1,-1 0-1,-1-1 1,1 1-1,-1 0 1,-1 7-1,-1 4 85,2-1-28,-7 79 262,8-81-257,0 1 0,1-1-1,0 1 1,1-1 0,5 18 0,-5-26-42,0 1 0,-1-1 0,1 0 1,1-1-1,-1 1 0,4 5 0,-4-7-8,-1 0 0,1-1 0,0 1 0,0 0 0,0-1 0,0 1 0,0-1 0,0 0 0,0 0 0,0 1 0,0-1 0,0-1 0,1 1 0,2 1 0,0-2 7,-1 0 0,1 0-1,-1 0 1,1 0 0,0-1-1,-1 0 1,1 0 0,6-2-1,37-16 98,-29 11-92,367-168-9,-327 140 59,-55 34-525,-10 7 202,-13 11 120,-3 2 205,0 1-1,1 2 0,-30 36 1,42-46-67,1 1 1,0 0-1,1 1 0,0-1 1,1 1-1,1 1 1,0-1-1,0 1 1,-3 21-1,7-33-10,1 0-1,0 1 0,0-1 0,0 1 1,0-1-1,0 1 0,0-1 1,1 0-1,-1 1 0,1-1 0,0 0 1,0 1-1,0-1 0,0 0 1,0 0-1,0 0 0,0 0 0,2 2 1,-2-3-3,0 0-1,0 0 1,0-1 0,0 1 0,0 0 0,-1-1 0,1 1-1,0-1 1,0 0 0,0 1 0,0-1 0,1 0-1,-1 1 1,0-1 0,0 0 0,0 0 0,2 0 0,-1 0-6,0 0 0,0-1 0,0 1 0,0-1 0,-1 0 0,1 1 0,0-1 1,0 0-1,0 0 0,0 0 0,-1-1 0,3-1 0,4-3 7,-1-1 0,0-1 0,0 1 0,-1-1 0,0 0 0,7-13 0,27-58-294,-19 34-20,6-15 201,-24 53 0,-1-1-1,1 0 0,-1 1 0,-1-1 0,0 0 0,1-8 1,-10 35-184,7-7 362,1-1-1,0 1 0,1-1 1,0 1-1,1 0 0,0-1 1,6 19-1,-5-21-2,0 0-1,0 0 1,1-1 0,0 1-1,7 9 1,-10-16-63,0 0 0,0-1-1,1 0 1,-1 1 0,0-1 0,1 0-1,-1 1 1,1-1 0,-1 0 0,1 0-1,0 0 1,-1 0 0,1-1 0,0 1-1,0 0 1,-1-1 0,1 1 0,0-1-1,0 0 1,0 1 0,0-1 0,0 0 0,0 0-1,-1 0 1,1-1 0,0 1 0,0 0-1,0-1 1,0 1 0,0-1 0,-1 1-1,1-1 1,2-1 0,17-10 133,0-1 1,34-27-1,-28 19-120,3 0-123,1 2-1,61-28 1,-89 45 79,1 1 0,0-1 0,0 1 1,0 0-1,0 0 0,0 0 0,4 0 0,-7 1 18,1 0-1,-1 0 1,0 1-1,0-1 1,0 0 0,0 0-1,0 1 1,0-1-1,0 0 1,0 1-1,0-1 1,0 1-1,0 0 1,0-1-1,0 1 1,0 0-1,0-1 1,-1 1 0,1 0-1,0 0 1,0 0-1,-1 0 1,1 0-1,-1 0 1,1 0-1,-1 0 1,1 0-1,-1 0 1,0 0-1,1 0 1,-1 2 0,2 6 29,-2 1 1,1 0 0,-1-1 0,0 1 0,-1 0-1,0-1 1,-4 15 0,-2 19-100,6-28 40,0-10 53,0 0 1,0 1-1,1-1 1,0 0-1,0 1 1,1-1-1,1 9 1,-2-13-16,1-1-1,-1 1 1,0-1 0,0 1 0,0-1 0,1 1 0,-1-1 0,0 0 0,1 1 0,-1-1 0,0 1 0,1-1 0,-1 0 0,0 1 0,1-1 0,-1 0 0,1 1 0,-1-1-1,1 0 1,-1 0 0,0 1 0,1-1 0,-1 0 0,1 0 0,-1 0 0,1 0 0,0 0 0,-1 1 0,1-1 0,-1 0 0,1 0 0,-1 0 0,1-1 0,-1 1-1,1 0 1,-1 0 0,1 0 0,-1 0 0,1-1 0,17-10 102,-16 9-81,25-22-98,30-32-1,-39 36 56,16-16-151,-20 18-37,29-23-1,-43 41 191,0 0 1,0-1-1,0 1 1,1 0-1,-1 0 1,0 0-1,0 0 1,0 0 0,0 0-1,1 0 1,-1 0-1,0 0 1,0 0-1,0 0 1,1 0-1,-1 0 1,0 1-1,0-1 1,0 0-1,1 0 1,-1 0-1,0 0 1,0 0-1,0 0 1,0 0-1,0 0 1,1 1-1,-1-1 1,0 0-1,0 0 1,0 0-1,0 0 1,0 0-1,0 1 1,1-1-1,-1 0 1,0 0-1,0 0 1,0 1-1,0-1 1,0 0-1,0 0 1,0 0-1,0 0 1,0 1-1,0-1 1,0 0-1,3 12 10,2 52 287,-4-42-193,1-1 0,5 22 0,-5-35-60,2 10 20,0-1 0,1 1 0,1-1 0,1-1 0,9 17 0,-15-30-48,0-1 1,1 0 0,0 1 0,-1-1-1,1 0 1,0 0 0,0 0 0,0-1-1,0 1 1,0 0 0,1-1 0,-1 1 0,0-1-1,1 0 1,-1 0 0,1 0 0,0 0-1,2 1 1,-2-2 23,0 0-1,0 0 1,0 0 0,0-1-1,0 1 1,0-1 0,0 1-1,0-1 1,0 0 0,-1 0-1,1 0 1,0-1 0,0 1-1,-1-1 1,1 1 0,-1-1-1,4-3 1,20-19 56,-1-2 1,-2-1-1,26-37 0,-8 11-41,107-123-240,-146 173 159,1 1 0,-1-1 0,0 1 0,1 0 0,-1 0 0,1 0 0,0 0 0,4-2 0,-6 4 24,0 0-1,-1-1 0,1 1 0,0 0 0,0 0 0,0 0 0,-1 0 0,1-1 0,0 1 0,0 1 1,0-1-1,0 0 0,-1 0 0,1 0 0,0 0 0,0 0 0,-1 1 0,1-1 0,0 0 1,0 1-1,-1-1 0,1 1 0,0-1 0,-1 1 0,1-1 0,0 1 0,-1-1 0,1 1 0,-1-1 1,1 1-1,-1 0 0,1-1 0,-1 1 0,0 0 0,1-1 0,-1 1 0,0 0 0,1 1 1,2 5 9,-1 1 1,0-1 0,0 1 0,-1-1 0,0 1 0,0 11 0,-4 48 96,0-31-72,-17 158 311,20-191-320,-1 0 1,1 0 0,-1 0-1,0 0 1,0-1 0,0 1-1,0 0 1,-1-1 0,1 1-1,0-1 1,-1 1-1,0-1 1,0 1 0,0-1-1,-4 4 1,6-6-14,-1 0 0,1 0-1,-1 1 1,1-1 0,-1 0-1,1 0 1,-1 0 0,1 0 0,-1 0-1,1 0 1,-1 0 0,1 0-1,-1 0 1,1 0 0,-1 0 0,1 0-1,-1 0 1,1-1 0,-1 1-1,1 0 1,-1 0 0,1-1 0,-1 1-1,0-1 1,-12-11-109,-6-14-362,-9-23-410,-22-55 1,47 99 790,5 10 25,6 14-29,0-5 154,1-1 0,1 0 0,0 0-1,22 22 1,-24-28 1,-1 0-1,1-1 1,0 0-1,1 0 1,-1-1-1,1 0 1,0-1-1,1 0 1,9 3-1,-14-5-18,-1-1 0,1-1 0,-1 1 0,0-1 0,1 0 0,0 0 0,-1 0 0,1-1 0,-1 1 0,0-1 0,1 0 0,-1 0 0,5-3 0,-3 2-18,0-2 1,0 1-1,0-1 1,-1 0-1,1 0 1,-1 0-1,9-10 0,1-5-35,-1 0-1,0-1 1,19-40-1,-27 49 16,60-100-18,-69 149 347,-1-6-292,2 0 1,3 53 0,0-75-21,0 0 0,1 0 0,0 0 0,0-1 0,1 1 1,0-1-1,1 0 0,0 0 0,0 0 0,1 0 0,0-1 1,13 16-1,-17-22-9,1-1 1,-1 1-1,1-1 1,0 0-1,0 1 1,0-1-1,0 0 0,0 0 1,0 0-1,0-1 1,0 1-1,0 0 1,0-1-1,0 0 1,1 1-1,-1-1 1,0 0-1,5 0 1,0-1 6,1-1 1,0 1-1,13-6 1,-4 0-2,0 0 0,-1-1 0,0-1 0,-1 0 1,0-1-1,0-1 0,23-22 0,81-100-142,-105 117 163,7-10-116,-1-2-1,-1 0 0,-1-1 1,26-60-1,-34 65 8,14-35-187,22-76-1,-44 128 250,17-60-182,-3 0 0,7-76 1,-22 134 67,-1-1 1,0 1-1,-1-11 0,1 19 99,0 0-1,0 1 0,0-1 0,0 0 1,0 1-1,0-1 0,0 1 1,0-1-1,-1 0 0,1 1 1,0-1-1,0 1 0,-1-1 0,1 0 1,0 1-1,-1-1 0,1 1 1,0-1-1,-1 1 0,1-1 1,-1 1-1,1-1 0,-1 1 0,1 0 1,-1-1-1,0 1 9,0 0 0,0 0 0,1 0-1,-1 1 1,0-1 0,1 0 0,-1 0 0,0 1-1,1-1 1,-1 1 0,1-1 0,-1 0 0,1 1 0,-1-1-1,1 1 1,-1-1 0,1 1 0,-1 1 0,-5 5-4,1 0 1,-7 16-1,-5 17 42,-14 53 0,19-52 40,-56 219 584,57-207-478,3 1 0,3 0 0,0 56 0,5-102-126,0 0-1,0 0 1,1 0-1,0-1 1,0 1 0,1 0-1,0-1 1,0 1-1,1-1 1,3 9 0,-5-15-37,-1-1 1,0 1 0,1 0 0,-1-1 0,0 1 0,1-1 0,-1 1 0,1-1 0,-1 1 0,1-1 0,-1 1 0,1-1 0,-1 1 0,1-1 0,-1 0 0,1 1 0,0-1 0,-1 0-1,1 1 1,0-1 0,-1 0 0,1 0 0,0 0 0,-1 0 0,1 0 0,0 1 0,-1-1 0,1 0 0,0-1 0,-1 1 0,1 0 0,0 0 0,0 0 0,-1 0 0,1 0 0,0-1-1,-1 1 1,1 0 0,-1-1 0,1 1 0,0 0 0,-1-1 0,1 0 0,3-2 38,0 0 1,-1-1-1,1 1 0,4-8 1,-7 10-46,41-63 9,-33 49-61,0 1 1,0 0 0,1 0 0,18-17 0,-24 27 3,4-2-156,-8 7 192,1-1 0,-1 0 0,0 1 0,1-1 0,-1 0 0,0 1 0,0-1 0,0 1 0,1-1 1,-1 1-1,0-1 0,0 0 0,0 1 0,0-1 0,0 1 0,0-1 0,0 1 0,0-1 0,0 1 0,0-1 0,0 1 0,0-1 0,0 1 0,0 0 1,-3 57-260,2-40 304,0 0-1,0 0 1,2 0 0,0 0-1,7 32 1,-7-49-26,-1 1 1,0 0-1,1 0 0,-1-1 0,1 1 0,0 0 0,0-1 1,0 1-1,-1 0 0,1-1 0,1 1 0,-1-1 0,0 0 1,0 1-1,0-1 0,1 0 0,-1 0 0,1 0 0,-1 0 0,1 0 1,-1 0-1,1 0 0,0 0 0,-1 0 0,1-1 0,0 1 1,0-1-1,-1 0 0,1 1 0,0-1 0,2 0 1,3-1 16,0-1-1,-1 1 1,1-1 0,-1-1 0,0 1 0,1-1 0,5-4 0,43-29 119,-39 24-134,-5 5-38,111-82-359,-77 56-63,-51 38 371,0 1 0,0 0-1,0 1 1,1-1 0,0 1 0,-7 11-1,4-6 186,1 2-1,0-1 0,-8 23 0,14-28-109,-1-1 1,1 0-1,0 1 0,0-1 0,1 1 1,0-1-1,1 1 0,-1-1 0,1 1 1,1-1-1,3 12 0,-4-16 19,0 0 0,0 1 0,0-1 0,1 0 1,-1 0-1,1 0 0,0-1 0,0 1 0,0 0 0,0-1 0,0 1 0,1-1 0,-1 0 0,1 1 0,-1-1 1,1-1-1,0 1 0,0 0 0,0-1 0,0 1 0,0-1 0,0 0 0,0 0 0,1 0 0,-1 0 1,0-1-1,1 1 0,2-1 0,-2 0 6,-1-1 0,1 1 0,-1-1 0,0 0 0,1 0 0,-1 0 0,0 0 0,0-1 0,0 0 0,0 1 0,0-1 0,0 0 0,0 0 0,-1 0 0,1-1 0,-1 1 0,0-1 0,1 0 0,-1 1 0,3-6 0,3-6-42,-1 1-1,0-1 1,7-19-1,-11 24 17,1-1 0,-1 1 0,-1-1-1,0 0 1,0 1 0,-1-1 0,0-15 0,-1 22-7,0-1 1,-1 1-1,1-1 0,-1 1 1,0-1-1,0 1 0,0 0 1,0-1-1,-1 1 1,1 0-1,-1 0 0,0 0 1,0 0-1,0 0 1,0 0-1,-1 1 0,1-1 1,-1 1-1,1-1 1,-1 1-1,0 0 0,0 0 1,-5-2-1,-1-1-18,-1 2-1,1-1 1,-1 1-1,0 1 1,0 0 0,0 0-1,0 1 1,-19 0-1,124-11 223,-34 3-196,-52 7 17,8-1 27,0 1-1,0 1 0,0 0 0,1 1 1,-1 1-1,19 3 0,-33-3-6,1 1-1,-1-1 1,1 0-1,-1 1 1,0 0 0,0 0-1,0 0 1,0 0-1,0 0 1,0 1-1,-1-1 1,1 1-1,-1 0 1,1 0 0,-1-1-1,0 2 1,0-1-1,0 0 1,-1 0-1,1 1 1,-1-1-1,0 0 1,0 1 0,1 5-1,1 9 91,-1 0 0,0 0 0,-2 32-1,0-29 6,1-5-148,-1-16 25,0 0-1,0 0 1,0 1-1,0-1 0,0 0 1,0 0-1,1 0 1,-1 1-1,0-1 0,0 0 1,0 0-1,0 0 1,0 0-1,0 1 0,0-1 1,0 0-1,1 0 0,-1 0 1,0 0-1,0 0 1,0 0-1,0 1 0,1-1 1,-1 0-1,0 0 1,0 0-1,0 0 0,0 0 1,1 0-1,-1 0 1,0 0-1,0 0 0,2-1 32,-1 0 1,1 0-1,-1 0 0,1 0 0,-1 0 0,0 0 0,1 0 0,-1-1 0,2-2 0,3-3-110,12-13 65,5-7-58,1 2 0,2 0 0,32-23 0,-58 47 58,1 0 0,0 1-1,-1-1 1,1 1 0,0-1 0,0 1 0,0-1-1,-1 1 1,1 0 0,0-1 0,0 1-1,0 0 1,0 0 0,0-1 0,0 1-1,0 0 1,0 0 0,-1 0 0,1 0 0,0 0-1,0 0 1,0 1 0,0-1 0,1 1-1,0 0-4,-1 0-1,0 0 0,0 0 1,0 0-1,-1 0 0,1 0 0,0 1 1,0-1-1,0 0 0,-1 1 1,1-1-1,-1 0 0,1 1 1,-1-1-1,1 3 0,12 59 132,5 19 95,-15-71-179,1 1-1,0-1 1,1 0 0,12 19 0,-15-27-14,0 0 0,0 0 1,0 0-1,1 0 0,-1-1 1,1 1-1,0-1 0,0 1 1,0-1-1,0 0 0,0 0 1,0 0-1,1-1 0,-1 1 1,1-1-1,-1 0 0,1 0 1,-1 0-1,1 0 0,6 0 1,-5-1 4,0-1 0,0 1 0,0-1 0,0 0 0,0 0 0,0-1 0,0 0 0,-1 1 0,1-1 0,-1-1 0,1 1 0,-1-1 0,0 0 0,0 0 0,4-4 0,3-3-31,0-2 1,0 0 0,-1 0-1,9-15 1,31-59-42,-24 40 23,-11 17-43,-9 18 6,0-1 1,1 1-1,10-13 1,-17 24 55,0 0 1,0 0-1,0 1 0,0-1 1,0 0-1,0 0 1,0 0-1,0 0 0,0 0 1,0 0-1,0 1 0,0-1 1,0 0-1,0 0 0,0 0 1,0 0-1,0 0 0,0 0 1,1 0-1,-1 1 0,0-1 1,0 0-1,0 0 0,0 0 1,0 0-1,0 0 0,0 0 1,0 0-1,0 0 1,1 0-1,-1 0 0,0 0 1,0 1-1,0-1 0,0 0 1,0 0-1,0 0 0,0 0 1,1 0-1,-1 0 0,0 0 1,0 0-1,0 0 0,0 0 1,0 0-1,0 0 0,1 0 1,-1 0-1,0 0 0,0 0 1,0-1-1,0 1 1,0 0-1,0 0 0,0 0 1,1 0-1,-1 0 0,0 0 1,0 0-1,0 0 0,0 0 1,0-1-1,-1 18-134,-6 46 174,-3-1-1,-34 117 1,24-132 77,19-43-75,-1-1-1,0 1 1,-1-1 0,1 1 0,-1-1-1,1 0 1,-1 0 0,0 0 0,-6 4-1,9-7-32,0 1 1,-1-1-1,1 0 0,-1 0 0,1 0 0,-1 0 0,1 1 0,-1-1 0,1 0 0,0 0 0,-1 0 0,1 0 0,-1 0 0,1 0 0,-1 0 0,1 0 0,-1-1 0,1 1 0,-1 0 0,1 0 0,-1 0 1,1 0-1,-1-1 0,1 1 0,0 0 0,-1 0 0,1-1 0,0 1 0,-1 0 0,1-1 0,-1 1 0,1 0 0,0-1 0,0 1 0,-1 0 0,1-1 0,0 1 0,0-1 0,-1 1 0,1-1 1,0 0-1,-1-1 10,0 0 1,0 0-1,1 0 0,-1 0 1,1 0-1,-1-1 1,1-1-1,0 0-27,0 0-1,1 0 0,0 1 0,0-1 0,0 1 1,0-1-1,0 1 0,1-1 0,-1 1 0,1 0 1,4-6-1,-5 7-6,1 0 1,-1 0 0,0 1 0,1-1-1,0 0 1,-1 1 0,1-1-1,0 1 1,0 0 0,0-1-1,0 1 1,0 0 0,0 0 0,0 0-1,0 1 1,1-1 0,-1 0-1,5 0 1,-1 1-403,0 1 0,0 0 0,0 0 0,-1 0 0,1 0-1,0 1 1,6 3 0,17 10-7922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4:39.8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41 8896,'-19'-20'4032,"28"16"-3520,1 1 1152,3 3-1024,9-5-544,4 2-96,-3-2-1216,4 5 672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4:40.2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370 253 10624,'-32'-17'4832,"64"21"-4192,4-4 1247,9 0-1151,27 0 1600,-1 5-1312,42-2-448,3 5-352,11 1-224,-11 2 32,-16 1-1184,-19 1 640,-18-1-3104,-15-1 2017,-16-7-3585,-9 4 2912</inkml:trace>
  <inkml:trace contextRef="#ctx0" brushRef="#br0" timeOffset="1">11 40 11552,'-10'-15'5215,"37"2"-4511,-4 6-896,-2 2-32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4:41.7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27 937 576,'0'0'11,"0"0"0,0 0 0,-1 0 0,1 0-1,0 0 1,0 0 0,-1-1 0,1 1 0,0 0 0,-1 0 0,1 0 0,0 0-1,-1 0 1,1 0 0,0 1 0,0-1 0,-1 0 0,1 0 0,0 0 0,-1 0 0,1 0-1,0 0 1,0 0 0,-1 1 0,1-1 0,0 0 0,0 0 0,-1 0 0,1 1 0,0-1-1,0 0 1,0 0 0,0 0 0,-1 1 0,1-1 0,0 0 0,0 1 0,0-1-1,0 0 1,0 0 0,0 1 0,0-1 0,0 0 0,-1 1 0,1-1 0,0 0 0,0 0-1,0 1 1,0 0 1109,-2 2 399,-1 0 0,0 0 0,1 0 0,-4 6 0,6-8-1289,0 0 1,0 0 0,0 0 0,0 0-1,0 0 1,0 0 0,1 0-1,-1-1 1,0 1 0,1 0-1,-1 0 1,0 0 0,1 0 0,-1 0-1,1 0 1,-1-1 0,1 1-1,0 0 1,-1 0 0,1-1 0,0 1-1,0 0 1,-1-1 0,1 1-1,0-1 1,1 1 0,0-1-20,0 1 1,-1-1-1,1 0 0,0 0 1,0 0-1,0-1 0,0 1 1,0 0-1,-1-1 1,1 1-1,0-1 0,0 0 1,-1 1-1,1-1 0,1-1 1,25-21 749,-16 12-563,138-135 1239,-96 99-1506,-9 7-34,51-57 1,-73 68-54,-2 0 1,-1-1-1,-1-1 0,-2-1 1,15-39-1,-13 17 95,25-109 0,-39 135 35,0 0 0,0-54 0,-5 79-192,0 0 0,0 1 0,0-1 0,0 0 0,-1 1 0,1-1 0,-1 1 0,0-1 0,0 1 0,0-1 0,0 1 0,-2-4 0,3 5 13,0 1 0,-1 0 0,1 0 1,0-1-1,0 1 0,0 0 0,-1 0 0,1 0 1,0-1-1,0 1 0,-1 0 0,1 0 1,0 0-1,0 0 0,-1 0 0,1-1 1,0 1-1,-1 0 0,1 0 0,0 0 0,-1 0 1,1 0-1,0 0 0,0 0 0,-1 0 1,1 0-1,0 0 0,-1 0 0,1 1 0,0-1 1,0 0-1,-1 0 0,1 0 0,0 0 1,-1 0-1,1 0 0,0 1 0,0-1 1,-1 0-1,1 0 0,0 0 0,0 1 0,-1-1 1,-8 12-29,8-12 25,-6 12 0,0 0-1,1 0 1,0 1 0,-5 15 0,8-18 6,-70 185 141,63-170-42,2 1-1,0 0 1,2 0 0,-4 33 0,10-50-54,-1-1 1,1 0-1,1 1 1,-1-1 0,1 0-1,1 0 1,0 1-1,0-1 1,0 0 0,1-1-1,0 1 1,1 0-1,-1-1 1,2 0 0,-1 0-1,1 0 1,0 0-1,6 5 1,-8-9-3,0 0 0,0 0 0,0-1 1,1 1-1,-1-1 0,1 0 0,-1 0 0,1 0 1,0-1-1,0 1 0,0-1 0,0 0 0,0 0 1,0 0-1,0-1 0,0 1 0,1-1 0,-1 0 1,0 0-1,0-1 0,0 1 0,0-1 0,0 0 1,0 0-1,0 0 0,0-1 0,0 1 0,5-3 1,13-9-9,0 0 1,0-1-1,-2-2 1,0 0-1,0-1 1,18-22-1,-29 30-558,-13 15 100,-8 9 234,7-7 215,1-1-1,-1 1 1,1 0 0,1 0 0,0 0-1,0 1 1,0 0 0,1-1 0,0 1-1,1 0 1,0 0 0,1 0 0,-1-1 0,2 1-1,-1 0 1,1 0 0,1 0 0,-1 0-1,2-1 1,-1 1 0,7 14 0,-8-21 27,0 1 0,0-1 0,1 0 0,-1 1 0,1-1 0,-1 0 0,1 0 0,0 0 0,0 0 0,0 0 0,0-1 0,0 1 0,0-1 0,0 1 0,4 1 0,-5-3-43,-1 0 1,1 1 0,-1-1 0,1 0 0,-1 0 0,1 0 0,0 0 0,-1 0 0,1 0 0,-1 0 0,1 0 0,-1 0-1,1-1 1,-1 1 0,1 0 0,-1 0 0,1 0 0,-1-1 0,1 1 0,-1 0 0,0 0 0,1-1 0,-1 1 0,1 0-1,-1-1 1,0 1 0,1-1 0,-1 1 0,0 0 0,1-1 0,-1 1 0,0-1 0,0 1 0,1-1 0,-1 1 0,0-1-1,0 1 1,0-1 0,0 1 0,0-1 0,0 1 0,0-1 0,0 0 0,3-26 132,-4 13-175,-1 0 0,0 1 0,-1-1 0,0 1 0,-1-1 0,-1 1 0,-11-23 0,15 33 15,0 1 0,-1-1 1,1 1-1,0 0 0,-1 0 1,-3-4-1,-1 0 11,6 5 10,0 1 0,-1 0 0,1 0-1,0 0 1,0 0 0,-1 0 0,1-1 0,0 1 0,0 0-1,-1 0 1,1-1 0,0 1 0,0 0 0,0 0-1,0-1 1,-1 1 0,1 0 0,0 0 0,0-1-1,0 1 1,0 0 0,0-1 0,0 1 0,0 0 0,0 0-1,0-1 1,0 1 0,0 0 0,0-1 0,0 1-1,0 0 1,0-1 0,0 1 0,0 0 0,0 0 0,0-1-1,0 1 1,1 0 0,-1-1 0,0 1 0,8-1 36,-6 1-12,34-4 193,0 1 0,63 4 1,-30 1-158,25 2 27,1 0-3735,-68-7-2034,-21 3 3339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4:42.0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88 10048,'-5'-40'4544,"68"20"-3936,-18 12 1695,5 5-1375,26-5 128,6 4-640,34-1-352,-3 5-64,8 5-2688,-9 7 1473,1 3-7393,-19 1 4768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4:59:40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451 61 3648,'1'-2'188,"-1"0"-1,0 0 1,0 0 0,0 0 0,0 0-1,-1 0 1,1 1 0,0-1-1,-1 0 1,0 0 0,1 0 0,-1 0-1,0 0 1,0 1 0,0-1 0,0 0-1,0 1 1,0-1 0,0 1-1,-1-1 1,1 1 0,0 0 0,-1-1-1,0 1 1,1 0 0,-1 0 0,0 0-1,1 0 1,-3-1 0,-1 0-120,-1 0 0,1 0 0,-1 1 0,0-1-1,0 1 1,1 0 0,-1 1 0,0-1 0,0 1 0,0 1 0,1-1 0,-1 1 0,0 0 0,0 0 0,1 0 0,-1 1 0,0 0 0,1 0 0,0 1 0,0-1 0,-1 1 0,1 0 0,1 0-1,-1 1 1,0 0 0,-5 6 0,-4 5-114,0 1 1,1 0-1,-14 25 0,-27 57 351,18-30 133,21-42-269,-4 6 64,2 1 0,1 0-1,-16 47 1,29-69-159,0 0 0,1 0 0,0 0 0,1 1 0,0-1 0,1 0 0,0 0 0,0 1-1,1-1 1,1 0 0,0 0 0,1 0 0,0 0 0,0 0 0,7 13 0,-5-15 51,0 1-1,0-1 1,1-1 0,0 1-1,1-1 1,0 0 0,13 11-1,-15-14-55,0-1 0,1 0 0,-1-1 0,1 1 0,0-1 0,0 0 0,0-1 0,1 0 0,-1 1 0,1-2 0,-1 1 0,1-1 0,6 0 0,0-1 14,0 0 0,-1-1 1,1-1-1,0 0 0,-1 0 1,0-2-1,1 1 1,-1-2-1,13-5 0,11-9 37,51-34 0,-51 29 17,183-127 444,-210 143-535,0 0-1,-1-1 0,0-1 1,0 1-1,-1-1 0,-1-1 1,7-12-1,-9 15-12,-1-1 1,0 1-1,-1-1 0,0 0 1,0 0-1,-1 0 0,0 0 1,-1 0-1,0 0 0,-1-10 1,0 8-68,0 1 0,-1-1 0,-1 0 0,0 0 1,0 1-1,-1-1 0,-8-14 0,7 17-23,0 1 0,0 0 0,-1 0 1,0 1-1,0 0 0,-1 0 0,1 0 0,-1 1 0,0 0 0,-1 0 0,1 1 1,-1 0-1,0 0 0,0 1 0,0 0 0,-1 0 0,1 1 0,-13-2 0,9 2 21,-1 1-1,1 0 0,0 1 1,0 0-1,0 1 0,-1 0 1,1 1-1,0 0 0,0 1 1,1 1-1,-1 0 0,-17 8 1,17-6 26,0 1-1,0 0 1,1 1 0,-14 11 0,22-16-67,0 0-1,0 0 1,1 0-1,-1 0 1,1 0-1,0 0 1,0 1-1,0-1 1,1 1-1,-1-1 1,1 1 0,0 0-1,0 0 1,0-1-1,0 1 1,0 0-1,1 0 1,0 0-1,0 7 1,1-9-173,-1 0 0,0 0 1,1-1-1,-1 1 0,1 0 1,0 0-1,0-1 0,-1 1 0,1-1 1,0 1-1,0-1 0,0 1 1,1-1-1,-1 1 0,0-1 0,3 2 1,14 12-1623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4:44.6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17 971 3648,'-1'0'194,"1"0"0,-1 0 0,0 0 0,0 0 0,1 0 1,-1 0-1,0 0 0,1 0 0,-1 0 0,0 1 0,0-1 0,1 0 0,-1 0 0,0 1 0,1-1 1,-1 0-1,1 1 0,-1-1 0,0 1 0,1-1 0,-1 1 0,1-1 0,-1 1 0,0 0 0,2 1 166,0-1-1,0 0 0,0 1 1,0-1-1,0 0 0,0 0 0,1 0 1,-1 0-1,0 0 0,1 0 0,-1 0 1,0 0-1,3 0 0,-2 1-120,1 0-1,-1-1 0,1 1 1,-1-1-1,1 0 1,0 0-1,0 0 0,-1 0 1,1-1-1,0 1 1,0-1-1,0 1 0,0-1 1,0 0-1,0 0 1,0 0-1,0-1 0,0 1 1,-1-1-1,1 1 1,0-1-1,0 0 0,0 0 1,-1-1-1,1 1 0,-1 0 1,1-1-1,-1 1 1,3-3-1,8-10 250,-2 1 0,1-2 0,-2 0 0,18-31 0,-12 18-219,85-128 772,-5 9 382,-72 101-989,-18 33-410,1 0 1,9-13-1,-16 26-27,0 0 0,0 0 0,0 0 0,0 0 0,0 0-1,0-1 1,0 1 0,0 0 0,0 0 0,0 0 0,0 0 0,0 0 0,0 0 0,0 0 0,0 0 0,0 0 0,1 0 0,-1 0-1,0-1 1,0 1 0,0 0 0,0 0 0,0 0 0,0 0 0,0 0 0,0 0 0,0 0 0,1 0 0,-1 0 0,0 0 0,0 0 0,0 0-1,0 0 1,0 0 0,0 0 0,0 0 0,0 0 0,1 0 0,-1 0 0,0 0 0,0 0 0,0 0 0,0 0 0,0 0 0,0 0 0,0 0-1,0 1 1,0-1 0,1 0 0,0 7-215,-1 11-34,-4 23 97,1-11 318,-2 1 1,-9 38 0,8-51-160,0 4 12,-1 1 0,-1-1 1,-1 0-1,-13 22 0,20-41 17,0 0-1,0 0 1,0-1-1,-1 1 1,-3 3 0,5-5-27,0 0 1,0 0 0,0-1 0,-1 1 0,1 0 0,0-1 0,0 1 0,0-1 0,-1 0 0,1 1 0,0-1 0,-1 0 0,1 0-1,0 0 1,-1 0 0,1 0 0,-3 0 0,0-1-74,0 0 0,1 0 0,-1 0 0,1-1 0,-1 1 0,1-1 0,-1 0 0,1 0 0,0 0 0,0 0 0,0-1 0,0 1 0,0-1 0,1 0 0,-4-4 0,-1-2-74,1-1 0,0 0 1,1 0-1,-5-12 0,9 20 121,0 0 0,0 0 0,0 0 0,1 0 0,-1 0 0,1-1 0,-1 1 0,1 0 0,0 0 0,0-1 0,0 1 0,0 0-1,0-1 1,1-2 0,-1 4 13,1 0-1,0-1 0,0 1 0,-1 0 0,1 0 0,0 0 1,0 0-1,0 0 0,0 0 0,0 0 0,1 0 1,-1 1-1,0-1 0,0 0 0,1 1 0,-1-1 1,0 1-1,0-1 0,1 1 0,-1-1 0,1 1 1,-1 0-1,0 0 0,2 0 0,20-1 8,-1 0-1,1 2 1,27 4-1,-20-1 46,13 0 71,5 1 158,51 0 0,-84-6-143,-1 1 0,0-2 1,0 0-1,1-1 0,-1 0 0,-1-1 1,1-1-1,14-6 0,-19 6-106,0 1-1,0-2 1,0 1-1,-1-2 1,0 1-1,0-1 1,-1 0-1,1 0 1,8-13 0,-3 4-8,-11 13-14,1 1 0,-1-1 1,0 1-1,0-1 0,-1 1 1,1-1-1,-1 0 1,1 0-1,-1 0 0,0 0 1,0 0-1,0 0 0,1-5 1,-2 8-7,-1 0 0,1 0 0,0 0 0,0 0 0,0 0 1,0 0-1,0 0 0,0 0 0,-1 0 0,1 0 1,0 0-1,0 0 0,0-1 0,0 1 0,0 0 1,-1 0-1,1 0 0,0 0 0,0 0 0,0 0 0,0 0 1,0 1-1,-1-1 0,1 0 0,0 0 0,0 0 1,0 0-1,0 0 0,0 0 0,-1 0 0,1 0 1,0 0-1,0 0 0,0 0 0,0 0 0,0 1 0,0-1 1,0 0-1,-1 0 0,1 0 0,0 0 0,0 0 1,0 0-1,0 1 0,0-1 0,0 0 0,0 0 1,0 0-1,0 0 0,0 0 0,0 1 0,0-1 0,0 0 1,0 0-1,-5 14 17,2 1 1,-1-1-1,2 1 0,0-1 0,0 18 1,2-28-5,-1 7 57,1 0 0,0 1 0,1-1 0,0 1 0,0-1 0,7 21 0,-8-31-52,0 0 0,1-1 0,-1 1-1,0 0 1,0-1 0,1 1 0,-1-1 0,0 1-1,1-1 1,-1 1 0,1 0 0,-1-1 0,1 0-1,-1 1 1,1-1 0,-1 1 0,1-1 0,-1 0 0,1 1-1,0-1 1,-1 0 0,1 1 0,1-1 0,-1 0 0,0 0 1,0 0 0,1 0 0,-1 0 0,0 0 0,0 0 0,0-1 0,1 1-1,-1 0 1,0-1 0,0 1 0,2-2 0,3-1 35,1-2-1,-1 1 1,9-9 0,-14 12-43,37-35 111,16-14-163,20-17-47,-74 67 86,0 0-1,0 0 1,0 0-1,0 0 0,0 0 1,0 0-1,0 0 0,0 0 1,0 0-1,0 0 0,0 0 1,0 0-1,0 1 0,0-1 1,0 0-1,0 0 0,0 0 1,0 0-1,0 0 0,0 0 1,0 0-1,0 0 0,0 0 1,0 0-1,0 0 0,0 0 1,0 0-1,0 1 1,0-1-1,0 0 0,0 0 1,0 0-1,0 0 0,0 0 1,0 0-1,0 0 0,0 0 1,0 0-1,0 0 0,0 0 1,0 0-1,0 0 0,0 0 1,0 0-1,1 0 0,-1 0 1,0 0-1,0 0 0,0 0 1,0 0-1,0 1 0,0-1 1,0 0-1,0 0 1,0 0-1,0 0 0,0 0 1,0 0-1,0 0 0,1 0 1,-1-1-1,0 1 0,0 0 1,0 0-1,0 0 0,-2 13-184,1-8 203,-1 0-1,2 0 0,-1 0 0,1 1 0,0 9 0,1-9 8,1-1 1,0 1 0,0-1-1,0 1 1,1-1-1,-1 0 1,1 0-1,1 0 1,-1 0 0,1-1-1,-1 1 1,1-1-1,0 0 1,1 0-1,-1 0 1,1-1 0,0 1-1,0-1 1,0-1-1,0 1 1,0 0-1,1-1 1,-1 0 0,1-1-1,0 1 1,-1-1-1,11 1 1,-5-1 36,0 0 0,1-1 0,-1-1 0,1 0 0,-1 0 0,0-1-1,22-7 1,2-3-122,37-20 0,-69 31 54,46-27 184,-37 21-201,0 0-1,1 0 1,14-5-1,-22 11-53,-7 2 51,-13 12-187,8-6 201,2 1-1,-1 0 0,1 0 1,0 1-1,-4 10 0,7-13 52,0 0 0,1 1-1,-1-1 1,1 0-1,0 1 1,1-1-1,0 1 1,0-1-1,1 8 1,0-7-19,-1-1 0,2 1 0,-1-1 1,1 0-1,4 11 0,-5-15-6,0 0-1,0 0 1,0-1 0,0 1-1,0-1 1,0 1-1,1-1 1,-1 1-1,0-1 1,1 0 0,-1 1-1,1-1 1,0 0-1,-1 0 1,1 0 0,0 0-1,-1-1 1,1 1-1,0 0 1,0-1 0,0 1-1,0-1 1,0 0-1,0 0 1,1 1-1,5-3 23,0 1 0,-1-1-1,1 0 1,-1-1-1,0 1 1,0-1 0,0-1-1,0 0 1,9-6-1,-9 6-10,218-123 321,-202 115-323,0-2-1,-2 0 1,1-1-1,-2-1 1,0-1-1,26-29 1,-18 11-45,-2-1 0,-1-2 1,30-61-1,-27 34 63,27-84 0,-29 71-65,-22 68-22,-2 5-8,-1 1 0,1-1 0,-1 1 0,0-1 0,1-7-1,-15 36-334,1 8 393,2 2 1,-8 46-1,1-5 163,-3-4-6,-2-1 0,-3-1 0,-34 65 0,35-82-99,-5 9 222,24-47-97,5-8 21,4-7 57,20-20-336,0 2-1,40-23 1,-62 41 69,-1 1 0,0-1 0,0 0 0,1 0 0,-1 1 0,1-1 1,-1 1-1,0 0 0,1-1 0,-1 1 0,1 0 0,-1 0 0,1 0 0,-1 0 1,1 0-1,-1 0 0,1 0 0,-1 0 0,1 1 0,-1-1 0,0 1 0,1-1 1,-1 1-1,0-1 0,1 1 0,-1 0 0,0 0 0,0 0 0,1-1 0,-1 1 1,0 0-1,0 0 0,0 1 0,1 1 0,3 3 38,-1 2 1,0-1-1,0 1 0,-1-1 1,3 10-1,1 0 38,0-1 55,0 0 0,17 24 0,-22-35-126,1-1 0,1 0 0,-1 0 1,1 0-1,-1 0 0,1 0 0,0-1 0,1 0 1,-1 0-1,1 0 0,-1 0 0,1-1 0,6 3 0,-7-4-266,0 0 0,0-1 0,0 0 0,0 0 0,0 0 0,0 0 0,0 0 0,0-1 0,5-1 0,37-13-6086,-39 12 4925,1 0-228,0-1 0,0 0-1,-1 0 1,1-1 0,-1 0 0,10-9 0,14-12-2988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4:54.3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198 13 4224,'2'-2'446,"0"1"1,0 0-1,0 0 1,0-1-1,0 1 0,0 1 1,1-1-1,-1 0 1,0 0-1,0 1 1,1-1-1,-1 1 0,0 0 1,1 0-1,-1 0 1,0 0-1,1 0 1,3 1-1,-5-1-234,0 1 0,0-1 0,0 1-1,0 0 1,0-1 0,0 1 0,0 0 0,0 0 0,0-1 0,0 1 0,0 0-1,-1 0 1,1 0 0,0 0 0,0 2 0,0-1-54,0 0 0,0 1 0,0 0 1,-1-1-1,1 1 0,-1-1 0,1 1 0,-1 5 0,-2 15 481,0 0 0,-8 29-1,3-13-218,-5 20 82,-2-2-1,-2 0 0,-26 57 1,-32 92 442,21-7-495,31-109-173,15-54 60,4-21 54,3-12-174,0-4-1,6-20-193,1 0-1,1 0 0,0 1 0,2 0 1,0 0-1,1 1 0,1 1 1,23-27-1,-23 31-68,1 0 1,1 1-1,0 1 1,1 0-1,0 1 1,0 0-1,2 2 1,-1 0-1,1 0 1,24-7-1,-37 14 22,0 1-1,0 0 1,0 0-1,0 0 0,1 0 1,4 1-1,-8 0 35,0 0 0,0 0 0,0 0 0,0 0 0,0 1 0,0-1 0,0 0 0,0 1 0,0-1 0,0 1 0,0-1 0,0 1 0,0-1 0,0 1 0,-1 0 0,1 0 0,0-1 0,0 1 0,-1 0 0,1 0 0,0 0 0,-1 0 0,1 0 0,-1-1 0,1 1 0,-1 0 0,0 0 0,1 0 0,-1 3 0,2 5 39,-1 1-1,-1-1 1,1 1-1,-2 0 1,1-1 0,-4 14-1,2-6 36,0 5-11,-2 5 11,2 1 0,1 33 0,1-53-45,1-1 1,0 1-1,0 0 1,1-1-1,0 1 1,0-1-1,1 0 1,0 0-1,0 0 1,0 0-1,1 0 1,9 11-1,-10-15-22,0 0-1,0 0 1,0 0-1,1 0 0,0 0 1,-1-1-1,1 1 1,0-1-1,0 0 1,0-1-1,1 1 1,-1-1-1,0 1 0,1-1 1,-1-1-1,1 1 1,-1 0-1,1-1 1,-1 0-1,1 0 1,-1-1-1,0 1 0,6-2 1,1 0 9,-1-1-1,0-1 1,0 1-1,0-2 1,-1 1-1,1-1 1,-1-1 0,14-10-1,100-89 142,38-32-273,-150 129 200,5-5-95,-14 8-66,-6 5-19,-10 5-78,3 2 166,0 0 0,0 1 0,1 0 0,0 0 1,0 1-1,1 1 0,1-1 0,-1 2 1,1-1-1,-8 15 0,-5 14 136,-29 69 0,44-93-179,5-12 69,0 0 1,-1 0-1,1 0 0,0 0 1,1 0-1,-1 0 0,0 0 1,1 0-1,0 0 0,0 0 1,0 0-1,0 0 0,0 0 1,1 1-1,1 4 0,-2-8-21,0 1 0,0-1 0,0 1 0,0-1 1,1 0-1,-1 1 0,0-1 0,0 0 0,0 1 0,1-1 0,-1 0 0,0 1 0,1-1 0,-1 0 0,0 0 0,1 1 0,-1-1 0,0 0 0,1 0 1,-1 1-1,0-1 0,1 0 0,-1 0 0,1 0 0,-1 0 0,0 0 0,1 0 0,-1 0 0,1 0 0,-1 0 0,1 0 0,-1 0 0,0 0 1,1 0-1,-1 0 0,1 0 0,-1 0 0,0 0 0,1 0 0,-1-1 0,0 1 0,1 0 0,0-1 0,14-12 68,-13 11-52,29-32 85,27-39-1,1-1-255,-53 67 106,-1 1-21,0 1 0,-1 0 1,11-8-1,-14 12 56,0 0 1,0 1 0,-1-1 0,1 1 0,0-1 0,0 1 0,0-1 0,0 1-1,0-1 1,0 1 0,0 0 0,0 0 0,0-1 0,0 1 0,0 0 0,0 0 0,0 0-1,0 0 1,0 0 0,0 0 0,0 1 0,0-1 0,0 0 0,0 0 0,0 1-1,0-1 1,-1 0 0,1 1 0,0-1 0,0 1 0,0 0 0,1 0 0,4 6-20,-1-1 1,0 1 0,0 0-1,-1 0 1,7 14 0,12 19 162,-16-31-98,1 0 0,0 0 0,0 0 0,0-1 0,1 0 0,1-1 0,-1 0 0,14 7-1,-17-11-14,0 0-1,1 0 1,0 0-1,0-1 0,0 0 1,0-1-1,0 1 1,0-1-1,0-1 0,1 1 1,-1-1-1,0 0 1,0-1-1,12-2 1,-5-1 3,-1 0 0,-1-1 1,1-1-1,-1 0 0,0-1 1,0 0-1,-1-1 1,1 0-1,10-12 0,13-13-110,36-45 0,-63 68 74,-6 9 3,10-15-44,-12 15 45,1 1 0,-1-1-1,0 1 1,1-1 0,-1 1 0,0-1 0,0 0 0,1 1 0,-1-1 0,0 0 0,0 1 0,0-1 0,0 0 0,0 1 0,0-1 0,0 0 0,0 1 0,0-1 0,0 0 0,0 1 0,0-1 0,-1 0 0,0 1-5,1 0 0,-1 0 0,1 0 0,-1 0 0,0 0 0,1 0 0,-1 0 0,1 0 0,-1 1 0,1-1 0,-1 0 0,0 0 0,1 1 0,-1-1 0,1 0 0,-1 1 0,1-1 0,0 0 0,-1 1 0,1-1 0,-1 1 0,1-1 0,0 1 0,-1-1 0,1 1 0,-1 0 0,-13 15-38,14-16 48,-18 26-32,2 0-1,-22 45 1,15-28 85,19-36-46,0 1-1,0-1 1,1 1 0,-1 0 0,2 0 0,-1 0-1,1 0 1,0 1 0,1-1 0,0 1-1,0 10 1,1-17 2,1 0-1,-1-1 0,0 1 1,1-1-1,-1 1 0,1-1 1,-1 1-1,1-1 0,0 1 1,0-1-1,0 0 0,-1 1 1,1-1-1,0 0 1,1 0-1,-1 0 0,0 0 1,0 0-1,0 0 0,1 0 1,-1 0-1,0 0 0,1 0 1,-1-1-1,1 1 0,-1 0 1,1-1-1,-1 0 0,1 1 1,0-1-1,-1 0 1,1 0-1,-1 0 0,3 0 1,1 0 0,-1 0-1,1 0 1,0-1 0,0 0 0,-1 0 0,1 0 0,-1 0 0,1-1 0,-1 0-1,0 0 1,5-2 0,8-9 10,0-1-1,-2 0 0,1-1 1,-2-1-1,18-24 0,-8 11-46,118-149-184,-124 157 97,-1-2 1,-1 1 0,-1-2 0,-2 0 0,0-1 0,10-28 0,-8 11 25,-3-2-1,-1 0 0,-2 0 1,-2 0-1,-2-1 0,-1-67 1,-5 102 61,2 6 10,-1 0-1,0 1 1,0-1-1,0 1 1,-1-1-1,1 0 1,-1 1 0,0-1-1,0 1 1,0 0-1,0-1 1,-1 1-1,0 0 1,-3-6 0,5 9 15,0-1 1,-1 1 0,1 0 0,-1-1 0,1 1 0,-1 0 0,1-1 0,-1 1-1,1 0 1,-1 0 0,1 0 0,-1-1 0,1 1 0,-1 0 0,1 0 0,-1 0-1,0 0 1,1 0 0,-1 0 0,1 0 0,-1 0 0,1 0 0,-1 0-1,0 0 1,1 1 0,-1-1 0,1 0 0,-1 0 0,1 0 0,-1 1 0,1-1-1,-1 0 1,1 1 0,-1-1 0,1 0 0,0 1 0,-1-1 0,1 1 0,-1 0-1,-14 20-12,15-20 14,-11 21 196,1 0 1,2 1-1,0 0 1,-8 45 0,10-43-70,-3 17 159,2 2 0,1-1-1,3 1 1,1 47 0,6-39-216,1 0 0,3 0 1,2-1-1,31 93 0,-35-126-267,2 0 1,0-1-1,12 20 0,-15-30-428,-1-1 0,1 1-1,0-1 1,0 0 0,1-1-1,0 1 1,0-1-1,0 0 1,1 0 0,8 4-1,16 4-2348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4:54.8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154 112 4640,'4'-6'534,"-3"4"-422,0 1-1,0 0 1,0 0 0,0-1-1,0 1 1,0 0-1,0 0 1,0 0-1,0 0 1,1 0-1,-1 1 1,0-1-1,3-1 1,15-9 3762,31-26 1,-50 37-3772,1-1 1,0 1-1,-1 0 1,1-1-1,-1 1 1,1-1-1,-1 1 1,1-1-1,-1 1 1,1-1-1,-1 1 1,0-1-1,1 1 1,-1-1-1,0 0 1,1 1-1,-1-1 1,0 0-1,0 1 1,0-1-1,1 1 1,-1-1-1,0 0 1,0 0-1,0 1 1,0-1-1,0 0 1,0 1-1,0-1 1,-1 0-1,1 1 1,0-1-1,0 0 1,0 1-1,-1-1 1,1 1-1,0-1 1,-1 0-1,1 1 1,0-1-1,-1 1 1,1-1-1,-1 1 1,1-1-1,-1 1 1,1-1-1,-1 1 1,1 0-1,-1-1 1,0 1-1,1 0 1,-1-1-1,-1 1 1,-1-2 91,-1 0 1,-1 0-1,1 1 0,0 0 1,0-1-1,-1 2 0,-4-2 1,-16 1-64,0 1 0,-37 6 0,-9 5-3190,51-7 1554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4:55.9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427 6 2304,'-5'-5'850,"-6"4"6007,-1 2-4319,-9 0-1911,0 0-1,0 2 1,0 0 0,0 2-1,-23 7 1,32-8-428,-12 3 642,-41 18 0,58-21-708,0 0 0,0 0 0,0 1 0,1 0 0,-1 0 0,1 0 0,0 1 0,1 0 0,-8 10-1,0 4-100,1 1 0,1 0 0,0 1 0,2 0 0,-7 26 0,15-44-48,0-1 0,0 0 0,0 1 0,1-1 0,-1 1 0,1-1 0,0 1 0,0 5 0,4 3-64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4:58.1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14 957 2656,'-1'1'39,"0"-1"30,0 1 0,1-1 0,-1 0-1,0 1 1,0-1 0,1 1 0,-1-1-1,0 1 1,1-1 0,-6 12 9881,15-13-6894,-6-3-2573,0 1 0,0-1 1,0 1-1,4-9 0,1 0 82,10-16 268,-1-1 0,21-51 0,11-18 71,-32 69-732,2 2 1,39-47-1,-43 58-111,0 2-1,0 0 1,1 1-1,1 0 0,29-16 1,-19 13 104,-27 16-157,0 0 1,1 0 0,-1 0-1,0 0 1,1 0-1,-1 0 1,1 0-1,-1 0 1,0 0-1,1 0 1,-1 0 0,0 0-1,1 0 1,-1 0-1,0 0 1,1 0-1,-1 0 1,0 0-1,1 0 1,-1 1-1,0-1 1,1 0 0,-1 0-1,0 0 1,1 1-1,-1-1 1,0 0-1,0 0 1,1 1-1,-1-1 1,0 0-1,0 0 1,1 1 0,-1-1-1,0 0 1,0 1-1,0-1 1,0 0-1,0 1 1,1 0-1,1 16 101,-3-5-55,-1 0 1,0 0 0,-1-1 0,0 1 0,-8 18-1,0 4-57,-12 54 200,-5 15 81,35-107-16,10-12-83,-2 1-130,20-18-50,2 2 0,2 2-1,62-38 1,-78 54 6,28-17-69,67-28 0,-114 57 44,1-1-25,0 0 1,1 0-1,-1 1 1,10-2 0,-14 2 38,0 1-1,0 0 1,0 0 0,0 0 0,0 0 0,0 0 0,0 0 0,0 1 0,0-1 0,0 0 0,0 0 0,0 1 0,0-1 0,0 1 0,0-1 0,0 1 0,-1-1 0,1 1 0,0-1 0,0 1 0,0 0 0,-1-1 0,1 1 0,0 0 0,-1 0 0,1 0 0,-1-1-1,1 1 1,-1 0 0,1 0 0,-1 0 0,0 0 0,1 2 0,0 3 53,0 0 0,0 1 1,-1-1-1,0 0 0,0 1 0,-1-1 0,-1 10 0,-13 45 475,14-55-498,-5 12 73,-3 15-39,-11 65 0,20-97-53,-1 1 1,1 0-1,0-1 0,0 1 0,0-1 0,0 1 0,0 0 0,0-1 1,1 1-1,-1-1 0,0 1 0,1-1 0,-1 1 0,1-1 1,-1 1-1,1-1 0,1 2 0,-2-2 4,1-1 0,0 0 1,-1 1-1,1-1 0,0 0 0,-1 1 1,1-1-1,0 0 0,-1 0 0,1 0 0,0 1 1,0-1-1,-1 0 0,1 0 0,0 0 0,0 0 1,-1 0-1,1-1 0,0 1 0,-1 0 0,1 0 1,0 0-1,-1-1 0,1 1 0,1-1 0,3-2 27,1 0 0,-1 0-1,1-1 1,-1 0-1,0 0 1,6-7 0,35-38-72,41-40-315,-70 73 329,1 1 0,0 1 0,27-15 0,-39 26-65,14-8-179,-19 10 248,0 1 0,0 0 0,0-1 0,1 1 1,-1 0-1,0 0 0,0 0 0,0 0 0,0 0 1,0 0-1,0 0 0,0 0 0,0 0 0,0 0 0,0 0 1,2 1-1,-2 0 13,-1 0 0,1-1 0,-1 1 0,0 0-1,1-1 1,-1 1 0,0 0 0,1-1 0,-1 1 0,0 0 0,0 0 0,0-1 0,0 1 0,0 0 0,0 0-1,0-1 1,0 1 0,0 0 0,0 0 0,0-1 0,0 1 0,-1 1 0,-4 22-82,3-17 78,-1 9 8,-18 90-16,19-89 21,0-1-1,1 1 1,1 0-1,2 21 1,-1-34 25,0 0 1,0 0 0,0 0 0,0 0-1,0 0 1,1-1 0,0 1 0,0 0 0,0-1-1,0 1 1,0-1 0,1 0 0,-1 0 0,1 0-1,3 3 1,-4-5-16,0 0 0,0 1 0,0-1-1,-1 0 1,1 0 0,0-1 0,0 1 0,0 0-1,0-1 1,0 1 0,1-1 0,-1 0 0,0 1-1,0-1 1,0 0 0,0 0 0,0-1 0,0 1-1,1 0 1,-1-1 0,0 1 0,0-1 0,0 0-1,0 0 1,0 1 0,-1-1 0,1 0 0,0-1-1,2-1 1,3-2 10,-2-1 1,1 0-1,-1-1 0,1 1 0,-2-1 1,1 0-1,-1 0 0,0-1 0,0 1 1,2-10-1,-1 5-34,-1 1-1,0-1 1,-1 0 0,-1 0 0,1 0 0,-2 0-1,0 0 1,-1-18 0,0 23-17,-1 0 1,0 0-1,0 0 1,-1 1-1,0-1 0,0 1 1,0-1-1,-1 1 1,0 0-1,0-1 0,-1 2 1,0-1-1,0 0 1,0 1-1,0 0 0,-7-6 1,7 8-23,-1-1 0,0 1 0,0 0 1,-1 1-1,1-1 0,0 1 0,-1 0 0,0 0 1,1 1-1,-1 0 0,0 0 0,-6 0 0,12 1 49,0 0-1,0 0 0,0 0 0,0 0 1,-1 0-1,1 0 0,0 0 0,0 0 1,0 0-1,0 0 0,0 0 1,0 0-1,0 0 0,-1 0 0,1 0 1,0 0-1,0 0 0,0 0 0,0 0 1,0 0-1,0 0 0,0 0 1,0 0-1,-1 0 0,1 0 0,0 0 1,0 0-1,0 1 0,0-1 0,0 0 1,0 0-1,0 0 0,0 0 1,0 0-1,0 0 0,0 0 0,0 0 1,0 1-1,0-1 0,0 0 1,0 0-1,0 0 0,0 0 0,0 0 1,0 0-1,0 0 0,0 1 0,0-1 1,0 0-1,0 0 0,0 0 1,0 0-1,0 0 0,0 0 0,0 0 1,0 1-1,0-1 0,0 0 0,0 0 1,0 0-1,0 0 0,0 0 1,1 0-1,-1 0 0,0 0 0,0 0 1,0 0-1,0 0 0,0 1 1,7 5-99,4-2 146,0 0 1,1-1 0,0 0-1,0 0 1,-1-1-1,19 0 1,-21-1-24,15 2 50,0-2-1,0 0 1,1-2 0,-1-1-1,0 0 1,-1-2-1,1-1 1,-1-1 0,31-11-1,-27 5-13,0-1 0,-1-1-1,0-1 1,44-36 0,-45 29-17,-2-2-1,0 0 1,-2-1 0,20-30-1,-13 9 148,-2-1 1,28-69-1,-48 100-4,7-24 1,-13 39-173,1-1 1,-1 1-1,0 0 0,0 0 0,1 0 1,-1-1-1,0 1 0,0 0 0,-1 0 1,1-1-1,0 1 0,-1-2 1,1 3-14,0 0 1,0 0 0,0-1 0,0 1-1,0 0 1,-1 0 0,1 0 0,0 0-1,0 0 1,0 0 0,0 0 0,0 0 0,-1 0-1,1-1 1,0 1 0,0 0 0,0 0-1,0 0 1,0 0 0,-1 0 0,1 0-1,0 0 1,0 0 0,0 0 0,0 0 0,-1 0-1,1 0 1,0 0 0,0 0 0,0 0-1,0 0 1,0 1 0,-1-1 0,1 0 0,0 0-1,0 0 1,-11 10 30,1 4-42,0 1 1,2 0 0,-13 28-1,-18 56-20,18-42 231,7-21-122,2 0-1,1 1 1,2 0-1,2 1 1,1 0-1,-1 64 0,15 42-143,-2-74-1459,-4-57-73,-1-11 1165,-1 0 0,1 0-1,-1 1 1,0-1 0,1 0 0,-1 0 0,0 0-1,-1 0 1,1 1 0,0-1 0,0 0 0,-2 4-1,-32-84-13971,22 45 11433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4:58.5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23 8896,'-21'-11'4032,"24"7"-3520,2-1 2559,8 10-1791,6-10 960,7 5-1312,16-3 32,6 3-576,25 0-288,-1 3-96,9-3-64,-10 9 0,-2-1-4736,-11 0 2625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5:00.7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1002 5152,'7'0'1662,"-1"0"0,1-1 0,-1 0 0,1 0 0,8-4 1,-4 1-248,0-1 0,15-8 1,4-7-1038,30-25 0,-15 10 1052,-26 22-1220,177-138 1222,-152 111-1142,-2-2 0,55-71 0,-44 39 128,78-151 1,-120 205-390,6-10 55,-1-1 1,22-64 0,-38 93-97,1 0 1,0 0-1,-1 0 1,0 0-1,1 0 1,-1 0 0,0 0-1,0 0 1,0-1-1,0 1 1,-1 0-1,1 0 1,-2-3 0,2 4 9,0 1 0,-1-1 0,1 1 0,-1-1 0,1 1 1,-1 0-1,1-1 0,-1 1 0,1 0 0,-1-1 0,1 1 1,-1 0-1,1 0 0,-1 0 0,0-1 0,1 1 0,-1 0 1,1 0-1,-1 0 0,0 0 0,1 0 0,-1 0 0,1 0 1,-1 0-1,0 0 0,1 0 0,-1 1 0,1-1 0,-1 0 0,1 0 1,-1 1-1,0-1 0,1 0 0,-1 0 0,0 1 0,-2 0-1,-2 2 4,0-1 0,0 1-1,0-1 1,1 2 0,-1-1-1,1 0 1,-1 1 0,1 0-1,0 0 1,-6 8 0,-3 5 54,-14 26 0,11-15 76,2 1 1,-19 53 0,-10 66 406,-4 147-51,37-208-430,4-3 439,6-84-479,0 1 0,0-1 0,0 0-1,0 1 1,-1-1 0,1 1 0,0-1 0,0 0 0,0 1 0,0-1 0,0 1 0,0-1-1,0 0 1,0 1 0,0-1 0,0 1 0,0-1 0,0 1 0,1-1 0,-1 0 0,0 1 0,0-1-1,0 0 1,0 1 0,1-1 0,-1 1 0,7-8 171,8-19-197,-4 0-68,-1 0 1,9-41-1,-18 62 60,1 0 0,0 0 0,0 0 0,0 0 0,0 1 0,1-1 0,0 1 0,0-1 0,0 1 0,1 0 0,-1 0 0,1 1 1,0-1-1,0 1 0,0-1 0,0 1 0,1 1 0,-1-1 0,1 1 0,0-1 0,-1 1 0,7-1 0,9-2 11,0 1 0,-1 1 0,1 0 0,30 1 0,-11 1 208,12-2-263,-25 3 94,0-2 1,0-1-1,-1 0 1,50-15-1,-60 13-83,-11 4 63,0 0 0,0 0 1,0-1-1,0 0 0,0 0 1,7-4-1,-9 11-297,-1-1 237,0 1 65,3-2 94,-3-3-124,-1 0 9,0 0 0,1 0 0,-1 0 0,0 0 1,0 0-1,1 0 0,-1 0 0,0 1 1,0-1-1,1 0 0,-1 0 0,0 0 1,0 0-1,0 0 0,1 0 0,-1 1 1,0-1-1,0 0 0,0 0 0,1 0 0,-1 1 1,0-1-1,0 0 0,0 0 0,0 1 1,0-1-1,0 0 0,0 0 0,1 1 1,-1-1-1,0 0 0,0 0 0,0 1 1,0-1-1,0 0 0,0 0 0,0 1 1,0 0-16,16 14 109,-15-14-38,0 0-16,-1-1-38,1 1 1,0-1-1,-1 0 0,1 1 0,0-1 0,0 1 1,-1-1-1,1 0 0,0 0 0,0 0 0,0 1 1,0-1-1,-1 0 0,1 0 0,0 0 0,0 0 1,0 0-1,0-1 0,-1 1 0,2 0 0,2-1-35,1 2 61,-1-2-1,1 1 1,0 0 0,0-1-1,-1 0 1,1 0 0,-1 0 0,1-1-1,-1 0 1,1 1 0,6-5-1,-9 4-15,0 0-1,0 0 0,0 0 0,0 0 0,0 0 0,0 0 0,-1 0 0,1-1 0,-1 1 0,1 0 0,-1-1 1,0 0-1,0 1 0,0-1 0,-1 1 0,1-1 0,0 0 0,-1 0 0,0 1 0,0-1 0,0-4 0,0 1-33,0-1-1,0 1 0,-1 0 1,0-1-1,-1 1 0,1 0 0,-5-12 1,5 16 7,0 1 0,0-1-1,0 0 1,0 1 0,0-1 0,0 1 0,0-1 0,-1 1 0,1 0 0,0-1 0,-1 1 0,1 0 0,-1 0 0,0 0 0,1 0 0,-1 0 0,0 0-1,1 1 1,-1-1 0,0 1 0,0-1 0,0 1 0,0 0 0,0-1 0,1 1 0,-1 0 0,0 0 0,0 0 0,0 0 0,0 1 0,-3 0 0,0 0 13,0 1 1,0 0-1,0 0 1,0 1-1,1-1 1,-1 1-1,1 0 1,-1 0 0,1 1-1,0-1 1,0 1-1,1 0 1,-1 0-1,1 0 1,0 0-1,0 1 1,0-1 0,0 1-1,1 0 1,0 0-1,0 0 1,0 0-1,1 0 1,-1 0-1,1 0 1,1 1 0,-1-1-1,1 0 1,0 6-1,1 5 65,2 0 0,0 0 0,0 0 0,2-1 0,0 1 0,8 16 0,-3-12 43,0 0 0,1-1 0,27 33 0,-33-45-59,1-1-1,0 0 1,0 0-1,0 0 1,8 4-1,-11-8-30,0 0-1,0 0 1,0-1-1,1 1 1,-1-1-1,1 0 0,-1 0 1,0 0-1,1 0 1,0-1-1,-1 1 1,1-1-1,-1 0 1,7-1-1,3-1 27,1-2 1,-1 1-1,0-2 1,0 0-1,-1 0 0,14-8 1,72-48 56,-89 55-95,35-26 13,55-52-1,-87 74 0,17-17 61,-28 25-73,0 1 0,1-1 0,-1 0 0,0 0 0,0 1 0,0-1 0,0 0 0,0 0 0,0 0 0,0 0 0,-1 0 0,1 0 0,-1 0 0,1-3-1,-2 4-10,1 0-1,0 0 0,0-1 0,-1 1 1,1 0-1,-1 0 0,1 0 0,-1-1 1,1 1-1,-1 0 0,0 0 0,0 0 1,1 0-1,-1 0 0,0 0 0,0 1 1,0-1-1,0 0 0,0 0 0,0 1 0,0-1 1,0 0-1,0 1 0,0-1 0,-1 1 1,1-1-1,0 1 0,0 0 0,-1 0 1,0-1-1,-6 0-22,0 0 1,0 0-1,-11 1 0,9 0 37,0 1 0,-1 0 0,1 1-1,0 0 1,0 0 0,-9 5-1,13-5 0,1 0 1,0 0-1,0 0 0,1 1 0,-1 0 0,0 0 0,1 0 0,0 1 0,0 0 0,0-1 0,0 1 1,1 1-1,-5 6 0,4-5 16,0 2 1,1-1 0,0 0-1,1 1 1,0 0-1,0-1 1,0 1 0,1 0-1,0 0 1,1 0-1,0 0 1,0 0 0,1 0-1,2 15 1,-1-17 5,0 1 1,0 0-1,1-1 1,-1 1-1,1-1 0,1 0 1,-1 0-1,1 0 1,0 0-1,1-1 1,-1 0-1,1 0 1,0 0-1,1 0 0,-1-1 1,1 0-1,8 6 1,-7-7 6,-1 0-1,1-1 1,0 0 0,-1 0-1,1 0 1,0-1 0,0 1 0,0-2-1,1 1 1,-1-1 0,0 0 0,0-1-1,0 0 1,0 0 0,0 0 0,0-1-1,0 0 1,-1 0 0,1-1 0,7-3-1,12-10 14,-1 0 1,-1-2-1,0 0 0,34-36 0,9-6-100,-42 38 58,9-7-13,46-30 1,-73 55 9,0-1 0,-1 1 0,1 0 0,0 1 0,14-5 0,-21 7 1,1 1 1,-1 0-1,0 0 1,0 0-1,1 0 0,-1 0 1,0 0-1,1 0 1,-1 0-1,0 0 0,1 0 1,-1 0-1,0 0 1,1 0-1,-1 0 0,0 1 1,1-1-1,-1 0 1,0 0-1,0 0 0,1 0 1,-1 1-1,0-1 1,0 0-1,1 0 0,-1 0 1,0 1-1,0-1 1,0 0-1,1 0 0,-1 1 1,0-1-1,0 0 1,0 0-1,0 1 0,0-1 1,1 0-1,-1 1 1,0-1-1,0 0 0,0 1 1,0-1-1,0 0 1,0 1-1,0-1 0,0 0 1,0 1-1,0-1 1,0 0-1,0 0 0,-1 1 1,1-1-1,0 0 1,0 1-1,0-1 0,-7 23 138,6-20-116,-86 222 366,85-220-348,1 0 0,-1 0 0,1 0 0,0 1 0,0 6 0,0-12-35,1 1 0,0-1 0,0 0 1,0 0-1,0 0 0,0 0 0,0 0 0,0 0 1,0 1-1,0-1 0,0 0 0,0 0 0,0 0 1,0 0-1,1 0 0,-1 0 0,0 0 0,0 1 1,0-1-1,0 0 0,0 0 0,0 0 0,0 0 1,0 0-1,0 0 0,0 0 0,0 0 0,0 0 1,1 0-1,-1 1 0,0-1 0,0 0 0,0 0 1,0 0-1,0 0 0,0 0 0,0 0 0,0 0 0,1 0 1,-1 0-1,0 0 0,0 0 0,0 0 0,0 0 1,0 0-1,0 0 0,0 0 0,1 0 0,-1 0 1,0 0-1,0 0 0,0 0 0,0 0 0,0 0 1,0 0-1,0-1 0,1 1 0,4-4 45,7-9 42,22-23 1,99-70-304,-103 85 111,1 2 0,60-28 0,-87 46 86,-1-1-1,1 1 1,-1 0-1,1 0 1,-1 0-1,1 0 1,0 0-1,0 1 1,-1 0-1,7 0 0,-8 0 13,0 1 0,0 0 0,0 0-1,0-1 1,0 1 0,0 0-1,0 0 1,-1 1 0,1-1 0,0 0-1,-1 1 1,1-1 0,-1 1-1,1-1 1,-1 1 0,0 0 0,1-1-1,-1 1 1,0 0 0,1 3-1,3 8 108,0 0 0,-1 0 0,-1 1 0,0-1 0,0 1 0,-1 14 0,5 22 48,0-14-106,-3-7-18,12 37-1,-14-61 0,0 0 0,1 1 0,-1-1 0,7 9 0,-8-12-27,0-1 0,0 1 0,0-1 0,0 1 0,0-1 0,1 0 0,-1 0 0,0 0 0,1 0 0,-1 0 0,1 0 0,0 0 0,-1 0 0,1 0 0,0-1 0,-1 1 0,1 0 0,0-1 0,0 0 0,1 1 0,0-1-61,-1-1 0,1 1 0,-1-1 1,1 0-1,-1 1 0,1-1 0,-1 0 0,0 0 1,1 0-1,-1-1 0,0 1 0,0-1 1,0 1-1,3-3 0,24-29-2222,-24 27 1668,25-29-1270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5:04.3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58 635 4736,'19'-22'11200,"-19"21"-11087,-1 1 1,1 0-1,0-1 1,0 1 0,0 0-1,0-1 1,-1 1 0,1 0-1,0-1 1,0 1 0,-1 0-1,1 0 1,0-1 0,-1 1-1,1 0 1,0 0-1,0 0 1,-1-1 0,1 1-1,-1 0 1,1 0 0,0 0-1,-1 0 1,1 0 0,0 0-1,-1 0 1,1 0 0,0 0-1,-1 0 1,1 0 0,-1 0-1,1 0 1,-1 0-1,-11 1 669,9 1-717,0-1 0,0 1 0,0 0 1,0 0-1,0 0 0,1 0 0,-1 1 0,1-1 1,-1 1-1,1-1 0,0 1 0,0 0 1,0 0-1,0 0 0,1 0 0,-1 0 0,1 0 1,0 1-1,0-1 0,-1 6 0,-1 5 62,1 0 0,0 0 0,1 25 0,1-30-41,0 1 0,1 0 0,0 0 1,1 0-1,0 0 0,0-1 0,1 1 0,0-1 0,1 1 0,0-1 1,1 0-1,9 14 0,-13-22-67,-1 0-1,1 0 1,0-1-1,-1 1 1,1 0-1,0-1 1,0 1-1,0 0 1,0-1 0,0 1-1,-1-1 1,1 1-1,0-1 1,0 0-1,0 1 1,0-1 0,1 0-1,-1 0 1,0 1-1,0-1 1,0 0-1,0 0 1,0 0 0,0 0-1,0-1 1,0 1-1,0 0 1,0 0-1,0-1 1,0 1 0,0 0-1,0-1 1,0 1-1,0-1 1,0 1-1,0-1 1,-1 0 0,1 1-1,0-1 1,1-1-1,3-3 50,0 0 0,-1 0 0,0 0-1,0-1 1,5-8 0,1-6-57,-1 0 1,-1-1 0,-1 0-1,-1-1 1,5-33-1,-10 52-57,-1-1 0,1 0 0,-1 0 0,1 0 0,-1 0-1,-1 0 1,1 0 0,0 0 0,-1 0 0,0 0 0,0 0 0,0 0-1,0 1 1,-1-1 0,1 0 0,-1 1 0,0-1 0,0 1 0,0-1-1,-1 1 1,1 0 0,-6-4 0,7 5 22,-1 1-1,0 0 1,1 0-1,-1 0 1,0 0-1,0 1 1,0-1-1,0 0 1,0 1 0,0-1-1,-3 1 1,5 0 22,0 0 1,0 0 0,0-1-1,-1 1 1,1 0 0,0 0-1,0 0 1,0 0 0,-1 0-1,1 0 1,0 0 0,0 1-1,0-1 1,-1 0 0,1 0-1,0 0 1,0 0 0,0 0-1,0 0 1,-1 0 0,1 0-1,0 0 1,0 1 0,0-1-1,0 0 1,0 0 0,-1 0-1,1 0 1,0 0 0,0 1-1,0-1 1,0 0 0,0 0-1,0 0 1,0 1 0,0 0 5,0-1 1,0 1 0,1 0-1,-1 0 1,1-1-1,-1 1 1,1 0 0,-1-1-1,1 1 1,-1 0-1,1-1 1,-1 1 0,1-1-1,1 2 1,1 0 71,0 0 1,0 0-1,0-1 1,0 1-1,1-1 1,-1 1 0,1-1-1,-1 0 1,1-1-1,-1 1 1,1 0-1,5-1 1,5 1 158,0-2 1,14-1-1,22-4 164,-2-2 0,1-2-1,69-24 1,-104 28-364,-1 0 1,0-1 0,-1 0-1,0-1 1,20-16-1,-14 8 13,-1 0 0,-1-1-1,-1-1 1,-1 0 0,0-1 0,-1-1-1,11-22 1,-2-2 99,-3 0-1,20-64 0,-3-17 238,-34 112-447,-2 13 62,0 0-1,0 0 0,0-1 0,0 1 0,0 0 0,0 0 0,0 0 1,0 0-1,0 0 0,0 0 0,0 0 0,0 0 0,-1 0 1,1 0-1,0-1 0,0 1 0,0 0 0,0 0 0,0 0 0,0 0 1,0 0-1,0 0 0,0 0 0,0 0 0,0 0 0,-1 0 0,1 0 1,0 0-1,0 0 0,0 0 0,0 0 0,0 0 0,0 0 1,0 0-1,0 0 0,-1 0 0,1 0 0,0 0 0,0 0 0,0 0 1,0 0-1,0 0 0,0 0 0,0 0 0,0 0 0,-1 0 1,1 0-1,0 0 0,0 0 0,0 0 0,0 0 0,0 0 0,-2 2-15,0 0-1,0 0 0,1 0 1,-1 0-1,0 0 0,1 1 1,0-1-1,-2 4 0,-16 40 47,3 1 0,1 0-1,-9 59 1,-1-1 123,5-27 35,-11 91-1,30-161-131,0 0 0,1 0-1,0 0 1,0 0 0,0 1-1,1-1 1,3 10 0,-4-17-45,0-1 0,0 1 0,1-1 0,-1 0 0,0 1 0,0-1 0,0 1 0,0-1 0,1 0 1,-1 1-1,0-1 0,0 0 0,1 1 0,-1-1 0,0 0 0,0 1 0,1-1 0,-1 0 0,1 0 0,-1 1 0,0-1 0,1 0 0,-1 0 1,0 0-1,1 1 0,-1-1 0,1 0 0,-1 0 0,0 0 0,1 0 0,-1 0 0,1 0 0,-1 0 0,1 0 0,-1 0 0,0 0 1,2 0-1,10-8 30,-10 6-15,5-4-48,-1 0 1,0 0-1,-1-1 0,1 0 1,-1 0-1,7-14 1,0 2-114,40-58-280,-50 73 265,-1 1-57,3 7-14,1 2 232,0-1 0,0 1 0,0-1 0,1 0 0,0-1 0,0 1 0,0-1 0,1 0 0,-1-1 0,1 0 0,0 0 0,0 0 0,0-1 0,14 3-1,13 2 99,1-3 0,-1 0-1,1-2 1,-1-2-1,50-5 1,-67 3-107,0-1-1,0 0 1,0-1 0,24-10 0,-33 11 30,1-1 0,-1 0 0,0 0 0,0-1 0,0 0 0,-1-1 0,0 0 0,0 0 0,12-13 0,-8 4-40,0 0-1,-1-1 0,0-1 0,-1 1 1,7-22-1,-16 38 1,0 0 1,0 0-1,0-1 1,0 1-1,0 0 1,0 0-1,0 0 1,0 0-1,0-1 0,0 1 1,0 0-1,0 0 1,0 0-1,0-1 1,0 1-1,1 0 1,-1 0-1,0 0 1,0 0-1,0 0 1,0-1-1,0 1 1,0 0-1,0 0 1,1 0-1,-1 0 0,0 0 1,0 0-1,0-1 1,0 1-1,1 0 1,-1 0-1,0 0 1,0 0-1,0 0 1,0 0-1,1 0 1,-1 0-1,0 0 1,0 0-1,0 0 0,0 0 1,1 0-1,-1 0 1,0 0-1,0 0 1,0 0-1,1 0 1,-1 0-1,5 12-55,2 28 137,-7-34-141,4 25 128,-2 0-1,-2 35 0,-10 63 157,5-72 62,1-35-147,4-21-123,0 0-1,-1 0 1,1 0-1,0 0 0,-1-1 1,1 1-1,-1 0 1,1 0-1,-1 0 1,1-1-1,-1 1 0,1 0 1,-1-1-1,0 1 1,0 0-1,1-1 1,-1 1-1,-1 0 0,-1-3 57,-8-16 10,-13-31 0,0 2-248,-13-27-573,30 61 387,18 34 304,-3-1 39,1-1 1,18 31-1,-22-43 34,0 0 0,1 0-1,-1-1 1,1 1 0,0-1-1,1 0 1,-1-1 0,1 1 0,12 6-1,-14-10-1,0 0 0,0-1 0,0 0 0,0 1 0,0-2 0,0 1 0,0 0 0,0-1 0,0 0 0,1 0 0,-1-1-1,8-1 1,6-2 27,35-12 0,-54 16-42,46-16 89,-2-2 1,0-2 0,-1-2-1,58-40 1,-91 55-66,-1-1-1,0 0 1,13-15 0,-18 18-24,0 0 1,-1 0 0,1 0 0,-1-1-1,0 1 1,0-1 0,-1 0-1,3-8 1,-4 13-15,-1 0 1,1 0-1,-1 0 0,0-1 1,0 1-1,1 0 0,-1 0 1,0 0-1,0 0 0,0 0 1,0-1-1,0 1 0,-1 0 1,1 0-1,0 0 0,0 0 1,-1 0-1,1 0 0,-1 0 1,1 0-1,-1 0 0,1 0 1,-1 0-1,0 0 0,1 0 1,-1 0-1,0 0 0,0 0 1,0 1-1,1-1 0,-1 0 0,0 1 1,0-1-1,0 0 0,0 1 1,0-1-1,0 1 0,0 0 1,-1-1-1,1 1 0,0 0 1,-2-1-1,-4 1-80,-1 0-1,1 0 1,0 1 0,-1-1 0,-9 4-1,9-3 60,-10 3 54,0 1 0,1 1 0,-1 0 0,1 1 0,1 1 0,-1 1 0,1 0 0,-21 17-1,32-22-8,0 0 0,1 0 0,-1 1 0,1-1-1,0 1 1,0 0 0,1 0 0,0 1 0,0-1-1,0 1 1,0 0 0,1-1 0,0 1 0,0 0-1,0 0 1,1 0 0,0 1 0,0-1 0,1 7-1,0-8 15,0 0 1,1 0-1,-1 0 0,1 0 0,0 0 0,1 0 0,-1 0 1,1 0-1,0-1 0,0 1 0,0-1 0,1 1 0,0-1 1,0 0-1,0 0 0,0 0 0,0 0 0,1-1 0,0 1 1,0-1-1,0 0 0,0 0 0,0-1 0,7 4 0,-4-3 0,0 0-1,1 0 0,-1-1 1,1 0-1,0 0 0,0-1 1,-1 0-1,1 0 0,9-1 0,-5-1 21,1 0-1,-1-1 0,0-1 0,0 1 0,14-7 0,1-2 23,-1-1 0,0-1 0,-1-1 0,28-22 0,-39 26-85,-1-1 1,-1 0 0,0 0 0,0-1-1,-1-1 1,15-22 0,-26 33 14,1 0 0,0 1 0,0-1 0,-1 0 0,1 1 0,-1-1 0,1 0 1,-1-2-1,1 3 0,-1-1 0,0 1 0,0 0 0,1-1 0,-1 1 0,0 0 0,1 0 0,0-1 0,-1 1 0,1 0 0,0 0 0,-1 0 0,3-2 0,0-3 4,-3 5 0,0 1 0,0-1 0,0 1 0,1-1 0,-1 1 0,0 0 0,0-1 0,0 1 0,1-1 0,-1 1 0,0 0 0,1-1 0,-1 1 0,0 0 0,1-1 0,-1 1 0,0 0 0,1-1 0,-1 1 0,1 0 0,-1 0 0,0 0 0,1-1 0,0 1 0,9-2-36,0 1 0,0 0 1,0 0-1,0 1 0,0 1 0,1-1 0,16 5 0,-23-4 22,0 0 0,0 0 0,0 1 0,0-1-1,-1 1 1,1 0 0,-1 0 0,1 0 0,-1 1-1,0-1 1,0 1 0,0 0 0,0 0 0,0 0-1,-1 0 1,1 0 0,-1 1 0,0-1 0,0 1-1,0-1 1,0 1 0,1 7 0,0 0-14,-1 0-1,-1 0 1,1 18 0,-1-4 103,0 10 15,-1-24-69,0-1-1,1 0 0,0 0 0,0 0 1,1 0-1,1 0 0,0-1 0,4 12 0,-7-20-12,1 1-1,0-1 1,0 0 0,0 1-1,-1-1 1,1 0-1,0 1 1,1-1-1,-1 0 1,0 0-1,0 0 1,0 0-1,1 0 1,-1 0-1,0-1 1,1 1-1,-1 0 1,1-1-1,-1 1 1,1-1-1,-1 1 1,1-1-1,-1 0 1,1 1-1,0-1 1,-1 0-1,1 0 1,-1 0-1,1 0 1,-1-1-1,1 1 1,0 0 0,2-2-1,4-1 37,0 0 1,-1-1-1,1 0 0,-1 0 0,8-7 1,-11 9-39,37-30 57,-2-1-1,68-75 0,-70 69 103,-27 28-337,1 1 0,21-16-1,-31 25 77,-2 14-133,-2 9 250,0 0 0,0 34 1,3-9 45,-1-11 95,1 0 1,8 50-1,0-57-8,-7-27-130,0-1 1,-1 1-1,1 0 1,0-1-1,0 1 1,0-1-1,0 1 1,0-1-1,0 1 1,1-1-1,-1 0 0,0 1 1,3 1-1,-3-3-17,-1 0 0,1 0-1,0 0 1,-1 0 0,1 0-1,0 0 1,-1 0 0,1 0-1,0 0 1,-1 0 0,1-1-1,0 1 1,-1 0 0,1 0-1,-1-1 1,1 1 0,0 0-1,-1-1 1,1 1 0,-1 0-1,1-1 1,-1 1 0,1-1-1,-1 1 1,0-1 0,1 1-1,-1-1 1,1 1 0,-1-1-1,1 0 1,11-22 4,-11 19-5,44-100 24,-24 52-45,34-62 0,-9 26-417,-45 87 424,-1 1 1,0 0-1,1-1 0,-1 1 0,0 0 0,1-1 0,-1 1 0,1 0 0,-1-1 0,1 1 0,-1 0 0,1 0 0,-1-1 0,1 1 1,-1 0-1,1 0 0,-1 0 0,1 0 0,-1 0 0,1 0 0,-1 0 0,1 0 0,-1 0 0,1 0 0,-1 0 0,1 0 0,-1 0 0,1 0 1,-1 0-1,1 1 0,-1-1 0,1 0 0,-1 0 0,1 1 0,-1-1 0,1 0 0,-1 1 0,0-1 0,1 0 0,-1 1 0,1 0 1,21 22 126,-14-15-98,2 2 25,1-1 0,-1-1 0,2 0 0,-1-1 0,1 0-1,0 0 1,0-1 0,1-1 0,0 0 0,0-1-1,0 0 1,25 3 0,-28-6-32,0 0 1,-1 0-1,1-1 0,0-1 0,-1 0 0,1 0 1,-1 0-1,1-1 0,-1-1 0,0 0 0,0 0 1,0-1-1,0 0 0,-1 0 0,1-1 1,-1 0-1,0-1 0,0 1 0,7-9 0,-5 4-25,0-1-1,-1-1 0,0 1 0,7-15 1,-16 26 4,1-1-1,-1 1 1,1-1 0,-1 1 0,0-1 0,1 1 0,-1-1-1,0 1 1,0-1 0,1 1 0,-1-1 0,0 0 0,0 1-1,0-1 1,0 0 0,0 1 0,0-1 0,0 1 0,0-1-1,0 0 1,0 1 0,0-1 0,0 0 0,0 1 0,0-1 0,-1 1-1,1-1 1,0 1 0,0-1 0,-1 0 0,1 1 0,0-1-1,-1 1 1,1-1 0,-1 1 0,1-1 0,-1 1 0,1 0-1,-1-1 1,1 1 0,-1 0 0,1-1 0,-1 1 0,1 0-1,-1-1 1,1 1 0,-1 0 0,0 0 0,1 0 0,-1 0-1,0 0 1,0 0 0,-3-1-12,1 1-1,0 0 1,0 0-1,-1 0 1,1 1-1,0-1 1,-1 1 0,-4 2-1,-12 4-11,1 2-1,-1 1 1,2 0-1,-27 20 1,39-26 30,1 0-1,0 0 1,1 0 0,-1 1 0,1 0 0,0 0-1,0 0 1,0 0 0,1 1 0,0 0 0,0 0-1,0-1 1,1 1 0,-1 1 0,2-1 0,-1 0-1,1 1 1,0-1 0,-1 8 0,2-10 15,1 0-1,-1-1 1,0 1 0,1-1 0,0 1 0,0-1 0,0 1 0,0-1 0,0 0 0,1 1-1,0-1 1,-1 0 0,1 0 0,0 0 0,1 0 0,-1 0 0,0-1 0,1 1-1,0-1 1,-1 1 0,1-1 0,0 0 0,0 0 0,0 0 0,4 1 0,-1 0 0,1-1 0,-1 0 0,1 0 0,-1-1 0,1 1 0,0-2 0,-1 1 0,1-1 0,0 1 0,0-2 1,0 1-1,11-3 0,11-6-63,0-1 0,0-1-1,30-16 1,4-2 128,63-24-132,-113 45-27,-10 4-11,-6 4-31,-4 3 83,0 1 0,1-1 0,0 1-1,-1 0 1,2 0 0,-9 8 0,9-8 14,-5 5 7,0 1-1,1-1 1,0 2-1,1-1 1,0 1-1,1 1 1,-12 23-1,10-15 1,1 1-1,1 0 1,1 0-1,-5 26 1,10-40 33,0 0 0,0 0 0,0 0 0,1 0 0,0 0 0,1 0 0,-1 0 0,1 1-1,1-1 1,-1-1 0,1 1 0,1 0 0,-1 0 0,4 6 0,-5-11-13,0-1-1,1 0 1,-1 1-1,0-1 1,0 0-1,0 0 1,1 0-1,-1 0 1,1 0-1,-1 0 1,1-1-1,-1 1 1,1 0-1,-1-1 1,1 1-1,0-1 1,-1 0-1,1 1 1,0-1-1,-1 0 1,1 0 0,0 0-1,-1 0 1,1 0-1,0 0 1,1-1-1,3 0 11,-1-1 0,0 0 0,0 1 0,0-1 0,-1-1 0,1 1 0,0-1 0,3-3 0,9-7 56,0-1 0,26-30 1,25-40-7,-16 19-286,-25 33 141,59-73-295,-70 83 328,-2 0 0,0-1 0,12-31 0,14-56-12,-35 93 18,0-1 0,-2 0 0,0 0-1,0-25 1,-3 42 42,0-3-13,0 0-1,0 0 0,0 1 0,-1-1 1,1 0-1,-2-4 0,1 8 13,1-1 0,0 1 0,0-1 0,-1 1 0,1-1 0,0 1 0,0 0 0,-1-1-1,1 1 1,0-1 0,-1 1 0,1 0 0,0 0 0,-1-1 0,1 1 0,-1 0 0,1 0 0,-1-1 0,1 1 0,-1 0 0,0 0 0,0 0-1,0 0 1,0 0 0,0 0-1,0 0 1,0 0 0,0 0-1,0 1 1,0-1 0,0 0-1,0 1 1,0-1 0,0 1-1,0-1 1,-1 2 0,-10 6 15,1 1 1,0 0 0,0 0-1,-10 14 1,-37 48 279,50-60-247,-1 1 0,2 0 1,-1 1-1,1 0 1,1 0-1,1 1 1,0 0-1,0 0 1,2 0-1,0 0 0,0 0 1,1 1-1,1 0 1,0-1-1,3 28 1,0-23-113,1 0 0,0 0 0,2 0 0,0-1 1,1 0-1,0 0 0,2 0 0,0-1 0,1 0 0,22 29 0,-19-29-1983,2-1 0,27 26 0,-37-38 1302,1 0-1,-1-1 1,1 0 0,0 0 0,-1 0 0,1 0-1,1-1 1,-1 0 0,0 0 0,1 0-1,-1 0 1,1-1 0,-1 0 0,1 0 0,7 0-1,-1-3-378,0 0 0,-1-1-1,1 0 1,-1-1 0,0 0 0,0-1-1,12-7 1,31-18-473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5:05.7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224 29 4384,'0'0'122,"1"-1"-1,-1 0 1,0 0 0,1 0-1,-1 0 1,0 0 0,1 0-1,-1 1 1,1-1 0,-1 0-1,1 0 1,0 1 0,-1-1-1,1 0 1,0 1 0,0-1-1,1 0 1,5-4 4898,-7 5-4916,0 0 0,0-1-1,0 1 1,0 0 0,0 0 0,0-1-1,0 1 1,0 0 0,0 0-1,0-1 1,0 1 0,0 0 0,0 0-1,0-1 1,0 1 0,0 0-1,0 0 1,0-1 0,0 1 0,0 0-1,-1 0 1,1 0 0,0-1-1,0 1 1,0 0 0,0 0 0,0 0-1,-1-1 1,1 1 0,0 0-1,0 0 1,0 0 0,-1 0 0,1 0-1,0-1 1,0 1 0,0 0-1,-1 0 1,1 0 0,0 0 0,0 0-1,-1 0 1,1 0 0,0 0-1,0 0 1,-1 0 0,-6-1 208,1 1 0,-1 0 0,1 0 0,0 1 1,-1-1-1,1 1 0,-1 1 0,1-1 0,0 1 0,0 0 1,-7 4-1,0 0-84,1 0-1,1 1 1,-1 0 0,-13 12 0,18-13-142,0 1 0,1 0 0,0 0 0,0 1-1,0 0 1,1 0 0,0 0 0,0 1 0,1-1 0,1 1 0,-1 0 0,1 0 0,-2 11-1,3-6 27,-1 0 0,2 1 0,0-1-1,1 0 1,0 1 0,1-1-1,6 28 1,-7-39-78,1-1 0,-1 0 1,1 1-1,0-1 0,0 0 0,0 1 1,0-1-1,0 0 0,0 0 0,1 0 1,-1 0-1,2 2 0,-2-3-16,0-1 0,0 1-1,0-1 1,0 1 0,0-1-1,0 1 1,0-1 0,0 0-1,0 1 1,1-1 0,-1 0-1,0 0 1,0 0 0,0 0-1,0 0 1,0 0 0,0 0-1,0 0 1,0 0 0,1-1-1,-1 1 1,0 0 0,0-1 0,0 1-1,0-1 1,1 0 0,7-5 54,-1 1 1,-1-1 0,1-1 0,-1 1 0,0-1-1,-1 0 1,0-1 0,0 0 0,7-11 0,0 0-28,17-21-208,-3-2 1,-2 0-1,23-52 0,-48 94 139,1-1-1,-1 0 1,0 0-1,1 0 0,-1 0 1,0 0-1,0 0 1,0 0-1,0 1 1,0-1-1,0 0 0,0 0 1,0 0-1,0 0 1,0 0-1,0 0 1,0 0-1,-1 0 0,1 0 1,-1-1-1,0 2 16,1-1 0,0 1 0,-1 0 0,1-1 0,0 1 0,-1 0 0,1 0 0,-1-1 1,1 1-1,-1 0 0,1 0 0,-1 0 0,1 0 0,-1 0 0,1-1 0,-1 1 0,1 0 0,-1 0 0,1 0 0,-1 0 0,1 1 0,-1-1 0,1 0 0,0 0 0,-1 0 0,1 0 0,-1 0 0,1 1 0,-1-1 0,1 0 0,-1 0 0,1 1 0,0-1 0,-1 0 0,1 1 0,-1-1 0,-1 2 21,1-1-1,-1 1 1,0 0-1,1 0 1,-1 0 0,1 0-1,0 0 1,0 0-1,0 0 1,0 0-1,0 0 1,0 1-1,0-1 1,1 0 0,-1 0-1,1 1 1,0-1-1,-1 1 1,1-1-1,0 0 1,0 1 0,1-1-1,0 5 1,1 4 97,1-1 0,0 1 1,7 17-1,-4-15 37,0-1 0,0 0 1,1 0-1,1 0 0,0-1 0,0 0 0,1-1 0,0 1 1,1-2-1,0 0 0,1 0 0,0 0 0,0-2 1,1 1-1,0-1 0,22 8 0,-29-13-99,0-1 0,0 1-1,0-1 1,0-1 0,0 1-1,0-1 1,0 0 0,0 0-1,1-1 1,-1 1 0,0-1-1,0 0 1,0 0 0,-1-1 0,1 0-1,0 1 1,0-2 0,-1 1-1,1 0 1,-1-1 0,0 0-1,0 0 1,6-6 0,6-6 5,-1-1 0,0-1 0,-1-1 1,12-20-1,-16 24-85,5-9-11,2 1-1,0 1 0,1 0 0,35-28 0,-42 39-2,-9 8 31,0 0 1,0 1 0,0-1 0,1 0-1,-1 1 1,5-3 0,-7 4 13,1 0 1,-1 1 0,0-1-1,0 0 1,0 0-1,0 0 1,1 1 0,-1-1-1,0 0 1,0 0-1,0 0 1,0 1 0,0-1-1,0 0 1,0 0-1,0 1 1,0-1 0,0 0-1,0 0 1,0 1-1,0-1 1,0 0-1,0 0 1,0 1 0,0-1-1,0 0 1,0 1-1,0 0-1,-1 16-18,-1 0 0,-1 0-1,-7 23 1,2-7 95,-62 221 374,68-247-392,-10 26 143,11-32-178,0 1 0,0 0 0,0-1 0,0 1 0,0-1 1,0 0-1,0 1 0,-1-1 0,1 0 0,0 0 0,-1 1 0,1-1 0,-1 0 0,0-1 0,-1 2 0,2-2-15,1 0 0,0 1-1,-1-1 1,1 0 0,-1 0-1,1 0 1,0 0-1,-1 0 1,1 0 0,-1 0-1,1-1 1,0 1-1,-1 0 1,1 0 0,-1 0-1,1 0 1,0 0-1,-1-1 1,1 1 0,0 0-1,-1 0 1,1-1 0,0 1-1,-1 0 1,1 0-1,0-1 1,0 1 0,-1 0-1,1-1 1,0 1-1,0 0 1,0-1 0,-1 0-1,-4-14 63,5 14-55,-6-26 46,2 0 0,-1-35 0,5 61-60,-1-8-20,1-1 0,0 1-1,0-1 1,1 1 0,0 0-1,1-1 1,0 1 0,0 0-1,6-11 1,-8 19 22,1 0 1,0 0-1,0 0 0,-1 0 0,1 0 1,0 0-1,0 0 0,0 0 0,0 1 1,0-1-1,1 0 0,-1 1 0,0-1 1,0 1-1,0 0 0,0-1 0,1 1 1,-1 0-1,0-1 0,0 1 0,1 0 1,-1 0-1,0 0 0,0 0 0,1 0 1,-1 1-1,2-1 0,5 2 82,0 0 1,-1 0-1,11 5 0,-11-4-78,85 38 27,3 1-64,-37-19-121,9 5-2265,2-7-4536,-52-16 5105,10 4-2654,-26-9 4009,1 0 0,-1 1 0,1-1 0,-1 0 0,1 0 0,-1 0 0,1 0 0,-1 0 0,1-1 0,0 1 0,-1 0 0,1-1 0,1 0-1,6-6-3435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5:06.5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153 502 4992,'3'0'885,"0"0"1,0 0-1,0-1 0,0 1 1,5-2-1,-8 2-642,1-1 0,-1 1-1,1 0 1,-1 0 0,1 0-1,-1 0 1,0-1-1,1 1 1,-1 0 0,1-1-1,-1 1 1,0 0 0,1-1-1,-1 1 1,0 0 0,1-1-1,-1 1 1,0-1 0,1 1-1,-1 0 1,0-1-1,0 1 1,0-1 0,1 1-1,-1-1 1,0 1 0,0-1-1,0 1 1,0-1 0,0 1-1,0-1 1,0 1 0,0-1-1,0 1 1,0-1-1,0 1 1,0-1 0,-1 1-1,1-2 1,-1 2-138,1-1 1,-1 0-1,1 1 0,-1-1 1,0 1-1,1-1 0,-1 1 0,0-1 1,0 1-1,1 0 0,-1-1 1,0 1-1,0 0 0,0-1 1,1 1-1,-1 0 0,0 0 1,0 0-1,0 0 0,0 0 0,0 0 1,1 0-1,-1 0 0,-2 0 1,-20 5 616,13-2-621,0 1 1,0 1 0,0 0 0,1 0-1,0 1 1,0 0 0,0 1 0,1 0-1,-8 8 1,12-11-89,0 0-1,1 0 1,-1 1-1,1-1 1,0 1 0,0 0-1,1 0 1,0 0-1,-1 0 1,1 0 0,1 1-1,-1-1 1,1 1-1,0-1 1,0 1 0,1-1-1,0 1 1,0-1-1,1 7 1,1-1 21,0-1 0,1 0 0,0 0 0,1 0 0,8 15 0,-9-20 6,0 1 0,0-1 0,1 0 0,-1 0 0,1 0-1,0-1 1,1 1 0,-1-1 0,1 0 0,0 0 0,6 3 0,-9-6-10,-1 0 0,1 0 1,0-1-1,0 1 0,-1-1 1,1 1-1,0-1 1,0 1-1,0-1 0,-1 0 1,1 0-1,0 0 1,0 0-1,0 0 0,0-1 1,-1 1-1,1 0 0,2-1 1,-2-1-6,1 1 1,0 0-1,-1-1 1,0 0-1,1 1 0,-1-1 1,0 0-1,0 0 1,0 0-1,3-4 1,2-4 8,-1-1 0,0 0 1,0 0-1,4-14 0,-10 25-33,49-147 266,-35 109-11,3 2 0,1 0-1,1 2 1,30-41 0,175-197 0,-213 261-225,19-16-1,-27 24-44,0 1-1,0 0 0,0 0 0,0 0 0,1 0 0,-1 0 0,0 1 0,1 0 0,-1 0 0,1 0 0,0 0 0,5-1 0,-7 3 8,0-1 1,-1 0-1,1 0 0,0 1 1,-1-1-1,1 1 1,0 0-1,-1-1 0,1 1 1,-1 0-1,1 0 0,-1 0 1,0 0-1,1 0 0,-1 0 1,0 0-1,0 1 0,1-1 1,-1 0-1,0 1 0,0-1 1,-1 1-1,1-1 0,0 1 1,0-1-1,-1 1 0,1 0 1,-1-1-1,1 1 0,-1 2 1,2 4 0,-1 0 0,0 0 1,-1 0-1,0 0 1,-1 12-1,-1-3 16,-2 0-1,1 0 0,-2 0 1,-8 18-1,-32 64 70,10-26-24,-206 438 20,204-438 11,12-21 329,-44 69 1,61-114-200,4-8 83,3 0-272,1 0 0,0 0 0,0 0 0,-1 0 0,1 0-1,0 0 1,0 0 0,0 0 0,0 0 0,0 0 0,0 0-1,0 0 1,1-2 0,1-4 30,1 0-1,0 0 0,0 0 1,0 1-1,1-1 1,6-7-1,29-35-88,-25 33-207,1 2 0,1 0 0,0 0 0,33-20 0,-34 25-2033,0 2 0,0-1 0,27-7 0,-16 6-1946,-7 1-3579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4:59:41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54 3808,'-4'-14'1227,"4"13"-1122,-1 0 0,1 1 0,0-1 0,0 0 0,0 0 0,0 1 0,1-1 0,-1 0 0,0 0 0,0 1 0,0-1 0,1 0 0,-1 1 0,0-2 1,3-7 2147,0-4 646,-3 13-2834,0-1 1,0 1-1,0 0 1,0 0-1,0 0 1,0-1-1,0 1 1,0 0-1,0 0 1,0 0-1,0-1 1,1 1-1,-1 0 1,0 0-1,0 0 1,0 0-1,0-1 1,0 1 0,0 0-1,0 0 1,0 0-1,1 0 1,-1 0-1,0-1 1,0 1-1,0 0 1,0 0-1,0 0 1,1 0-1,-1 0 1,0 0-1,0 0 1,0 0-1,0 0 1,1 0-1,-1 0 1,0 0-1,0-1 1,0 1 0,1 0-1,-1 0 1,0 0-1,0 1 1,0-1-1,1 0 1,-1 0-1,3 5 41,1-1 0,0 1 1,0 0-1,5 3 0,11 13 57,67 110 467,-18-23-423,-55-88-278,9 13 728,-4-17-3019,-18-16 2229,-1 0 67,0 0-1,0 0 1,0 0-1,0 0 1,0 0-1,0 0 1,0 0 0,0 0-1,0 0 1,0 0-1,1 0 1,-1 0 0,0 0-1,0 0 1,0 0-1,0 0 1,0 0-1,0 0 1,0 0 0,0 0-1,1 0 1,-1 0-1,0 0 1,0 0-1,0 0 1,0 0 0,0 0-1,1-1-929,-1 1 929,0 0 1,0-1 0,0 1-1,0 0 1,0 0-1,0 0 1,0 0-1,0 0 1,0 0 0,0-9-2489,0 5 1238,0-14-2171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5:07.4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36 6976,'-1'-3'450,"1"0"1,0 0 0,-1 0-1,1 0 1,1-6 0,0-2 6988,-1 256 659,0 122-5449,-5-238-2116,2-50-5471,3-93 3334,1 1 0,0 0 1,1 0-1,1 0 0,0 0 1,1 0-1,0 1 0,1-1 0,7-12 1,6-3-2557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5:08.2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286 30 4992,'-2'1'1820,"7"2"-1691,1 1 2503,-6-2-2235,0 0 1,0 0-1,0 1 1,0-1-1,0 0 1,0 0-1,-1 0 1,1 0-1,-1 0 1,-1 3-1,2-3-22,-2 4-44,0-1 0,0 1 0,0-1 0,-1 1 0,0-1 0,0 0 0,-1 0 0,1 0 0,-1 0 0,0-1 0,0 0 0,-1 1 0,1-1 0,-1-1 0,0 1 0,0-1 0,0 0 0,0 0 0,-1 0 0,1-1 0,-11 4 0,5-4-240,1 1-1,0-1 1,-1-1 0,1 0 0,-1 0 0,0-1 0,1-1 0,-1 1 0,1-2 0,-1 1 0,-14-6 0,21 6-51,1 0 1,0-1-1,0 1 1,0-1-1,-1 0 1,2 0 0,-1 0-1,0 0 1,0 0-1,1-1 1,-1 1-1,1-1 1,0 0-1,-3-3 1,4 4-33,0 0 1,0 0-1,0 1 1,0-1-1,1 0 0,-1 0 1,1 0-1,-1 0 1,1 0-1,0-1 0,-1 1 1,1 0-1,0 0 1,0 0-1,1 0 0,-1 0 1,0 0-1,1 0 1,-1 0-1,1 0 0,0 0 1,0 0-1,-1 0 1,1 0-1,2-2 0,1-2-45,1 0 1,0 0-1,1 0 0,-1 1 0,1-1 0,0 1 0,1 1 0,12-8 1,-15 9 44,1 1 1,0-1 0,0 1 0,0 1 0,1-1 0,-1 1-1,0 0 1,1 0 0,-1 0 0,0 1 0,1 0 0,-1 0-1,11 1 1,-8 1 108,1 0-1,0 1 0,-1 0 0,1 0 1,-1 1-1,0 0 0,0 0 0,-1 1 1,1 0-1,-1 0 0,0 1 1,8 8-1,-10-9 22,-1 1 0,1 0-1,-1 0 1,0 0 0,-1 1 0,1 0 0,-1-1 0,-1 1 0,1 0-1,-1 0 1,0 0 0,-1 1 0,1-1 0,-2 0 0,1 12 0,-2 12 452,-2 1 1,-13 61-1,-25 59 294,30-120-704,0 0 0,-25 47-1,19-44-169,14-27-54,0 0 0,-1 0 0,0-1 0,0 0 0,-1 1 0,-5 5-1,10-12-65,-1-1-1,1 1 0,-1 0 1,1-1-1,-1 1 0,1-1 1,-1 1-1,1-1 0,-1 0 0,1 1 1,-1-1-1,0 1 0,1-1 1,-1 0-1,1 0 0,-1 1 0,0-1 1,0 0-1,0 0 0,0 0-57,1 0 0,0-1 0,0 1 0,-1 0 0,1-1 0,0 1 0,0 0 0,0-1 0,-1 1 0,1 0 0,0-1 0,0 1 0,0-1 0,0 1 0,0 0-1,0-1 1,0 1 0,0-1 0,0 1 0,0 0 0,0-1 0,0 1 0,0-1 0,8-32-6363,-1 13 4080,1 0 0,0 0 0,2 1 0,15-23 0,10-7-520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5:08.7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201 23 4896,'1'-1'263,"1"0"0,-1-1 1,1 1-1,0 0 0,-1 0 0,1 0 1,0 0-1,0 0 0,-1 0 0,1 1 0,0-1 1,0 0-1,0 1 0,0 0 0,3-1 1,14-4 3982,-18 4-4080,-1 1 0,1 0 0,-1-1-1,1 1 1,0 0 0,-1 0 0,1-1 0,-1 1-1,1 0 1,0 0 0,-1 0 0,1 0 0,0 0-1,-1 0 1,1 0 0,0 0 0,-1 0 0,1 0-1,-1 0 1,1 0 0,0 0 0,-1 1 0,1-1-1,-1 0 1,1 0 0,0 1 0,-1-1 0,1 0-1,-1 1 1,1-1 0,-1 1 0,1-1 0,-1 1-1,1-1 1,-1 1 0,0-1 0,1 1 0,-1-1-1,0 1 1,1-1 0,-1 1 0,0 0 0,0-1-1,1 2 1,-1-1-1,0 1-1,0 0 1,1-1-1,-1 1 1,0-1-1,-1 1 1,1 0-1,0-1 1,0 1-1,-1-1 1,1 1-1,-1-1 1,1 1-1,-1-1 1,0 1-1,1-1 1,-1 1-1,-1 1 1,-9 8 248,-1 0 0,0-1 1,0-1-1,-1 1 0,-21 10 1,18-11-279,1 0 0,1 2 1,0-1-1,-15 16 1,27-25-132,0 1-1,0 0 1,0 1 0,1-1-1,-1 0 1,1 0 0,0 1-1,-1-1 1,0 5 0,2-6 0,-1 0 0,1 0 0,0 0 0,0 0 1,0 0-1,0 0 0,1 0 0,-1 0 0,0 0 1,0 0-1,1 0 0,-1 0 0,0 0 1,1 0-1,-1 0 0,1 0 0,-1-1 0,1 1 1,0 0-1,-1 0 0,1 0 0,0-1 0,-1 1 1,1 0-1,0-1 0,0 1 0,1 0 0,72 41 287,-48-29-306,26 17 1,-37-19 13,0 0 0,-1 0 0,0 2 0,22 24-1,-14-11 115,-11-15 29,-2 0-1,1 1 1,-1 0-1,-1 0 1,-1 1 0,11 23-1,-17-34-108,0 1 0,0 0 0,-1 0 0,0-1-1,1 1 1,-1 0 0,0 0 0,-1 0-1,1-1 1,0 1 0,-1 0 0,1 0 0,-1-1-1,0 1 1,0 0 0,0-1 0,0 1 0,-1-1-1,1 1 1,-1-1 0,1 0 0,-1 0-1,0 1 1,0-1 0,0 0 0,0-1 0,0 1-1,-4 2 1,-1 1 8,0-1 1,0 0-1,0 0 0,-1-1 1,1 0-1,-1 0 0,0-1 1,-14 3-1,-12 0-3,0-2-1,-35-2 1,49-1-1114,-1-2 1,1 0 0,0-2 0,-34-9-1,50 11 264,1 1 0,-1-1 0,0 0 0,1 0-1,0 0 1,-5-3 0,7 4 497,0 0 1,0 1-1,1-1 0,-1 0 1,0 1-1,0-1 1,1 0-1,-1 0 0,0 0 1,1 0-1,-1 0 0,1 0 1,-1 0-1,1 0 0,0 0 1,-1 0-1,1 0 0,0 0 1,0 0-1,0 0 0,0 0 1,0 0-1,0-1 0,0 1 1,0 0-1,0-2 0,7-8-4319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5:09.1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75 7648,'-7'-5'1500,"-6"-4"9287,57 1-5181,237-20-903,-127 13-4399,-47 6-1349,-97 8-2100,-39 4-7213,-1 6 2614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5:09.6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263 159 5408,'5'-4'2621,"-4"3"-2291,-1 1 1,1-1-1,0 1 1,0-1-1,0 1 1,-1-1-1,1 0 1,0 1-1,-1-1 1,1 0-1,0 0 1,-1 1-1,1-1 1,0-2-1,-1 3-106,0-1 0,0 1 0,0-1 0,1 1 0,-1-1 0,0 1 0,0-1 0,0 1 0,0-1 0,0 1 0,0-1 0,0 1 0,0-1 0,0 1 0,0-1 0,-1 1 0,1-1 0,0 1 0,0-1 0,0 1 0,-1-1 0,1 1 0,0-1 0,0 1 0,-1 0 0,0-1 0,1 0-74,-1 1-1,0 0 1,0-1 0,1 1 0,-1 0 0,0-1-1,0 1 1,0 0 0,0 0 0,1 0 0,-1 0 0,0 0-1,0 0 1,-1 0 0,-3 1 40,1-1 0,0 1 1,-1 1-1,1-1 0,0 1 0,-4 1 1,-11 7 331,-7 3 290,-38 26 1,55-33-693,1 1 0,0 0 0,0 0 0,1 1 0,0 0 0,0 0-1,1 1 1,-6 10 0,4-4-22,1 0 0,1 0 0,0 1-1,1 0 1,0 0 0,2 0 0,0 1 0,0-1-1,2 1 1,0-1 0,2 19 0,0-21-40,0-1 0,2 0 1,-1 0-1,2 0 0,0 0 0,0-1 1,1 1-1,0-1 0,1 0 1,1 0-1,0-1 0,0 0 1,1 0-1,14 14 0,-17-21-28,-1 0 0,1 0 0,0-1 0,0 1 0,0-1 0,1 0 0,-1 0 0,1-1 0,0 1 0,-1-1 0,1-1 0,0 1-1,0-1 1,0 0 0,1 0 0,-1-1 0,0 0 0,0 0 0,0 0 0,0-1 0,0 0 0,0 0 0,0 0 0,0-1 0,7-2 0,7-4 20,-1-1 0,0-1 0,0-1 0,-1 0 0,0-1 0,17-16 0,92-91 90,-118 109-125,104-111 69,-92 97-103,-2-1-1,-1-1 1,17-32 0,-31 51 8,-1 0 1,0 0 0,0-1 0,0 0-1,-1 1 1,0-1 0,-1 0-1,1-10 1,-2 13-11,0 0 1,0 0-1,-1 0 0,0 0 0,0 0 0,0 0 0,0 0 1,-1 0-1,0 1 0,0-1 0,0 1 0,-1-1 1,-5-7-1,2 5-12,0 0 1,0 1-1,-1 0 1,0 0-1,0 1 0,0 0 1,-1 0-1,0 0 1,0 1-1,0 0 1,0 1-1,-12-3 0,-3-1-62,0 2-1,-1 1 1,-35-2-1,40 5-143,-1 1 0,1 1 0,0 1-1,0 1 1,0 0 0,0 1-1,0 1 1,-18 8 0,20-6-1109,1 1 0,0 0 1,1 1-1,0 1 0,-17 13 1,25-16 267,0-1 1,0 2-1,1-1 1,0 1-1,0 0 1,0 0-1,1 0 1,1 1-1,-1 0 1,2 0-1,-6 15 1,-2 16-1956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5:10.0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0 8320,'6'4'7198,"-6"-3"-7044,-7 8 3780,-18 11-925,23-17-2414,-51 31 3058,120-77-2426,-67 43-1501,0 0 1,1 0-1,3-8-6294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6:19.5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276 43 2304,'5'4'5690,"-39"-16"-2746,32 10-2864,0 1 1,0 0-1,-1 0 0,1 0 0,0 0 0,-1 1 0,1-1 1,0 1-1,-1-1 0,1 1 0,-1 0 0,1 0 0,-1 0 0,1 0 1,-1 0-1,1 1 0,0-1 0,-1 1 0,1 0 0,0-1 1,-1 1-1,-2 2 0,-4 2 92,0 1 0,0 0 0,1 0 1,-9 9-1,-7 5 377,12-10-471,-1 1 1,1 1 0,1 0-1,0 1 1,1 0 0,1 0-1,-15 27 1,22-36-30,0 1 1,0-1-1,1 1 1,0-1-1,0 1 1,0-1 0,0 1-1,1 0 1,-1-1-1,1 1 1,1 0-1,-1 0 1,1-1-1,-1 1 1,1-1-1,1 1 1,-1 0-1,1-1 1,-1 0-1,1 1 1,0-1-1,1 0 1,-1 0-1,1 0 1,0-1-1,0 1 1,5 4 0,-7-7-8,0 1 0,0-1 0,1 0 0,-1-1 0,1 1 0,-1 0 1,1 0-1,-1 0 0,1-1 0,-1 1 0,1-1 0,0 1 1,-1-1-1,1 0 0,0 0 0,-1 0 0,1 0 0,3 0 1,-2-1 19,0 1 0,0-1 1,1 0-1,-1-1 0,0 1 1,0 0-1,0-1 0,0 0 1,2-2-1,6-4 127,-1-1 1,0-1-1,13-17 0,-22 26-179,6-7 16,-1 0-1,0 0 0,0-1 0,-1 0 1,0 0-1,-1-1 0,0 0 0,0 1 1,-1-1-1,0 0 0,-1 0 0,0-1 1,-1 1-1,1-19 0,-2-66-57,0 94 32,0 0 0,-1-1 0,1 1 1,0 0-1,-1-1 0,1 1 0,-1 0 0,1 0 0,-1 0 0,-1-3 0,-2-8-204,-5 32 76,7-10 124,0 0 0,1 0 0,0 0 0,1 1 0,1 14 0,0 1 18,-1-17 23,0-1 1,1 1-1,0-1 1,1 1 0,0-1-1,0 0 1,5 13-1,-5-18 3,-1 0-1,1 0 1,-1 0 0,1-1-1,0 1 1,0 0-1,0-1 1,0 1-1,1-1 1,-1 0 0,1 0-1,-1 0 1,1 0-1,0 0 1,0 0-1,-1-1 1,1 1 0,0-1-1,1 0 1,-1 0-1,0 0 1,6 1-1,-2-2 60,1 1 1,-1-2-1,1 1 0,-1-1 0,1 0 0,-1 0 0,0-1 0,11-4 0,3-3 165,29-16 1,-23 11-310,-19 9 65,0-1 0,-1 0 1,0 0-1,0 0 0,0-1 0,10-13 0,1-1 37,-16 20-76,0-1 0,0 0 0,-1 0 0,1 0-1,-1 0 1,1 0 0,-1 0 0,0-1 0,0 1 0,0 0 0,0-1 0,0 1 0,0-5 0,-1 6 30,2 3-127,-1 0 91,0 0 0,0 0 0,0 0 0,0 1 0,0-1 0,1 3 0,-2-5 22,6 13 0,0 0 0,1 0 0,0-1 0,1 0 0,1 0 0,15 16 0,-18-22 20,1 0 0,-1 0 0,1-1 0,9 5 0,5 5 53,-17-12-29,1 0 0,-1-1 0,1 1 0,0-1 0,0 0 0,0 0 1,0 0-1,1-1 0,-1 0 0,0 0 0,1 0 0,-1-1 0,0 0 0,1 0 1,-1 0-1,1 0 0,-1-1 0,0 0 0,1 0 0,-1-1 0,0 1 0,0-1 1,7-4-1,1 0 6,1-2 0,-2 0 1,1 0-1,-1-1 0,0-1 0,-1 0 1,13-15-1,-20 21-41,-1 0 1,0 0-1,0-1 0,0 1 1,3-9-1,-5 12-11,-1-1 1,1 1-1,-1-1 0,1 1 1,-1-1-1,1 1 0,-1-1 1,0 1-1,0-1 0,0 0 0,0 1 1,0-1-1,0 1 0,0-1 1,-1 1-1,1-1 0,0 1 1,-1-1-1,1 1 0,-1-1 0,0 1 1,1-1-1,-2-1 0,1 3-11,1-1 0,-1 1-1,1 0 1,-1-1 0,1 1 0,-1-1-1,1 1 1,-1 0 0,1 0 0,-1-1-1,0 1 1,1 0 0,-1 0-1,1 0 1,-1-1 0,0 1 0,1 0-1,-1 0 1,0 0 0,1 0-1,-1 0 1,1 0 0,-1 0 0,0 1-1,1-1 1,-1 0 0,1 0-1,-1 0 1,0 1 0,1-1 0,-1 0-1,1 1 1,-1-1 0,1 0-1,-1 1 1,1-1 0,-1 1 0,0 0-1,-18 21-216,16-17 189,2-5 43,-10 14-28,-13 21 0,22-31 143,-1 0 0,1 1 0,0-1 0,0 1 0,1-1 0,-1 1 0,1 0 0,0-1 0,0 1 0,1 5 0,0-9-87,0 0 0,0 0-1,0 0 1,0 0 0,0 0 0,1 0 0,-1-1-1,0 1 1,1 0 0,-1 0 0,1 0 0,-1 0 0,1-1-1,-1 1 1,1 0 0,-1 0 0,1-1 0,0 1-1,-1-1 1,1 1 0,0 0 0,0-1 0,0 1-1,-1-1 1,1 0 0,0 1 0,0-1 0,0 0 0,0 1-1,0-1 1,1 0 0,3 1 105,1 0 0,0 0 0,11-1-1,-10 0-60,276-10-1192,-187 3-2819,1 0-3697,-19-4 3445,4-11 70,-82 22 4116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6:24.9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19 894 3488,'-5'4'666,"4"-3"-534,0-1 0,0 1-1,0 0 1,1-1 0,-1 1-1,0 0 1,0 0-1,0 0 1,1-1 0,-1 1-1,1 0 1,-1 0 0,0 0-1,1 0 1,-1 0-1,1 0 1,0 0 0,-1 0-1,1 0 1,0 0-1,0 1 1,0-1 0,0 0-1,0 0 1,0 0 0,0 0-1,0 2 1,0-2 87,0 1 0,0-1 1,0 1-1,0 0 1,0-1-1,1 1 0,-1-1 1,0 1-1,1-1 0,-1 1 1,1-1-1,0 0 0,-1 1 1,1-1-1,0 0 0,0 1 1,0-1-1,0 0 1,0 0-1,0 0 0,0 0 1,0 0-1,0 0 0,3 2 1,-2-3-56,0 1 1,0-1-1,0 1 0,0-1 1,0 0-1,0 1 1,0-1-1,0 0 0,0 0 1,0-1-1,0 1 1,0 0-1,0-1 0,0 1 1,0-1-1,0 0 1,0 0-1,3-1 1,41-25 958,83-62 0,-98 66-943,-6 4-50,-10 10-17,0-2 1,-1 0-1,0-1 0,-1 0 0,-1-1 1,20-26-1,-26 31-85,0 0 1,-1 0-1,-1-1 1,0 0-1,0 0 0,0 0 1,-1 0-1,0 0 1,-1-1-1,0 1 1,0-12-1,-2 21-53,1-1 0,-1 0 0,0 1 0,0-1 0,0 0 0,0 1-1,0-1 1,-1 0 0,1 1 0,0-1 0,0 1 0,0-1 0,-1 0 0,1 1 0,0-1 0,0 1 0,-1-1 0,1 0 0,0 1-1,-1-1 1,0 0 0,1 1 19,-1 0-1,1 0 1,-1 0-1,1 0 1,0 0-1,-1 0 1,1 0-1,-1 0 1,1 1-1,-1-1 1,1 0-1,0 0 1,-1 0-1,1 0 1,-1 1-1,1-1 1,0 0-1,-1 0 1,1 0-1,0 1 1,-1-1-1,0 1 1,-20 24 113,19-22-116,-6 8 4,0 0-1,1 0 1,0 1-1,1 1 1,-6 14-1,11-22 36,-1-1-1,1 1 0,0-1 0,0 1 0,1 0 0,-1-1 0,1 1 0,0 0 0,1-1 1,-1 1-1,1 0 0,0-1 0,0 1 0,0 0 0,0-1 0,1 0 0,0 1 0,0-1 1,2 4-1,0-2 63,0-1-1,-1 1 1,2-1 0,-1 0 0,0-1-1,9 8 1,-10-11-30,-1 1-1,0-1 1,1 1-1,-1-1 1,1 0-1,0 0 1,-1 0-1,1 0 1,0-1-1,0 1 1,-1-1-1,1 0 1,0 0-1,0 0 1,0 0-1,-1 0 1,6-1-1,0-1-5,0 1 0,0-2 0,0 1 0,-1-1 0,1 0 0,-1-1 0,0 1 0,0-2 0,0 1 0,-1-1 0,11-9 0,59-54 93,-39 36-341,-37 32 183,1 0 0,-1-1 0,0 1-1,0 0 1,1-1 0,-1 1 0,0 0-1,1 0 1,-1-1 0,0 1 0,1 0-1,-1 0 1,0 0 0,1-1 0,-1 1-1,1 0 1,-1 0 0,0 0 0,1 0-1,-1 0 1,1 0 0,-1 0 0,0 0-1,1 0 1,-1 0 0,1 0 0,-1 0-1,0 0 1,1 0 0,0 1-17,0 1 1,0-1-1,0 1 0,0-1 1,-1 0-1,1 1 1,-1 0-1,1-1 1,0 3-1,7 15 40,-6-15 10,-1-1 0,1 1-1,-1-1 1,0 1 0,0 0 0,1 4 0,4 16 43,-5-20-43,1 0 1,-1 1-1,0-1 1,0 1-1,-1 4 1,9 18 412,1-27-64,-5-2-327,0 1 0,0-1 0,0 0 0,0-1 0,0 1-1,-1-1 1,1 0 0,-1 0 0,0 0 0,7-7 0,12-8 9,2 0-31,1 1 0,1 2 0,32-14 0,-40 18-99,-14 8 52,1 0 0,0 0 0,8-3 0,-13 5 7,0 1 1,0-1-1,0 1 0,0 0 1,0 0-1,0-1 0,1 1 0,-1 0 1,0 0-1,0 0 0,0 1 1,1-1-1,-1 0 0,0 0 1,0 0-1,0 1 0,0-1 0,0 1 1,0-1-1,0 1 0,0-1 1,0 1-1,2 1 0,-1-1 6,0 1-1,-1 0 0,1-1 1,0 1-1,0 0 0,-1 0 1,0 0-1,1 0 0,-1 0 1,0 0-1,0 1 0,0-1 1,0 0-1,0 1 0,0-1 1,0 4-1,4 42 155,3-14-75,-8-32 145,4-3-160,-1 1 1,1-1-1,-1 0 1,1 0-1,-1 0 0,1-1 1,-1 1-1,0-1 1,0 1-1,6-5 1,2-3-1,15-15 0,7-6 39,-27 26-81,-3 2-22,-1 0 0,1 0 0,-1 0 0,1 0 0,-1 0 0,0-1 0,0 1 0,0-1 0,0 0 0,0 1 0,-1-1 0,2-4 0,-3 7-10,0-1-1,1 1 0,-1 0 1,0-1-1,0 1 1,1-1-1,-1 1 1,0 0-1,0-1 0,1 1 1,-1 0-1,0-1 1,1 1-1,-1 0 0,1 0 1,-1-1-1,0 1 1,1 0-1,0 0 0,3 4-146,1 20 152,-4-15-31,3 16-56,-4-20 92,1 0 0,0 0 0,0-1 0,0 1 0,0 0 0,1-1 0,-1 1 0,1-1 0,3 5 0,2 5 154,-5-11-101,-1 0-1,1 0 0,0 0 1,0-1-1,0 1 0,4 4 1,-5-6-24,0 0-1,0-1 1,1 1 0,-1-1 0,0 1 0,0 0 0,0-1 0,1 0-1,-1 1 1,0-1 0,0 0 0,1 0 0,-1 0 0,0 0-1,1 0 1,-1 0 0,0 0 0,1 0 0,-1 0 0,0-1 0,0 1-1,2-1 1,6-3 43,-1 1 1,0-2-1,0 1 0,-1-1 0,1-1 0,-1 1 0,9-10 0,13-9 103,-3 5-48,60-48-341,-37 27-107,-49 40 321,0 0-1,0 0 0,0-1 1,0 1-1,1 0 1,-1 0-1,0 0 0,0-1 1,1 1-1,-1 0 1,0 0-1,0 0 0,0 0 1,1 0-1,-1 0 0,0-1 1,0 1-1,1 0 1,-1 0-1,0 0 0,1 0 1,-1 0-1,0 0 1,0 0-1,1 0 0,-1 0 1,0 0-1,0 0 0,1 0 1,-1 1-1,0-1 1,0 0-1,1 0 0,-1 0 1,0 0-1,0 0 1,1 0-1,-1 1 0,0-1 1,3 13-211,-7 21 18,-42 206 41,21-101 164,16-91-8,2-5 125,-2 0 1,-19 52-1,25-87-23,3-7-72,0 0-1,0 0 1,0 0-1,0 0 1,-1 0-1,1 0 1,0 0-1,-1 0 1,1 0-1,-1 0 1,1 0-1,-1-1 1,1 1-1,-1 0 1,1 0-1,-1 0 1,0-1 0,0 1-1,1 0 1,-1-1-1,-1 2 1,1-3-9,1 1 0,0 0 1,-1 0-1,1-1 0,-1 1 0,1 0 1,0-1-1,-1 1 0,1 0 1,0-1-1,0 1 0,-1-1 1,1 1-1,0 0 0,0-1 0,-1 1 1,1-1-1,0 1 0,0-1 1,0 1-1,0-1 0,0 1 1,0-1-1,0 1 0,0-1 1,0 1-1,0-1 0,0 1 0,0 0 1,0-2-1,2-17 97,24-113-101,-21 101-7,2 0 0,0 0 0,2 0 0,2 1 1,1 0-1,1 1 0,1 0 0,29-42 0,96-100-25,-126 158-115,28-21 0,-27 23 19,-13 10 89,1 0 1,0-1 0,-1 1 0,1 0 0,0 0 0,0 0-1,0 1 1,0-1 0,0 0 0,0 1 0,0-1 0,2 1-1,-3 0 14,0 0-1,0 0 0,1 0 0,-1 0 1,0 0-1,0 1 0,0-1 0,-1 0 1,1 1-1,0-1 0,0 1 0,0-1 0,0 1 1,0-1-1,0 1 0,0 0 0,-1-1 1,1 1-1,0 0 0,-1 0 0,1 0 0,0-1 1,-1 1-1,1 0 0,-1 0 0,1 2 1,1 1 6,0 1 1,0-1-1,-1 1 0,1 0 1,-1 0-1,0 0 1,-1 0-1,1 0 1,-1 0-1,0-1 1,0 1-1,-1 0 1,1 0-1,-1 0 0,0 0 1,0 0-1,-1 0 1,0-1-1,0 1 1,0-1-1,0 1 1,0-1-1,-1 0 1,0 0-1,0 0 1,0 0-1,0 0 0,-8 5 1,8-6 44,1-1 0,-1 0 0,0 0 0,0 0 0,0-1 0,-1 1 0,1-1 0,0 0 0,-1 0 0,1 0 0,-1 0 0,1 0 0,-1-1 0,1 0 0,-8 0 0,-20 0-96,31 0-10,1 2-203,5 3 301,1 1 1,-1-1-1,1 0 1,0 0-1,0-1 1,0 0 0,1 0-1,-1-1 1,1 0-1,0 0 1,0-1-1,0 0 1,0-1-1,14 2 1,-14-4-18,1-1 0,-1 1 0,1-2 0,-1 1 0,0-1 0,0 0 0,0-1 0,-1 0 0,13-8 0,4-1 12,5-4 72,42-32 0,-63 43-118,-2 1 34,0 0-1,-1 0 0,1-1 1,-1 0-1,0 0 0,-1 0 1,8-13-1,-8 10-53,-3 8 37,0 0 0,-1 0 0,1-1 0,0 1 0,-1 0 0,0 0 0,1-1 0,-1 1 0,0 0 0,1-1 0,-1 1 0,0-1 0,0-1 0,18 3-144,-7 3 109,0 0 1,0 1-1,19 9 0,-3-1 7,-18-8-16,0 1-1,1 0 1,-2 0 0,1 1 0,15 12 0,-20-14 44,0 0 0,0 0-1,0 0 1,-1 0 0,0 1 0,0 0-1,0-1 1,0 1 0,-1 0 0,0 1-1,0-1 1,2 9 0,-4-13 17,1 0 1,-1 0-1,0 0 0,0 0 1,0 0-1,1 0 0,-1 0 0,0 0 1,1 0-1,-1-1 0,1 1 1,-1 0-1,1 0 0,-1 0 1,1-1-1,0 1 0,-1 0 1,1 0-1,0-1 0,0 1 1,-1-1-1,1 1 0,0-1 0,0 1 1,0-1-1,0 1 0,0-1 1,0 0-1,0 1 0,0-1 1,0 0-1,0 0 0,0 0 1,0 0-1,1 0 0,3-1 23,0 0-1,0 0 1,0-1-1,0 1 1,8-5-1,2-1-76,7-1 134,-5 3-85,30-16 1,-28 13-11,-16 7-36,1 0 0,-1 0 0,0 0-1,0 0 1,0-1 0,0 1 0,0-1-1,0 0 1,2-3 0,-2 5-110,3 4 26,-5-4 114,-1 1-1,1 0 1,-1 0 0,1-1 0,-1 1-1,0 0 1,1 0 0,-1 0 0,0-1 0,0 1-1,1 0 1,-1 0 0,0 0 0,0 0-1,0 0 1,0 0 0,0-1 0,0 1-1,0 0 1,-1 0 0,1 0 0,0 0-1,-1 1 1,0 1 18,1 1-11,0 0 0,0 0 1,0 0-1,0 0 0,0 1 1,1-1-1,0 0 0,0 0 1,0 0-1,0 0 1,1 0-1,2 6 0,-3-9 8,-1 0-1,1 0 1,-1 1-1,0-1 1,0 0-1,1 0 1,-1 0-1,0 0 1,0 1-1,0 0 1,-1-1-1,1 0 1,0-1 0,0 1 0,0 0 0,0 0-1,0-1 1,0 1 0,0 0 0,0-1 0,1 1-1,-1 0 1,0-1 0,0 1 0,0 0-1,1-1 1,-1 1 0,0-1 0,1 1 0,-1 0-1,1-1 1,-1 1 0,1-1 0,-1 1 0,1-1-1,-1 1 1,1-1 0,-1 0 0,1 1 0,-1-1-1,2 1 1,5 2 106,-6-2 86,1-2-81,-2 0-114,2 0 1,-1 0 1,0 0 0,1 0 0,-1-1-1,0 1 1,0-1 0,0 1-1,0 0 1,0-1 0,0 0-1,-1 1 1,1-1 0,0 1-1,-1-1 1,1 0 0,-1 0-1,0 1 1,1-1 0,-1 0 0,0-2-1,0-9-11,-1-23-87,0 34 81,1-1 0,-1 1-1,1 0 1,-1-1 0,0 1-1,0-1 1,0 1-1,0 0 1,0 0 0,-1 0-1,-2-4 1,-5-3-132,8 6 138,-1 1 0,1 0 0,-1-1 0,0 1 0,0 0 0,0 0 0,0 0 0,-1 1 0,1-1 0,0 1-1,-1-1 1,1 1 0,-1 0 0,1-1 0,-1 1 0,0 1 0,-4-2 0,7 2-116,0 1 41,0 1 86,0-1 0,0 1-1,0-1 1,1 0-1,-1 1 1,1-1-1,-1 0 1,1 1-1,-1-1 1,1 0-1,0 0 1,0 1-1,-1-1 1,1 0 0,0 0-1,0 0 1,0 0-1,0 0 1,0 0-1,1 0 1,-1-1-1,0 1 1,0 0-1,1-1 1,-1 1-1,0-1 1,1 1-1,1 0 1,0 0 40,0-1 0,1 1 1,-1-1-1,0 1 0,1-1 0,-1 0 0,1 0 0,-1-1 1,1 1-1,5-2 0,0-2-5,0 0 0,0-1 0,-1 0 0,1 0 0,-1-1 0,13-11 0,12-9 24,-20 17-32,-1-2 0,0 1 0,-1-2 0,0 1 0,-1-1 0,0-1-1,-1 0 1,0 0 0,7-16 0,38-79-28,-20 38-70,2-9 90,9-18-78,-36 82-55,-1-1 0,7-21 0,-15 31-77,-3 5-8,-7 9-127,7-3 289,0 0 0,0 0 0,1 0 0,-1 0 0,1 0 1,0 0-1,-2 9 0,-5 42-20,3-20-37,-55 332 362,51-270-156,10-82-78,0-1-1,1 1 1,1 0 0,4 18-1,-6-33-14,0 1-1,1-1 1,-1 0-1,1 0 1,-1 0-1,0 0 0,1 1 1,0-1-1,-1 0 1,1 0-1,0 0 1,0 0-1,-1 0 1,1 0-1,0-1 1,2 2-1,-3-1-9,1-1 1,0 0-1,0 1 0,-1-1 0,1 0 0,0 0 1,0 0-1,0 0 0,0 0 0,-1 0 1,1 0-1,0 0 0,0 0 0,0 0 0,0 0 1,-1-1-1,1 1 0,1-1 0,4-2 15,-1 0 0,0 0 0,0-1 0,0 0 0,6-6 0,1 0-71,-5 5 29,-1 0 0,0 0 1,0 0-1,0-1 0,-1 0 1,1 0-1,-1 0 1,5-10-1,-10 15 15,1-1 1,0 0-1,0 1 0,0-1 1,0 1-1,0-1 0,0 1 1,0-1-1,1 1 0,-1 0 1,3-3-1,-3 4-7,-1-1 1,1 1-1,0-1 1,-1 1-1,1-1 1,0 0-1,-1 1 1,1-1-1,-1 0 1,1 1-1,-1-1 1,0 0-1,1 0 1,-1 0-1,0 1 1,1-1-1,-1 0 1,0 0-1,0 0 1,0 0-1,0 0 1,0 1-1,0-1 1,0 0-1,0 0 1,0-2-1,0-3 6,0 5-70,1 1-154,6 1 310,1 0-1,-1 0 1,10 3-1,-9-2-104,1-1 0,-1 1 1,12 0-1,13-1 82,-21 0-48,1-1 0,-1 0 0,18-3 0,154-33 114,-146 28-34,-33 7-90,13-6-21,-45 21-131,-41 29 1,57-35 170,1 0 0,-1 1 1,2 0-1,-1 1 1,1 0-1,-10 15 0,19-24-19,-1 0 0,0 1 0,1-1 0,-1 0 0,1 1 0,0-1 0,-1 1 0,1-1 0,0 1-1,0-1 1,0 1 0,0-1 0,0 1 0,0-1 0,0 1 0,1-1 0,-1 0 0,0 1 0,1-1 0,-1 1 0,1-1 0,0 0-1,-1 1 1,1-1 0,2 2 0,-2-2 8,0-1-1,0 0 0,0 0 0,0 1 1,0-1-1,0 0 0,0 0 0,1 0 1,-1 0-1,0-1 0,0 1 0,0 0 1,0 0-1,0-1 0,0 1 0,0 0 1,2-2-1,-2 2 13,3-1 5,0-1 0,0 0 0,0 0 0,0 0 0,0 0 0,-1-1 0,1 1 0,5-6 0,22-27-79,-16 17 36,20-37 119,-26 41-170,-8 12 41,1-1 0,-1 1 0,1 0 1,0 0-1,-1 0 0,4-3 0,-4 5-115,-1 2-70,-9 55 176,9-51 29,1 1 1,-1-1 0,1 1 0,0-1 0,1 0-1,-1 0 1,1 0 0,0 0 0,1 0-1,0 0 1,3 6 0,-4-9 25,0-1 0,0 1 0,0-1 0,0 0 0,0 0 0,0 0 0,1 0 0,-1 0 0,1 0 0,0 0 0,-1-1 0,1 1 0,0-1 1,0 0-1,0 0 0,0 0 0,0 0 0,0-1 0,0 1 0,0-1 0,0 1 0,0-1 0,0 0 0,6-1 0,6-2 20,-1-1-1,0 0 1,0-1 0,0-1-1,-1 0 1,0-1 0,0 0-1,16-12 1,-20 11-34,1 0 0,-1 0 0,-1-1 0,0 0 0,0-1 0,-1 1 0,0-2 0,-1 1 0,10-21 0,-3 2-34,-2-1 1,12-46-1,-2-11-51,12-47 77,-10 36 209,3-9-441,-22 77 60,-4 16-245,0 25 402,-1 1 0,-1-1 0,-4 14 0,-2 19 65,-5 49-75,-50 329 869,36-250-183,26-145-257,2-27-382,-1 0 0,1 0 0,-1 0 0,1 0 0,-1 0 1,1 0-1,-1 0 0,1 0 0,-1 0 0,1-1 0,-1 1 0,1 0 0,-1 0 0,1-1 1,-1 1-1,1 0 0,0-1 0,8-7 28,-1 1 1,0-2-1,0 1 0,8-12 1,7-7-107,7-11 46,-19 24-94,-1 1-1,15-14 0,-12 12-2,-13 14-59,1 9 63,9 20 81,-9-25 30,-1 0 0,1 0 0,1-1 0,-1 1 0,0 0-1,1-1 1,-1 1 0,1-1 0,3 4 0,4 6 51,-8-11-56,-1 0 1,1-1-1,0 1 0,-1-1 0,1 1 1,0 0-1,0-1 0,0 1 0,0-1 1,-1 0-1,1 1 0,0-1 0,0 0 1,0 0-1,0 1 0,0-1 0,0 0 1,0 0-1,0 0 0,0 0 0,0 0 1,2 0-1,21-5 173,-20 4-185,18-4 8,-1-1 0,0 0 0,-1-2 0,1 0 0,24-15 0,-30 14-52,1-1 1,-2-1-1,1 0 1,-2-1-1,1 0 1,-2-1-1,0-1 0,0 0 1,-1 0-1,-1-1 1,14-27-1,91-254-448,-100 252 558,-8 26-212,-1 0 0,-1 0 0,-1 0 0,0 0 1,1-33-1,-5 51 145,0 0 0,0-1 0,0 1 1,0 0-1,0 0 0,0 0 0,0-1 0,0 1 0,0 0 1,0 0-1,0-1 0,0 1 0,0 0 0,0 0 0,0-1 1,0 1-1,0 0 0,0 0 0,0-1 0,-1 1 0,1 0 1,0 0-1,0 0 0,0-1 0,0 1 0,0 0 0,-1 0 1,1 0-1,0 0 0,0-1 0,-1 1 0,1 0 1,0 0-1,0 0 0,0 0 0,-1 0 0,1 0 0,0 0 1,0 0-1,-1 0 0,-11 6-134,-10 16 120,13-8 37,2 1 1,-1 0-1,2 0 0,0 1 1,-7 29-1,4-17-9,-9 32 51,3 1 0,2 0 0,-8 92 0,21-140 0,1 0 0,-1-1 1,2 1-1,0 0 0,0-1 1,1 0-1,1 1 0,0-1 1,1-1-1,0 1 0,9 15 1,-10-21 4,1 1 0,-1-1 0,1 1 0,0-1 0,0-1 0,1 1 0,0-1 1,0 0-1,0 0 0,1 0 0,0-1 0,-1 0 0,2-1 0,-1 0 1,0 0-1,0 0 0,1-1 0,0 0 0,8 2 0,-10-4-54,0-1 1,-1 1-1,1-1 0,-1 0 1,1 0-1,-1 0 0,0-1 1,1 0-1,-1 0 0,0-1 0,0 1 1,0-1-1,0 0 0,-1 0 1,1 0-1,5-7 0,3-2 6,-1 0 0,0-1 0,18-27 0,-29 39-22,0-1-1,0 1 1,0-1 0,-1 1-1,1-1 1,-1 0-1,1 1 1,-1-1-1,1 0 1,-1 0 0,0 1-1,0-1 1,0 0-1,0 0 1,0 0 0,0-1-1,-1 2 6,1 0-1,0 1 0,0-1 1,-1 1-1,1-1 1,0 0-1,-1 1 1,1-1-1,0 1 0,-1-1 1,1 1-1,-1-1 1,1 1-1,-1-1 1,0 1-1,1-1 0,-1 1 1,1 0-1,-1-1 1,0 1-1,1 0 1,-1 0-1,0-1 0,1 1 1,-1 0-1,0 0 1,1 0-1,-1 0 1,0 0-1,1 0 1,-1 0-1,0 0 0,0 0 1,1 0-1,-1 0 1,0 0-1,1 1 1,-1-1-1,0 0 0,1 1 1,-2 0-1,-2 0 30,1 1 0,-1 0 0,1 0 0,0 0 0,-1 1 0,1-1 0,0 1 1,1 0-1,-1 0 0,0 0 0,1 0 0,-1 0 0,1 1 0,0-1 0,0 1 0,1-1 0,-3 7 0,3-7 44,0-1 0,0 0 1,1 1-1,-1-1 0,1 1 0,0-1 1,0 1-1,-1-1 0,2 0 0,-1 1 1,0-1-1,0 1 0,1-1 0,-1 1 1,1-1-1,0 0 0,0 1 0,0-1 1,0 0-1,0 0 0,0 1 0,1-1 1,-1 0-1,1 0 0,-1-1 0,1 1 0,0 0 1,0 0-1,-1-1 0,4 2 0,1 0-4,0 0-1,0 0 0,0 0 0,1-1 0,-1 0 0,1 0 0,0-1 0,8 1 1,58 0 1,-56-2-75,153-7-400,-86-5-2860,-3-9-5549,-57 13 1155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6:25.3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49 10976,'-45'-32'4064,"42"24"-3168,3 5-257,3-2-3070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6:27.8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203 472 2656,'1'0'183,"1"-1"1,-1 1-1,1-1 1,-1 1-1,0-1 1,1 0-1,-1 1 1,0-1-1,1 0 1,-1 0-1,0 0 1,2-2-1,-2 2 149,0 0-1,-1 1 0,1-1 0,-1 0 1,1 0-1,-1 1 0,1-1 0,-1 0 1,1 0-1,-1 0 0,0 0 1,1 1-1,-1-1 0,0-2 0,0 3-125,-1-1 0,1 1-1,-1 0 1,1-1 0,-1 1-1,0 0 1,1-1 0,-1 1-1,1 0 1,-1 0 0,0-1-1,1 1 1,-1 0 0,0 0-1,1 0 1,-1 0 0,0 0-1,1 0 1,-1 0 0,0 0-1,-1 0 1,-18 3 784,10 2-664,0 0 1,0 1-1,1 0 1,-11 10 0,-2 0-163,10-7-42,0 0 0,0 1 0,1 0-1,1 1 1,0 0 0,-9 13 0,15-20-74,1 0 1,1 1 0,-1 0-1,0 0 1,1 0-1,0 0 1,0 0-1,1 0 1,0 0-1,0 1 1,0-1 0,0 1-1,1-1 1,0 0-1,0 1 1,0-1-1,1 1 1,-1-1 0,4 9-1,-4-11 7,1-1 0,0 0 0,0 0 0,0 0-1,0 0 1,0 0 0,0 0 0,1 0 0,-1-1 0,1 1 0,-1 0-1,3 1 1,-4-3-25,1 1-1,0-1 0,0 1 0,0-1 0,0 0 1,0 0-1,0 1 0,0-1 0,0 0 0,-1 0 1,1 0-1,0 0 0,0 0 0,0 0 0,0 0 1,0 0-1,0 0 0,0-1 0,0 1 0,0 0 1,0 0-1,0-1 0,0 1 0,-1-1 0,1 1 1,0-1-1,0 1 0,0-1 0,1-1 0,22-20 322,0-1-1,29-38 0,-42 48-332,-1 2 60,-1 1-1,-1-2 0,0 1 1,0-2-1,-1 1 1,0-1-1,-1 1 0,6-23 1,-11 39-73,-1 0 0,1 0 1,-1 0-1,1 0 0,1 0 1,-1 0-1,0-1 0,3 5 0,-1 0 97,1-1-1,0 0 1,0 1-1,7 8 0,-3-6 48,1-2-1,-1 1 1,16 10-1,-19-16-79,-1 0 0,1-1-1,0 1 1,-1-1 0,1 0-1,0-1 1,0 1 0,1-1-1,-1 0 1,10 1 0,5-2-4,0-1 0,0-1 0,0 0 0,0-2 1,0 0-1,-1-1 0,1-1 0,22-10 0,75-47-145,-106 58 53,-7 2 6,0 1 1,1 0-1,-1 0 1,9-3 0,-12 5 9,1 0 1,-1 0-1,0 0 0,0 0 1,0 0-1,0 0 0,0 0 1,0 0-1,0 0 1,0 0-1,0 0 0,0 1 1,0-1-1,0 0 1,0 1-1,0-1 0,0 1 1,0-1-1,0 1 1,0 0-1,0-1 0,-1 1 1,1 0-1,0 0 0,0-1 1,-1 1-1,2 1 1,0 2 17,-1-1 1,1 0-1,-1 1 0,1-1 1,-1 1-1,0-1 1,-1 1-1,1 0 1,0-1-1,-1 1 1,0 0-1,0 3 1,-1 7 146,-5 26 1,2-16-92,-10 63 470,14-87-523,0 0 1,0 0-1,-1 0 0,1 0 0,0 0 1,0 0-1,0 0 0,0 0 0,0 1 1,0-1-1,0 0 0,0 0 0,0 0 1,0 0-1,0 0 0,0 0 0,0 0 1,0 0-1,0 0 0,0 0 0,0 0 1,0 0-1,0 0 0,0 1 0,0-1 1,0 0-1,0 0 0,0 0 0,0 0 1,0 0-1,0 0 0,0 0 0,0 0 1,0 0-1,0 0 0,0 0 0,0 0 1,0 0-1,0 1 0,0-1 0,0 0 1,0 0-1,0 0 0,0 0 0,0 0 1,0 0-1,1 0 0,-1 0 0,0 0 1,0 0-1,0 0 0,0 0 0,0 0 1,0 0-1,0 0 0,0 0 0,0 0 1,0 0-1,0 0 0,0 0 0,0 0 1,1 0-1,-1 0 0,0 0 0,0 0 1,5-6 368,13-22-167,-2 4-152,-5 11-92,0 1 0,1 0 0,0 1 0,0 0 0,1 1 0,1 1 0,0 0 0,0 1 0,1 0 0,0 1 0,20-6 0,-34 12 26,7-1-15,-1 0 0,1 0 0,10 0 0,-16 2 7,-1 0 0,1-1-1,-1 1 1,1 1 0,-1-1-1,1 0 1,-1 0 0,0 0-1,1 1 1,-1-1 0,1 1-1,-1-1 1,0 1 0,1 0-1,-1-1 1,0 1 0,0 0 0,0 0-1,1 0 1,-1 0 0,0 0-1,0 0 1,0 0 0,1 2-1,1 4 40,-1-1 0,0 0 0,0 1-1,-1-1 1,0 1 0,0-1 0,0 1 0,-1 0-1,0 7 1,2 30 74,-1-36-56,1 0 0,0 1 0,0-1 0,1 0 0,6 14 0,-7-20-24,-1 1-1,1-1 1,0 1 0,0-1 0,0 0-1,0 0 1,0 0 0,0 0-1,1 0 1,-1 0 0,1-1-1,-1 1 1,1-1 0,-1 0-1,1 1 1,0-1 0,0 0-1,0-1 1,0 1 0,4 0 0,1 0-5,0-1 1,0 0 0,0-1 0,1 0 0,-1 0 0,0-1-1,0 1 1,14-7 0,6-4-6,28-15 1,-52 25-8,48-26 36,123-57-60,-116 63 75,66-27-122,-124 48 67,0 1 0,0-1 0,0 1 0,0-1 0,1 0 0,-1 1 0,0-1 0,0 0 0,0 0-1,-1 0 1,2-1 0,-1 2-2,-1 0 0,0-1 0,0 1 0,0 0 0,0 0 0,0 0 0,0-1 0,0 1 0,0 0 0,0 0 0,0 0 0,0-1 0,0 1 0,0 0 0,0 0 0,0 0 0,-1 0 0,1-1 0,0 1 0,0 0 0,0 0 0,0 0 0,0 0 0,0-1 0,0 1 0,0 0 0,-1 0 0,1 0 0,0 0 0,0 0 0,0-1 0,0 1 0,-1 0 0,1 0 0,0 0 0,0 0 0,0 0 0,0 0 0,-1 0 0,1 0 0,-3-1-19,1 1 0,0-1 0,-1 1 1,1 0-1,-1 0 0,1 0 0,0 0 0,-1 0 0,1 1 0,-1-1 0,-2 2 0,-12 3-11,0 2 1,0 0-1,0 1 0,1 0 1,1 1-1,-1 1 0,2 1 1,-25 21-1,31-24 36,0 1 1,1 0-1,-1 0 1,2 1-1,-1-1 1,2 1-1,-1 1 0,1-1 1,1 1-1,0 0 1,0 0-1,1 0 1,0 1-1,-1 20 1,3-27 20,1 0 1,0 1 0,1-1 0,-1 0 0,1 0 0,0 1-1,0-1 1,4 9 0,-4-12-22,0 1 0,0-1 0,0 0-1,1 0 1,-1-1 0,0 1 0,1 0 0,-1 0-1,1-1 1,0 1 0,-1-1 0,1 1 0,0-1-1,0 0 1,0 1 0,0-1 0,0 0 0,0-1-1,0 1 1,1 0 0,-1 0 0,3 0 0,2-1 21,-1 0 0,0 0 0,0 0 0,1-1 0,-1 0 0,0 0 0,0-1 0,0 1 0,10-6 0,4-2 46,27-17 0,-15 6-22,-1-1 0,-1-1 1,-1-2-1,-1 0 0,-1-3 1,-1 0-1,26-36 0,-40 44-57,0-1 0,-1-1-1,-2 0 1,0 0 0,-1-1-1,9-39 1,-5-1-178,6-77 0,-16 119 165,-1-1 0,-1 1 0,-1-1 0,0 1 0,-8-38 0,8 54-17,0 0 1,0 1 0,-1-1 0,1 1 0,-1 0-1,0-1 1,0 1 0,0 0 0,0 0 0,0 0 0,-1 0-1,-5-5 1,7 7 25,0 1-1,0-1 1,-1 0-1,1 0 1,-1 1-1,1-1 1,-1 1-1,1-1 1,-1 1 0,1 0-1,-1 0 1,1-1-1,-1 1 1,1 0-1,-1 0 1,0 0-1,1 1 1,-1-1-1,1 0 1,-1 1-1,1-1 1,-1 1 0,1-1-1,0 1 1,-1 0-1,1-1 1,0 1-1,-1 0 1,1 0-1,0 0 1,0 0-1,-2 2 1,-1 1 0,-1 1 0,1 0 0,0-1-1,1 2 1,-1-1 0,-4 10 0,-14 38 134,14-27 147,1 0-1,0 1 0,-3 34 1,9-45-101,0 1 0,1-1 1,1 0-1,0 1 0,1-1 0,8 31 0,3-11 31,0 0-1,3-1 1,1-1-1,1-1 1,43 59-1,-54-83-231,-1-1 1,1 0-1,1 0 0,0-1 1,0 0-1,0 0 0,1-1 1,13 8-1,-10-8-491,0-1 0,1 0 0,0-1 0,0 0 0,1-1 0,18 1 0,74 3-3581,-6-12-6321,-100 5 10414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4:59:45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1207 3392,'0'0'56,"0"1"-1,-1-1 1,1 0-1,0 0 1,0 0 0,-1 0-1,1 0 1,0 1 0,0-1-1,0 0 1,-1 0-1,1 0 1,0 1 0,0-1-1,0 0 1,0 0 0,-1 1-1,1-1 1,0 0 0,0 1-1,0-1 1,0 0-1,0 0 1,0 1 0,0-1-1,0 0 1,0 1 0,0-1-1,0 0 1,0 0-1,0 1 1,0-1 0,0 0-1,0 1 1,0-1 0,11 0 2824,19-9 50,-21 5-2752,-1-1 0,0 0 0,0 0 0,-1-1 0,1 0 0,-1-1 0,0 1 0,-1-1 0,0-1 0,9-12 0,3-9 123,23-46 0,-7 3-24,-10 20 27,2 1 0,39-56 0,-11 20 560,-36 57-730,-13 26-457,-5 4 311,0 0 0,0 0 0,0 0 0,0 0-1,0 0 1,0 0 0,0 0 0,1 0 0,-1 0-1,0 0 1,0 0 0,0 0 0,0 0 0,0 0-1,0 0 1,0 0 0,0 0 0,0 0 0,0 0-1,0 1 1,0-1 0,1 0 0,-1 0 0,0 0-1,0 0 1,0 0 0,0 0 0,0 0-1,0 0 1,0 0 0,0 0 0,0 0 0,0 1-1,0-1 1,0 0 0,0 0 0,0 0 0,0 0-1,0 0 1,0 0 0,0 0 0,0 0 0,0 0-1,0 1 1,0-1 0,0 0 0,0 0 0,0 0-1,0 0 1,0 0 0,0 0 0,0 0 0,0 0-1,0 0 1,-1 0 0,1 0 0,0 0-1,0 1 1,0-1 0,0 0 0,-23 40-511,14-19 613,2 1 0,0 0-1,1 0 1,-3 32 0,7-40-7,1-1 0,1 1 0,0-1-1,1 1 1,0-1 0,1 1 0,0-1 0,8 23 0,-8-31 28,0 0-1,0-1 1,0 1 0,1-1-1,0 1 1,-1-1 0,5 4-1,-6-7-71,0 0 0,0 0 0,0 0-1,0 0 1,0 0 0,0-1-1,1 1 1,-1 0 0,0-1-1,0 1 1,1-1 0,-1 1 0,0-1-1,1 0 1,-1 0 0,0 1-1,1-1 1,-1 0 0,1 0-1,-1 0 1,0-1 0,1 1 0,-1 0-1,0 0 1,1-1 0,-1 1-1,0-1 1,1 1 0,-1-1-1,1 0 1,9-6 127,-1-1-1,0 1 1,-1-2-1,16-17 1,-8 8 9,108-119 140,-34 36-353,-61 74-549,-34 36-1205,-5 21 1835,7-24-55,0 0 1,1 0-1,-1 0 1,1 0-1,0 10 1,1-3 60,1 0 1,0 1 0,1-1-1,0 0 1,1 0-1,1-1 1,0 1 0,0 0-1,12 20 1,-14-31-4,-1 1 0,1-1 0,-1 0 0,1 0 1,0 0-1,-1 0 0,1 0 0,0 0 0,1 0 0,-1-1 0,0 1 1,0-1-1,1 1 0,-1-1 0,1 0 0,-1 0 0,6 1 0,-5-2-11,1 1 1,0-1-1,-1 0 0,1 0 0,0-1 0,-1 1 0,1-1 1,-1 0-1,1 0 0,-1 0 0,1 0 0,-1 0 0,4-3 0,8-5 120,0 0 0,-1-1 0,17-15 0,-15 12-191,0 0 0,24-13 0,111-67 111,-121 67-75,-30 26-4,0 0 1,0 0-1,0 0 1,0 0-1,0 0 0,1 0 1,-1 0-1,0 0 0,0-1 1,0 1-1,0 0 1,0 0-1,0 0 0,1 0 1,-1 0-1,0 0 0,0 0 1,0 0-1,0 0 1,0 0-1,0-1 0,0 1 1,0 0-1,1 0 0,-1 0 1,0 0-1,0 0 1,0 0-1,0-1 0,0 1 1,0 0-1,0 0 0,0 0 1,0 0-1,0 0 1,0-1-1,0 1 0,0 0 1,0 0-1,0 0 0,0 0 1,0 0-1,0 0 1,0-1-1,0 1 0,0 0 1,0 0-1,0 0 0,-1 0 1,1 0-1,0 0 1,0-1-1,0 1 0,0 0 1,0 0-1,0 0 0,0 0 1,0 0-1,-1 0 1,1 0-1,0-1 0,-11 0-400,4 3 360,1-1-1,-1 1 1,1 1 0,0-1 0,-1 1 0,1 0 0,0 1-1,1-1 1,-1 1 0,1 0 0,-9 9 0,-1 1 5,2 0 1,-21 29-1,24-28 61,1 0 0,0 1 0,1-1 0,0 2-1,2-1 1,0 1 0,1 0 0,0 0-1,1 1 1,2 0 0,-2 20 0,4-35 29,0 1 0,0-1 1,0 0-1,1 1 0,0-1 0,0 1 0,0-1 1,0 0-1,0 1 0,2 2 0,-2-5-21,-1 0 0,1-1-1,-1 1 1,1 0-1,-1-1 1,1 1-1,-1-1 1,1 1-1,0-1 1,-1 1-1,1-1 1,0 1 0,-1-1-1,1 0 1,0 1-1,0-1 1,0 0-1,1 1 1,-1-1 4,0-1 1,1 1-1,-1 0 1,1 0-1,-1 0 1,0-1-1,0 1 1,1-1-1,-1 1 1,0-1-1,0 1 1,1-1-1,-1 0 1,2-1-1,2-2 25,0-1-1,-1 1 1,1-1-1,-1 0 0,0 0 1,4-8-1,20-38 230,-16 27-179,32-73 128,-10 21-426,-29 66 129,11-28-542,-14 35-38,0 4 232,-1 12 95,0 26 351,-1-36-91,0 15 9,0 0 0,1 0-1,1-1 1,8 34 0,-8-45 69,1 0 1,-1 0 0,1 0-1,0 0 1,0-1 0,0 0-1,1 1 1,0-1-1,0 0 1,0 0 0,1-1-1,-1 0 1,1 1 0,0-1-1,0-1 1,1 1 0,6 3-1,-8-6 18,0 1 0,-1-1 0,1 1 0,0-1 0,0 0 0,0 0 0,0-1-1,0 1 1,0-1 0,0 0 0,0 0 0,0 0 0,7-2 0,-5 1-5,-1-1 0,1 0 0,0-1 0,0 1 0,-1-1 0,0 0 0,1 0 0,4-5 0,6-5 18,-1-2-1,-1 0 1,0 0 0,12-19 0,24-29 88,38-52-24,-69 87-80,-1-1 0,19-44 0,61-153 130,-67 153-212,-13 31-83,-1 0-1,-2-1 1,12-53-1,-27 94 54,1-1 0,-1 0-1,1 0 1,-1 0-1,0 0 1,0 1-1,-1-1 1,1 0-1,-2-5 1,2 8 48,-1-1-1,1 0 1,-1 0-1,1 0 1,-1 1 0,1-1-1,-1 0 1,1 1-1,-1-1 1,0 0 0,0 1-1,1-1 1,-1 1-1,0-1 1,0 1-1,0-1 1,1 1 0,-1 0-1,0-1 1,0 1-1,0 0 1,0 0 0,0 0-1,0-1 1,0 1-1,0 0 1,1 0 0,-1 0-1,0 1 1,0-1-1,0 0 1,0 0 0,0 0-1,-1 1 1,-4 1-1,1 0 0,-1 0 1,1 1-1,0-1 0,0 1 0,0 0 1,1 1-1,-1-1 0,1 1 0,-1 0 1,1 0-1,0 0 0,-5 8 1,-3 4 84,2 1 0,-15 28 0,5-1-132,1 2 0,3 0 0,-14 61 0,21-70 12,-27 122 257,31-128-118,2-1 0,0 1 0,3 38 1,1-48-78,0-1 137,0 1-1,1 0 0,1-1 0,1 1 1,13 38-1,-16-56-85,0 0 0,1 0 0,-1 0 1,1 0-1,0-1 0,0 1 0,0 0 0,0-1 0,1 1 1,-1-1-1,1 0 0,3 3 0,-4-4-22,-1-1-1,1 1 0,-1 0 1,1-1-1,0 1 0,-1-1 1,1 0-1,0 0 0,-1 1 1,1-1-1,0 0 0,0 0 1,-1 0-1,1-1 0,0 1 1,-1 0-1,1-1 1,0 1-1,-1-1 0,1 1 1,-1-1-1,1 0 0,-1 0 1,1 0-1,-1 0 0,1 0 1,1-2-1,88-79 478,-35 29-472,-37 36-49,-3 1-60,1 2 0,0 0 0,1 0 0,26-13-1,-44 27 61,0-1 0,1 1 0,-1 0 0,1-1 0,-1 1 0,0 0 1,1 0-1,-1 0 0,1-1 0,-1 1 0,1 0 0,-1 0 0,1 0 0,-1 0 0,1 0 0,-1 0 0,1 0 0,-1 0 0,0 0 0,1 0 0,-1 0 0,1 0 0,-1 0 0,1 0 0,-1 0 0,1 0 0,-1 0 0,1 1 0,-1-1 0,1 0 0,-1 0 0,0 1 0,1-1 0,-1 0 0,1 1 0,-1-1 0,0 0 0,1 1 0,0 1 0,-1 0 0,0 0-1,1 0 1,-1 0-1,0 0 1,0 0 0,0 4-1,0 6-34,1-4 35,0 1 21,0 0 1,1 0-1,0 0 0,0-1 0,1 1 1,0 0-1,8 15 0,-2-9-123,12 18 150,-19-31 3,-1 0 1,1 0-1,0-1 0,0 1 0,0 0 1,0 0-1,0-1 0,1 1 0,-1-1 1,0 0-1,4 2 0,-4-3-17,0 0 0,0 0 0,0 0 0,0 1 0,0-2 0,0 1 0,-1 0 0,1 0 0,0-1 0,0 1 1,0-1-1,0 1 0,-1-1 0,1 0 0,0 0 0,0 0 0,-1 0 0,1 0 0,1-1 0,4-4 77,0 0 0,10-12 0,23-30 23,-2-2 0,-2-2 0,45-87 0,66-179-17,-144 309-106,77-169-275,-71 161 113,-8 15 123,1 0 0,-1 0 0,0 0 0,0 0 0,0 0 0,0 0 0,0 0 0,-1 0 0,1-1 0,0 1 0,-1 0 0,0-1 0,0 1 0,0-3 0,0 4 29,0 1-1,0 0 0,0-1 0,-1 1 1,1 0-1,0 0 0,0-1 0,-1 1 1,1 0-1,0 0 0,-1 0 0,1 0 1,0-1-1,0 1 0,-1 0 0,1 0 0,0 0 1,-1 0-1,1 0 0,-1 0 0,1 0 1,0 0-1,-1 0 0,1 0 0,0 0 1,-1 0-1,1 0 0,0 0 0,-1 0 1,1 0-1,0 0 0,-1 0 0,1 1 1,0-1-1,0 0 0,-1 0 0,1 0 1,0 0-1,-1 1 0,1-1 0,0 0 0,0 0 1,-1 1-1,-15 13-178,2-1 158,2 2-1,0 0 0,0 0 0,2 1 1,0 1-1,-11 24 0,1 5 16,-17 62 0,13-28 34,3 2 0,-17 134 0,37-212-14,0 6 25,0 0-1,0-1 0,1 1 1,0 0-1,1-1 1,0 1-1,4 17 1,-4-25-8,0-1 0,0 1 1,0-1-1,-1 1 1,1-1-1,1 1 0,-1-1 1,0 0-1,0 0 1,0 0-1,1 1 0,-1-1 1,0 0-1,1 0 0,-1-1 1,1 1-1,0 0 1,-1 0-1,1-1 0,-1 1 1,1-1-1,0 0 0,-1 1 1,1-1-1,0 0 1,0 0-1,-1 0 0,1 0 1,0 0-1,2-1 1,6 0 44,0-1 1,-1-1-1,19-6 1,-23 7-60,83-25-33,137-25-1,-198 46 128,1 1 8,-16 4-105,1-1 1,-1-1 0,0 0-1,0-1 1,0 0 0,0-1 0,15-9-1,-92 55-610,51-31 597,0 2-1,1-1 1,1 2-1,0-1 1,1 2-1,0 0 0,1 0 1,0 1-1,1 0 1,1 0-1,-8 23 1,13-31 60,-4 18 51,7-24-87,0-1 0,0 1 1,0 0-1,0 0 0,0 0 0,0 0 0,0 0 0,1-1 0,-1 1 0,0 0 1,0 0-1,1 0 0,-1-1 0,1 1 0,-1 0 0,0 0 0,1-1 0,-1 1 1,1 0-1,0-1 0,-1 1 0,1 0 0,0-1 0,-1 1 0,2 0 0,0-1 5,-1 1 0,0-1 0,0 0 0,1 0 0,-1 1 0,0-1 0,0 0 0,1 0 0,-1 0 0,0 0 0,1-1 0,-1 1 0,0 0 0,0-1 0,0 1 0,1 0 0,-1-1 0,0 1 0,0-1 0,0 0 0,0 1 0,0-1 0,1-1 0,4-2 53,0-1-1,-1 1 1,6-7 0,17-23 138,39-62-1,-58 82-161,44-69-1119,-51 82 819,-1 7 96,0 9 12,-1 24 84,1 61 157,0-89-48,1 0 1,0 0-1,0 0 1,1-1-1,1 1 0,8 18 1,-11-27-37,-1-1 0,1 0-1,0 0 1,-1 1 0,1-1 0,0 0 0,0 0 0,0 0 0,0 0 0,0 0 0,0 0 0,0 0 0,1 0-1,-1-1 1,0 1 0,0 0 0,1-1 0,-1 1 0,0-1 0,1 1 0,-1-1 0,1 0 0,-1 1-1,0-1 1,1 0 0,-1 0 0,1 0 0,-1 0 0,1 0 0,-1 0 0,1-1 0,-1 1 0,0 0 0,1-1-1,-1 1 1,0-1 0,1 0 0,-1 1 0,0-1 0,2-1 0,5-3 32,-1 0 0,1-1 1,-1 0-1,11-13 0,203-195 287,-220 213-332,15-11-2,-1-1 1,0-1-1,-1 0 1,-1-1-1,21-30 1,-16 14 42,-1-1 0,-2 0 0,-1-2 0,-2 1 0,10-41 0,-8 20 0,-2 14-60,-3 0-1,7-57 0,-12 7-645,-4 89 653,0 1 1,1 0-1,-1-1 0,0 1 1,0 0-1,0-1 1,0 1-1,0-1 1,0 1-1,0 0 0,0-1 1,-1 1-1,1 0 1,0-1-1,0 1 0,0 0 1,0-1-1,0 1 1,-1 0-1,1-1 1,0 1-1,0 0 0,0-1 1,-1 1-1,1 0 1,0 0-1,0-1 1,-1 1-1,1 0 0,0 0 1,-1 0-1,1-1 1,0 1-1,-1 0 1,1 0-1,0 0 0,-1 0 1,1 0-1,0 0 1,-1-1-1,1 1 1,-1 0-1,1 0 0,0 0 1,-1 0-1,1 1 1,0-1-1,-1 0 0,1 0 1,0 0-1,-1 0 1,1 0-1,-1 0 1,1 0-1,0 1 0,0-1 1,-1 0-1,1 0 1,0 1-1,-1-1 1,-2 2-8,1 0 0,-1 0 0,0 0 1,1 0-1,-4 4 0,-2 7-30,0 0-1,1 1 0,0 0 0,1 0 1,1 0-1,-6 23 0,5-15 28,-18 68-33,-22 184 0,43-242 160,3 53 1,1-34 96,0-45-192,-1 0-1,1 1 1,0-1-1,1 0 1,-1 0-1,1 0 1,0 0-1,1-1 1,-1 1-1,7 9 1,-8-13 15,1 1 0,-1-1 0,1 0 1,-1 0-1,1 0 0,0 0 1,0-1-1,0 1 0,0 0 0,0-1 1,1 1-1,-1-1 0,0 0 1,1 0-1,-1 0 0,0 0 0,1 0 1,0 0-1,-1-1 0,1 1 1,-1-1-1,1 0 0,0 1 1,-1-1-1,1-1 0,-1 1 0,6-1 1,-1-1-4,0-1 1,0 0 0,-1 0 0,1 0-1,-1-1 1,1 0 0,-1 0 0,5-5-1,7-7 63,17-20 0,-31 31-85,8-13-14,-12 16-9,1 0 0,0 0-1,0 1 1,0-1-1,1 0 1,-1 1-1,0-1 1,3-1 0,-4 3 21,0 0 1,0-1-1,0 1 1,0 0-1,0 0 1,0 0-1,0 0 1,1 0-1,-1 0 1,0 0 0,0 0-1,0 0 1,0-1-1,1 1 1,-1 0-1,0 0 1,0 0-1,0 0 1,0 0-1,1 0 1,-1 0-1,0 0 1,0 0-1,0 0 1,0 0-1,1 0 1,-1 0 0,0 0-1,0 1 1,0-1-1,0 0 1,1 0-1,-1 0 1,0 0-1,2 13-449,3 94 143,-5-99 343,-1 3 15,1-1-1,1 1 0,-1-1 1,2 0-1,-1 1 0,1-1 1,6 16-1,-8-25-32,1-1 0,-1 0-1,0 1 1,0-1 0,0 0 0,0 1 0,1-1-1,-1 0 1,0 0 0,0 1 0,1-1-1,-1 0 1,0 0 0,1 1 0,-1-1 0,0 0-1,1 0 1,-1 0 0,0 0 0,1 0 0,-1 1-1,0-1 1,1 0 0,-1 0 0,0 0-1,1 0 1,-1 0 0,0 0 0,1 0 0,-1 0-1,0 0 1,1 0 0,-1 0 0,1-1 0,-1 1-1,2-1 17,0 0 0,0 0 0,-1 0-1,1 0 1,-1 0 0,1 0 0,2-3 0,22-30 176,-24 31-151,12-16-17,5-10 30,2 1 0,0 1 0,41-38 0,-10 14-198,-46 46-154,-8 7-51,-16 21-12,6 0 336,1 1 1,1 0-1,2 0 1,-9 39-1,12-40 104,2 0-1,-2 32 0,5-55-70,0 1 0,0 0 1,0 0-1,0 0 0,0 0 0,0-1 1,0 1-1,0 0 0,0 0 0,0 0 1,1-1-1,-1 1 0,0 0 0,0 0 1,1-1-1,-1 1 0,1 0 0,-1-1 0,0 1 1,1 0-1,0-1 0,-1 1 0,1 0 1,-1-1-1,2 1 0,-1-1-6,0 0-1,0 0 1,-1 0-1,1 0 1,0 0 0,0 0-1,0 0 1,0 0-1,0 0 1,0-1-1,0 1 1,0 0 0,0-1-1,-1 1 1,1 0-1,0-1 1,1-1-1,6-4 28,0 0 1,-1-1-1,8-8 0,-11 11-20,22-23 9,172-169 33,-195 193-26,29-23-327,-31 25 252,0 0 1,1 0 0,-1 0-1,0 1 1,1-1-1,-1 0 1,1 0 0,0 1-1,-1-1 1,1 1 0,-1 0-1,1-1 1,0 1-1,-1 0 1,1 0 0,0 0-1,-1 0 1,3 1-1,0 0 49,-1 1 1,0 0-1,0 1 0,1-1 0,3 5 0,6 4-15,0-3-73,-2 0 143,0-2 1,0 1-1,0-1 0,1-1 0,15 5 0,-24-9-48,0 0 0,0-1 1,0 1-1,0-1 0,0 0 0,0 0 0,1 0 0,-1 0 0,0-1 0,0 1 0,0-1 0,0 0 0,0 0 0,0 0 0,0 0 0,0 0 0,0-1 0,-1 1 0,1-1 1,0 0-1,-1 0 0,0 0 0,1 0 0,-1 0 0,0-1 0,2-2 0,2-2 5,-1 0 1,1 0-1,-2 0 0,1-1 1,-1 0-1,0 0 0,2-9 1,-5 15-48,0 0 0,-1-1 1,1 1-1,-1 0 1,0 0-1,0 0 0,0-1 1,0 1-1,0 0 1,0 0-1,0-1 0,-1 1 1,1 0-1,-1 0 1,0 0-1,1 0 0,-1 0 1,0 0-1,0 0 0,0 0 1,-1 0-1,1 0 1,0 0-1,-1 1 0,1-1 1,-1 0-1,0 1 1,1 0-1,-1-1 0,0 1 1,0 0-1,0 0 1,-3-1-1,4 1 4,-1 0 1,1 1-1,-1-1 0,1 1 0,-1-1 1,0 1-1,1 0 0,-1 0 1,0 0-1,1 0 0,-1 0 0,0 0 1,1 0-1,-1 0 0,0 1 1,-1 0-1,-1 0-4,1 1 0,-1-1 0,1 1 0,0 0 0,0 0 1,-6 5-1,3-1-7,0-1 1,1 1-1,0 0 1,0 1-1,0-1 1,-4 10-1,7-12 52,1 0 1,0-1-1,0 1 0,0 0 0,0-1 1,1 1-1,0 0 0,-1 0 1,1 0-1,1 0 0,-1-1 0,1 1 1,-1 0-1,1 0 0,0-1 1,0 1-1,3 5 0,-1-2 35,0 0 1,1-1-1,0 1 0,0-1 0,1 0 1,0 0-1,0 0 0,6 5 0,-8-8-118,0-1-1,1 0 0,-1 0 0,1 0 1,0 0-1,-1-1 0,1 1 1,0-1-1,0 0 0,0 0 1,0-1-1,0 1 0,8 0 0,-9-1-594,0-1 0,0 1 0,0 0-1,0-1 1,0 1 0,-1-1 0,1 0-1,0 0 1,0 0 0,0 0-1,4-4 1,6-3-2061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11:00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58 1312,'0'-1'11,"0"1"1,-1 0-1,1-1 1,0 1-1,-1-1 0,1 1 1,0 0-1,0-1 0,-1 1 1,1-1-1,0 1 1,0 0-1,0-1 0,0 1 1,0-1-1,-1 1 1,1-1-1,0 1 0,0-1 1,0 1-1,0-1 0,0 1 1,0-1-1,1 1 1,-1 0-1,0-1 0,0 1 1,0-1-1,0 1 1,0-1-1,1 1 0,-1 0 1,0-1-1,0 1 1,1-1-1,-1 1 0,1-1 138,-1 0 0,1 0 0,-1 0 0,0 0 0,1 0 0,-1 0 1,0 0-1,0 0 0,0-1 0,0 1 0,0 0 0,0 0 0,0 0 0,0 0 0,0 0 0,0 0 0,-1-2 0,0 2 10,0-1 1,0 1 0,0-1-1,0 1 1,0 0-1,-1 0 1,1-1 0,0 1-1,-1 0 1,1 0-1,-1 0 1,1 0 0,-1 1-1,1-1 1,-1 0-1,1 1 1,-1-1 0,0 1-1,1-1 1,-1 1-1,0 0 1,0 0 0,1 0-1,-1 0 1,0 0-1,-1 0 1,2 0 501,-4 0 608,5 0-1229,0 0-1,0 0 1,-1 0 0,1 0-1,0 0 1,-1 0 0,1 0-1,0 0 1,0 0-1,-1 0 1,1 0 0,0 0-1,0 0 1,-1 0-1,1 0 1,0 0 0,0 0-1,-1 0 1,1 0-1,0 0 1,0 1 0,-1-1-1,1 0 1,0 0-1,0 0 1,-1 0 0,1 0-1,0 1 1,0-1 0,0 0-1,0 0 1,-1 1-1,1-1 1,0 0 0,0 0-1,0 0 1,0 1-1,0-1 1,-1 1 0,1 2 60,0 0 1,-1 0 0,0 0 0,1 0 0,-1 0-1,0 0 1,-1 0 0,1 0 0,-2 2-1,1-2-24,1 0-1,-1 0 0,1 0 0,0 0 0,0 0 1,0 0-1,0 0 0,1 1 0,-1 3 1,0 3 157,0-1 1,-4 19-1,-1 1 59,1 6 278,0 46 1,4-39-552,11 84-1,-7-107 30,-1 1 1,-1 0-1,-3 31 0,-11 59 385,0-12-248,9-61-386,-1 34 530,0-42 172,27-29-538,-15-2 6,-1 1 0,1-1 0,0-1 0,6-2 0,6-3-49,66-27 635,-53 21-396,-8 4-33,1 0 1,34-8-1,-38 14 22,1 1 0,-1 0 0,30 2 0,-50 1 7,-5 7-6497,2-6 5904,1 0 0,-1 0 0,0 0 0,0 0 1,1 0-1,-1-1 0,0 1 0,0 0 0,0-1 1,0 0-1,-2 1 0,3-1 196,0 0 0,-1 0 0,1 0-1,0 0 1,0 0 0,0 0 0,-1-1 0,1 1 0,0 0 0,0-1-1,0 1 1,0-1 0,0 1 0,0-1 0,0 0 0,0 1 0,0-1-1,0 0 1,0 0 0,0 1 0,1-1 0,-1 0 0,-1-2 0,-2 0-729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11:01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67 2080,'0'-1'110,"-1"0"0,1 0 1,-1-1-1,1 1 0,0 0 0,0 0 1,0 0-1,0-1 0,0 1 0,0 0 0,0 0 1,0 0-1,0-1 0,1 0 0,0-10 1090,-1 11-698,1 0 148,-1-1 0,1 1 0,-1 0 0,1-1 0,-1 1 0,1-1 0,-1 1 0,0-3 0,-6 0 475,5 4-1002,1 0 1,-1 0 0,1 0 0,0-1 0,-1 1 0,1 0 0,0 0-1,-1 0 1,1 0 0,0-1 0,-1 1 0,1 0 0,0 0-1,0-1 1,-1 1 0,1 0 0,0 0 0,0-1 0,-1 1 0,1 0-1,0-1 1,0 1 0,0 0 0,0-1 0,-1 1 0,1 0 0,0-1-1,0 1 1,0 0 0,0-1 0,0 0 0,20 10 329,-15-6-424,-3-2 1,-1 0 0,0 0 0,1 0 0,-1 0 0,1-1 0,-1 1 0,1-1 0,-1 1 0,1-1 0,0 1 0,1-1 0,47 8 653,-41-7-554,0 0-1,15 3 1,-15-2 7,1 0 0,16 0 1,-5-1-61,-15 0-29,0-1-1,0 0 1,0 0-1,7-1 1,15-2 15,-21 3-4,1 0 0,-1-1 0,1 0 0,-1-1 1,12-3-1,8-3 27,-26 7-170,1-3-1994,-4-3-4135,-10-4 1056,14 6 1884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11:02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7 140 2656,'0'-1'67,"-1"0"0,0 0 1,0 0-1,1 0 0,-1 0 1,1 0-1,-1 0 0,1 0 0,-1 0 1,1 0-1,0 0 0,0-1 0,-1 1 1,1 0-1,0 0 0,0 0 0,0-2 1,1 1 66,0 0-1,-1 1 1,1-1 0,0 0 0,0 0 0,0 1 0,0-1-1,1 0 1,1-2 0,3-10 880,-5 13-868,-1-1 0,1 0-1,-1 1 1,1-1 0,0 0-1,-1 1 1,1-1 0,2-1-1,-3 2 70,1 0 0,0 0-1,0-1 1,0 1-1,-1 0 1,1-1 0,-1 1-1,1 0 1,-1-1-1,1 1 1,-1 0 0,0-1-1,0 1 1,1-2-1,1-9 3319,24 12-2242,-7 4-968,-1-1 1,1-1-1,0-1 1,0-1 0,26-3-1,59-11 402,-37 4-323,-17 2-243,80-2 0,-129 10-161,11 0 22,25 2 0,-30-1 22,-6-1-52,-15 8-3147,-1-4 296,-12 4-1216,25-8 3772,1 1-1,0 0 0,-1-1 0,1 1 1,0 0-1,0 0 0,-1 0 1,1 0-1,0 0 0,0 0 0,0 1 1,0-1-1,0 0 0,0 0 0,0 3 1,-5 14-2138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11:03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1 151 3808,'0'-19'1717,"0"11"-1349,0 7-266,0 0-1,0 0 1,1 0-1,-1 0 1,0 0-1,1 1 1,-1-1-1,0 0 1,1 0-1,-1 0 1,1 1-1,-1-1 0,1 0 1,1-1-1,-2 1-18,1 1-1,0-1 1,-1 0 0,1 0-1,-1 1 1,1-1-1,-1 0 1,1 0-1,-1 0 1,0 0-1,1 0 1,-1 0-1,0 0 1,0 0-1,0-1 1,1 1 46,-1 0 1,0 0 0,1 0 0,-1 1-1,0-1 1,1 0 0,-1 0-1,1 0 1,0 0 0,-1 0 0,1 1-1,0-1 1,0-1 0,1 0 1664,-5 88-780,0-53-850,2 0 0,1-1 0,7 53 0,-2-52 771,-1 63 0,-4-93-683,0-7-155,0-1 1,1 1-1,0 0 0,2-8 1,2-14-84,11-178-83,-2 94 65,-5 53 269,-9 41-115,0 14-152,0 0 0,0 0 0,0-1 1,0 1-1,0 0 0,1 0 0,-1 0 1,0 0-1,1 0 0,0 0 0,1-3 0,2-3 40,-4 8-35,0-1 0,0 1 0,0 0 0,0 0 0,1 0 0,-1 0 0,0-1 0,0 1 0,0 0 0,0 0 0,1 0 0,-1 0-1,0 0 1,0 0 0,0 0 0,1 0 0,-1-1 0,0 1 0,0 0 0,0 0 0,1 0 0,-1 0 0,0 0 0,0 0 0,0 0 0,1 0 0,-1 0 0,0 0 0,0 0 0,1 1 0,-1-1 0,0 0 0,0 0 0,0 0 0,0 0 0,1 0 0,-1 0 0,0 0 0,0 0 0,0 1 0,1-1 0,-1 0 0,0 0 0,0 0 0,0 0 0,0 1 0,0-1 0,10 7 104,2 3 8,-2 1-1,1 0 0,-2 0 0,18 26 0,-11-19-1,-14-16-270,0-1-1,0 2 1,0-1-1,0 0 1,0 0-1,-1 0 1,4 6-1,-5-7-641,11 14-10380,1-7 8502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11:04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3488,'10'0'13861,"4"8"-14117,-9-6 221,-1 1 0,1-1 0,0-1-1,-1 1 1,1-1 0,0 0 0,0 0 0,8 0 0,20 5 36,-24-4 81,0 0 0,0-1 0,0 0 1,-1-1-1,14-1 0,-10 1-76,1 0 1,15 2-1,69 11 325,-80-11-117,-1-1 0,1 0 0,24-3 1,2 0 261,64-6 297,-105 8-730,2-5-950,-6 5-86,0 0-1,0-1 1,0 1-1,1-1 0,-1 1 1,0-1-1,0 0 1,1 0-1,-1 0 0,0 0 1,1 0-1,-3-2 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11:06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 1248,'-3'0'122,"0"0"0,0 1 0,0-1 0,0 1-1,0 0 1,0 0 0,0 0 0,0 0 0,0 1 0,-3 1 0,-28 22 456,7-5 559,13-5-653,13-14-341,0 0-1,0 1 0,0-1 0,0 0 0,0 0 0,0 0 0,0 0 1,0 0-1,-1 0 0,1 0 0,0 0 0,-13 4 11438,23-1-11487,0-1-1,1 0 1,-1 0 0,1-1 0,-1 0-1,1 0 1,0-1 0,-1-1-1,11 0 1,16-2 155,42-8 0,-46 4 27,50-1 0,-11 6-100,-26-1 95,54 6 0,-93-3-224,0 1 1,0-1-1,0 1 1,0 0-1,9 5 1,1 0 5,-15-6 140,-5-9-6277,2 6 5613,1 1 0,0-1 1,-1 1-1,1 0 1,-1 0-1,1-1 1,-1 1-1,1 0 1,-1 0-1,0 0 0,0 1 1,1-1-1,-1 0 1,0 1-1,-2-1 1,3 0 378,-32-13-4205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7:17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686 147 3232,'0'0'1035,"-9"-4"4596,-15-22-2780,17 18-2529,-1-1 0,0 2 0,0-1 0,-1 1 0,1 0-1,-14-7 1,6 6-88,5 1-153,-1 1 0,-1 1 1,1 0-1,-21-6 0,13 6 31,-1 2 0,0 0 0,0 1 0,-33 1 0,39 2-110,0 0-1,1 2 0,-1-1 1,1 2-1,-1 0 0,1 1 1,-21 10-1,23-9 13,-1 0 1,1 1-1,1 1 1,-1 0 0,1 0-1,1 2 1,-1-1-1,2 1 1,-1 0-1,-15 23 1,14-15 80,2 0 0,-1 1 1,2 0-1,1 1 0,0-1 1,2 1-1,-6 30 0,3 101 233,9-135-240,0 1 1,1-1 0,0 1 0,2-1 0,0 0 0,12 31 0,-13-40-34,1 0 1,1 0 0,-1 0-1,1 0 1,0-1 0,1 0-1,-1 0 1,1 0 0,1-1-1,-1 0 1,1 0-1,-1 0 1,1-1 0,1 0-1,-1-1 1,1 0 0,-1 0-1,11 3 1,7 0 79,0-1 0,1-2 1,-1 0-1,41-2 0,-44-2-37,0 0 0,-1-2-1,1-1 1,-1 0 0,0-2 0,0-1-1,0 0 1,23-13 0,-37 17-88,0-2 1,0 1-1,-1-1 1,0 0-1,0 0 1,0-1-1,0 0 0,8-11 1,-1-3 54,18-34 0,-25 44-47,-1 0 0,0 0-1,-1 0 1,0-1 0,-1 0 0,0 1-1,0-1 1,0-15 0,-1 19-24,0 1-1,1 0 1,0 0-1,6-12 1,-5 13 7,0 0 1,0 0-1,1 1 1,-1 0-1,1-1 0,0 1 1,10-5-1,-2 1-26,0 2 0,17-7 0,-29 12 26,1 1 0,-1-1 0,1 0 1,-1 1-1,1 0 0,-1-1 0,1 1 0,0 0 0,-1 0 0,1 0 0,0 0 1,-1 0-1,1 0 0,-1 0 0,1 1 0,-1-1 0,1 0 0,1 2 0,-1-1-7,-1-1-1,0 1 0,0 0 0,0 0 1,0 0-1,0 0 0,0 0 0,-1 0 1,1 1-1,0-1 0,-1 0 0,1 0 1,0 1-1,-1-1 0,0 0 0,1 3 1,1 5-10,-2 0-1,1 0 1,-1 0 0,0 0 0,-3 11 0,3-13 62,-4 26 40,-5 98 36,9-124-117,0 0 0,1 1 0,0-1 0,0 0 0,1 1 0,-1-1 0,2 0 0,5 12 0,-6-15 17,0 0 0,0-1-1,0 1 1,1-1 0,0 0 0,0 0 0,0 0-1,0 0 1,0 0 0,0-1 0,1 0 0,-1 1-1,1-1 1,0 0 0,0-1 0,0 1 0,4 1-1,1-1 30,-1-1 1,1 1-1,0-2 0,-1 1 0,1-1 0,0 0 0,0-1 0,-1 0 0,1 0 0,0-1 0,-1 0 0,11-5 0,7-3 20,0-2-1,36-22 0,-49 25-84,0 0 1,-1-2-1,0 1 1,0-2-1,-1 0 1,13-17-1,5-6 18,-23 29-52,-5 6-186,-7 14-359,-1 3 631,3-2-67,1 1-1,1-1 1,1 1 0,0 30-1,2-42 48,-1 1 0,1 0 0,0 0-1,0 0 1,1-1 0,-1 1 0,1-1-1,0 1 1,0-1 0,1 1-1,-1-1 1,1 0 0,0 0 0,0-1-1,0 1 1,1 0 0,-1-1 0,1 0-1,8 6 1,-10-9 18,0 1-1,0-1 1,0 1 0,0-1-1,-1 0 1,1 0-1,0 0 1,0 0 0,0 0-1,0 0 1,0 0 0,0-1-1,0 1 1,0-1-1,0 1 1,0-1 0,0 0-1,-1 0 1,1 0 0,0 0-1,-1 0 1,1 0-1,0 0 1,2-3 0,-3 1-26,1 0 0,0 1 0,-1-1 0,0 0 0,0 0 0,1 0 0,-2 0 0,1-1 0,0-5 0,2-29 12,-3 28-50,-1 0-1,-1 0 0,1 0 1,-1 1-1,-6-15 0,7 19 8,-1 0 0,0 1 0,0-1-1,-1 0 1,1 1 0,-1 0 0,0 0 0,0 0-1,0 0 1,-1 0 0,1 0 0,-5-2-1,7 5-1,-1 0-1,1 0 1,0 0-1,-1 0 1,1 0-1,0 1 1,-1-1-1,1 1 1,-1-1-1,1 1 0,-1 0 1,1-1-1,-1 1 1,1 0-1,-1 0 1,1 0-1,-1 0 1,1 0-1,-1 0 1,1 1-1,-1-1 1,1 0-1,-3 2 0,3-1 5,-1 0 0,1 0 0,0 0 0,0 0 0,-1 1 0,1-1 0,0 0 0,0 1 0,0-1 0,1 1-1,-1-1 1,0 1 0,1 0 0,-1-1 0,1 1 0,-1 0 0,0 2 0,1-1 20,-1 1 1,1-1 0,0 1-1,0 0 1,0-1 0,0 1-1,0-1 1,1 1-1,0-1 1,0 0 0,0 1-1,0-1 1,0 0-1,0 1 1,1-1 0,0 0-1,0 0 1,0 0-1,0 0 1,3 2 0,11 9 166,-10-9-113,0 0 0,0-1 0,10 6 1,-14-9-41,0 0 0,0 0 1,0 0-1,0 0 1,0-1-1,1 1 0,-1-1 1,0 0-1,0 1 1,0-1-1,0 0 0,1 0 1,-1-1-1,0 1 1,0 0-1,4-2 0,0 0 36,0-1 0,1 0 0,-1-1 0,0 1 0,-1-1 0,1 0 0,-1-1 0,1 1-1,-1-1 1,0 0 0,5-8 0,6-8 86,21-39-1,-18 28-65,42-71-12,43-65-294,-102 165 200,0 0 1,0 1-1,0-1 0,1 1 1,-1-1-1,0 1 0,1 0 1,0 0-1,5-3 1,-7 5 17,0 0 0,0-1 0,0 1 0,0 0 0,0 0 0,0 0 0,0 0 0,0 0 0,0 0 0,0 0 0,0 0 0,0 0 0,0 1 0,0-1 0,0 0 0,0 1 0,0-1 1,0 0-1,-1 1 0,1-1 0,0 1 0,0 0 0,0-1 0,0 1 0,-1 0 0,1-1 0,0 1 0,-1 0 0,1 0 0,0 0 0,-1 0 0,1-1 0,0 3 0,3 5 8,0 0 0,0 0 1,-1 0-1,0 0 0,0 1 0,-1 0 0,2 11 0,3 66 88,-6-74-76,1 163 46,-4-150 48,0 1 0,-2 0-1,-1 0 1,-14 42 0,18-66-70,0 0 1,1 0-1,-1-1 0,0 1 0,0 0 0,0 0 0,-1-1 0,1 1 0,0 0 1,-1-1-1,1 1 0,-1-1 0,1 0 0,-1 1 0,0-1 0,0 0 0,1 0 1,-4 1-1,2-1-10,0 0 0,0-1 1,0 1-1,-1-1 0,1 1 1,0-1-1,0 0 0,0-1 0,-1 1 1,-5-1-1,2-1-10,0 0 0,0-1-1,0 0 1,0 0 0,0 0 0,1 0-1,0-1 1,-1-1 0,-7-6 0,10 7-39,-2 0 1,1 1-1,0-1 1,-10-3-1,10 5 11,1-1 0,0 1 1,0-1-1,0 1 0,-4-5 0,2 6-234,6 2 221,2-1 14,-1 1 4,-1 1 1,1-1-1,0 0 1,-1 0-1,1 0 1,0 0-1,0 0 1,0 0-1,1 1 1,9 6 27,0-1-1,0-1 1,0 0 0,1 0 0,0-1-1,0 0 1,1-1 0,-1-1 0,22 4-1,-18-5 67,-1-1 0,1 0 0,0-1 0,-1-1 0,1 0-1,20-5 1,-28 4-42,1 0 1,-1-1-1,0 1 0,0-2 0,0 1 0,0-1 0,0 0 0,-1-1 0,0 0 0,0 0 1,0 0-1,0-1 0,5-7 0,1-3-24,-2-1-1,0-1 1,0 0 0,-2 0-1,9-23 1,28-103 17,-29 89-27,-10 28-46,-6 20-2,0 0 0,1 0 0,1 1 0,-1-1 0,5-8 0,-7 14 37,0 1-1,1 0 0,-1 0 1,0-1-1,0 1 0,0 0 1,0 0-1,1-1 0,-1 1 1,0 0-1,0 0 1,1 0-1,-1-1 0,0 1 1,0 0-1,1 0 0,-1 0 1,0 0-1,1 0 0,-1-1 1,0 1-1,0 0 0,1 0 1,-1 0-1,0 0 0,1 0 1,-1 0-1,0 0 0,1 0 1,-1 0-1,0 0 1,1 0-1,-1 1 0,0-1 1,0 0-1,1 0 0,-1 0 1,1 1-5,-1-1 0,1 1 0,0-1 0,-1 1 0,1-1 0,-1 1 0,0 0 1,1-1-1,-1 1 0,0 0 0,1-1 0,-1 1 0,0 0 0,1 0 0,-1-1 1,0 3-1,10 78 43,-1 107 0,-9-146 60,-2 0 0,-11 62 0,12-99-48,-1 1-1,1-1 1,-1 0-1,-1 0 1,1 0 0,-4 4-1,5-7-10,0 0-1,0-1 0,0 1 0,0-1 1,0 1-1,0-1 0,0 0 0,-1 0 1,1 1-1,-1-1 0,1 0 0,-1 0 1,1 0-1,-1 0 0,0-1 0,1 1 1,-1 0-1,0-1 0,-2 1 0,2-2-25,-1 1 0,1-1 0,-1 0 0,1 0 0,0-1 0,-1 1 0,1 0 0,0-1-1,0 1 1,0-1 0,0 0 0,0 0 0,0 0 0,-3-4 0,0 1-36,-5-5 8,8 7 31,0 1 1,0 0-1,0 0 1,-1 0-1,1 0 1,-1 0 0,1 1-1,-1-1 1,1 1-1,-6-2 1,7 2-14,0 1 1,0 0 0,0-1-1,0 1 1,0-1-1,-1 0 1,1 1 0,1-1-1,-1 1 1,0-1 0,0 0-1,0 0 1,0 0 0,0 0-1,-1-1 1,0-1-5,0-1 55,6 5-22,5 3 42,12 5 140,-1 0 1,1-2-1,0-1 0,0 0 1,44 5-1,-47-10-610,0 0-1,0-2 1,31-4 0,-47 5-251,-1-1 0,1 1 0,0 0 0,0-1 0,-1 1 0,1-1 0,0 0 0,-1 0 0,1 0 0,-1 0 0,1 0 0,-1 0 0,1 0 0,-1 0 0,0 0 0,1-1 0,-1 1 0,0 0 0,0-1 0,0 1 0,1-2 0,6-11-4053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7:21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1 934 3808,'0'1'181,"0"0"-1,0 0 1,0 0 0,1-1-1,-1 1 1,0 0 0,1 0-1,-1 0 1,1 0-1,-1-1 1,1 1 0,-1 0-1,1 0 1,-1-1 0,1 1-1,0 0 1,-1-1 0,1 1-1,0-1 1,0 1 0,-1-1-1,1 1 1,0-1 0,0 0-1,0 1 1,0-1 0,-1 0-1,1 1 1,0-1 0,0 0-1,0 0 1,0 0 0,0 0-1,1 0 1,5 0 732,1 1 0,-1-2 0,10 0-1,-11 0-700,8-1 151,-1-1-1,1 0 0,-1-1 1,0-1-1,0 0 0,0-1 1,0 0-1,-1-1 0,0 0 1,-1-1-1,0 0 0,15-14 1,-10 7-174,0-2-1,0 0 1,-2 0 0,0-1 0,-2-1-1,21-39 1,-17 18 153,22-81 1,0-2 455,-12 52-798,-25 68-32,0 1 1,0 0 0,0 0-1,0 0 1,0 0 0,0 0-1,1 0 1,1-3 0,-2 5 21,-1 0 0,0 0 0,0-1 0,1 1 0,-1 0 0,0 0 0,0 0 0,1 0 0,-1 0 0,0-1 0,1 1 0,-1 0 0,0 0 0,0 0 0,1 0 0,-1 0 0,0 0 0,1 0 0,-1 0 0,0 0 0,0 0 0,1 0 0,-1 0 0,0 0 1,1 1-1,0-1-6,0 1 1,-1-1 0,1 1 0,-1 0 0,1-1 0,0 1 0,-1 0 0,1-1 0,-1 1 0,0 0 0,1-1 0,-1 1 0,1 1 0,7 20-43,-1 1 0,-1 0 0,-1 0 0,-1 0 0,-1 0 0,-2 0 0,0 28 0,-1-3 15,-4 142 235,3-177-120,-1 0-1,0 0 0,-1 0 1,-8 23-1,11-35-52,-1-1-1,1 1 0,0 0 0,-1-1 0,1 1 0,-1-1 1,1 1-1,-1 0 0,1-1 0,-1 1 0,1-1 0,-1 0 1,0 1-1,1-1 0,-1 1 0,1-1 0,-1 0 0,0 1 1,1-1-1,-1 0 0,0 0 0,0 0 0,1 1 0,-1-1 1,-1 0-1,0 0 15,-1-1 0,1 1 1,0 0-1,-1-1 0,1 1 0,0-1 1,-1 0-1,-1-1 0,-5-2 0,1-1-1,-15-10 1,5 1-52,-21-23-1,7 6 21,22 21-24,-1-2-41,10 11 53,1 1 0,0 0 0,0 0-1,-1-1 1,1 1 0,0 0 0,-1 0 0,1-1-1,0 1 1,-1 0 0,1 0 0,-1 0 0,1 0 0,0 0-1,-1 0 1,1-1 0,-1 1 0,1 0 0,0 0-1,-1 0 1,1 0 0,-1 0 0,1 1 0,0-1-1,-1 0 1,0 0 0,1 0-3,0 1-1,-1-1 1,1 1 0,0-1-1,0 1 1,0-1 0,-1 1 0,1-1-1,0 0 1,0 1 0,0-1-1,0 1 1,0-1 0,0 1-1,0-1 1,0 1 0,0-1-1,0 1 1,0-1 0,1 1-1,-1-1 1,0 1 0,0-1-1,0 1 1,1-1 0,-1 0 0,0 1-1,8 14-149,0-4 183,-1 0 0,2 0-1,-1-1 1,1 0 0,1-1 0,0 0 0,0-1 0,1 0 0,0 0 0,19 9 0,-22-13 34,0 0 0,0 0 0,1-1 1,11 2-1,-16-4-20,0 0 0,0-1-1,0 0 1,0 0 0,0 0 0,0 0 0,0-1 0,0 0 0,0 0-1,0 0 1,0 0 0,6-3 0,7-5 79,1 0 1,-2-1-1,1-1 1,-1-1-1,15-14 1,69-76-4,-82 82-68,-2 0 0,0-2 0,-1 0-1,17-34 1,-23 38-67,-1-1 0,-1 0 0,0 0 0,-2-1 0,0 1-1,2-27 1,-6 44-2,-1 1-1,0-1 1,0 1 0,1-1-1,-1 1 1,0-1-1,-1 0 1,1 1-1,0-1 1,0 1 0,-1-1-1,1 1 1,-1-1-1,1 1 1,-1-1-1,0 1 1,0-2-1,-1 2 2,1 1-1,0-1 0,0 1 0,0-1 0,0 1 0,-1 0 0,1-1 0,0 1 0,0 0 1,-1 0-1,1 0 0,0 0 0,0 0 0,-1 0 0,1 0 0,0 0 0,0 1 1,-1-1-1,1 0 0,0 1 0,-2 0 0,-3 2 16,1-1-1,0 1 1,0 0 0,0 0 0,1 0-1,-1 1 1,1 0 0,0-1-1,0 2 1,0-1 0,-5 7-1,-4 8 47,-16 30 0,19-32-16,2 1 1,0 1-1,1-1 1,1 1-1,1 0 1,1 1-1,0-1 1,1 1-1,2 0 1,0-1-1,1 1 1,4 36-1,-3-51 10,0 0 0,1 0-1,-1 0 1,1 0 0,1 0 0,-1 0 0,1 0-1,-1-1 1,1 1 0,1-1 0,4 6 0,-6-8 10,1 1 0,-1-1 0,1 0 0,-1 0 0,1 0 0,0 0 0,0-1 0,0 1 0,0-1 0,0 1 0,0-1 0,1 0 0,-1 0 0,0-1 0,1 1 0,-1-1 0,0 1 0,6-1 0,25-5 22,0-2 0,50-15 0,-57 14-59,154-62-93,-129 48 78,-46 20 11,0 0 1,0 0 0,8-1-1,-9 3 1,0-1 0,0 0 0,-1 0 0,1-1 0,7-3 0,-8 3 25,0 1-1,0-1 0,0 1 1,0 0-1,0 0 0,0 1 0,0-1 1,0 1-1,1 0 0,3 0 1,-14-8 132,6 7-160,-1 0 1,1 0 0,-1 1 0,1-1-1,-1 0 1,1 0 0,-1 0 0,0 0 0,0 1-1,1-1 1,-1 0 0,0 1 0,0-1-1,0 0 1,1 1 0,-1-1 0,0 1 0,-2-1-1,1 1-11,0 0-1,0 0 0,0 1 1,-1-1-1,1 1 0,0 0 1,0-1-1,0 1 0,0 0 1,0 0-1,1 0 1,-1 0-1,0 1 0,-3 1 1,-20 27-201,9-11 107,12-14 114,0 0 0,1 0-1,0 1 1,0-1-1,0 1 1,1 0 0,0 0-1,0 0 1,0 0 0,0 0-1,1 0 1,0 0-1,1 1 1,0-1 0,0 0-1,0 1 1,0-1-1,1 0 1,0 0 0,0 0-1,1 0 1,0 0 0,0 0-1,0 0 1,1 0-1,0 0 1,5 7 0,-7-12 17,1 1 0,-1-1 0,1 1 0,-1-1 0,1 0 0,0 0 0,0 1 0,-1-1 0,1 0 0,0-1 0,0 1 0,0 0-1,0 0 1,4 0 0,-1-1 24,0 1-1,-1-1 0,1 0 0,0 0 0,0-1 1,6-1-1,5-2 65,-1-1 0,28-12-1,-40 16-109,37-19 6,-1-1 1,58-41-1,-69 40 32,-2-1 1,0 0-1,-2-2 0,0-1 1,-2-1-1,-1-1 0,32-56 1,60-117 56,-85 144-69,34-95 0,-31 32-399,-27 92 6,-4 28 361,0 0-1,0 0 0,0 0 0,0 0 0,0 1 1,0-1-1,0 0 0,0 0 0,0 0 1,0 0-1,0 0 0,0 0 0,0 0 1,0 0-1,0 0 0,0 0 0,0 0 1,0 0-1,0 0 0,-1 0 0,1 0 1,0 0-1,0 0 0,0 0 0,0 0 0,0 0 1,0 0-1,0 0 0,0 0 0,0 0 1,0 0-1,0 0 0,0 0 0,0 0 1,0 0-1,0 0 0,0 0 0,0 0 1,0 0-1,0 0 0,-1 0 0,1 0 0,0 0 1,0 0-1,0 0 0,0 0 0,0 0 1,0 0-1,0 0 0,0 0 0,0 0 1,0 0-1,0 0 0,0 0 0,0 0 1,0 0-1,0 0 0,0 0 0,0 0 0,0 0 1,0 0-1,0 0 0,0-1 0,-5 9-173,-5 9 107,-25 64-16,-30 109-1,58-162 103,1 1-1,-3 37 1,2 61 31,4-66-4,2-25 36,0 1 0,3-1-1,1 1 1,1-1 0,13 47-1,-17-82-60,0-1 0,0 1 0,0-1 0,0 1 0,1-1 0,-1 1 0,0-1 0,0 1 0,0-1 0,1 1 0,-1-1 0,0 1 0,1-1 0,-1 0 0,0 1 0,1-1 0,-1 1 0,0-1 0,1 0 0,-1 1 0,1-1 0,-1 0 0,0 0 0,1 1 0,-1-1 0,1 0 0,-1 0 0,1 0 0,-1 0 0,1 1 0,-1-1 0,1 0 0,-1 0 0,1 0 0,0 0 0,-1 0 0,1 0 0,-1 0 0,1-1 0,-1 1 0,1 0 0,-1 0 0,1 0 0,-1 0 0,1-1 0,-1 1 0,0 0 0,1 0 0,-1-1 0,1 1 0,0-1 0,2-1 48,0-1 1,-1 1 0,1-1 0,0 0 0,3-5-1,21-35 6,31-71-1,15-23-383,-71 133 280,1 1 1,0-1-1,0 1 1,4-5-1,-7 8 28,1 0 0,-1-1 0,0 1 1,1 0-1,-1-1 0,0 1 0,1 0 0,-1 0 0,1 0 0,-1-1 1,0 1-1,1 0 0,-1 0 0,1 0 0,-1 0 0,1 0 0,-1 0 0,0 0 1,1 0-1,0 0 0,-1 0 2,1 1 0,-1-1 1,0 0-1,1 1 0,-1-1 1,0 0-1,0 1 0,1-1 1,-1 1-1,0-1 0,0 0 0,0 1 1,1-1-1,-1 1 0,0-1 1,0 1-1,0-1 0,0 1 0,0-1 1,0 1-1,0-1 0,0 1 1,0 0-1,-1 51-147,-1-18 156,3-1 0,4 39 0,-4-68 11,0 1-1,0-1 1,0 1 0,0-1-1,1 0 1,-1 0 0,1 1-1,0-1 1,0-1 0,4 6-1,-4-7 13,0 0 0,0 0 1,0-1-1,0 1 0,0-1 0,0 1 0,1-1 0,-1 0 0,0 0 0,1 0 0,-1 0 0,1 0 0,-1 0 0,1-1 0,-1 1 0,1-1 0,0 0 0,4 0 0,2 0 15,-1-1 0,1 0-1,0 0 1,-1-1-1,1 0 1,-1-1 0,0 0-1,0 0 1,0-1 0,9-5-1,-4 1-40,0-1 1,0-1-1,-1 0 0,20-21 0,-7 2 0,35-49 0,-39 49-15,-15 20-22,1 0 1,-1 0 0,7-14 0,1-5-461,-14 28 490,0 0 0,0 0 1,0 0-1,0 0 0,1 0 1,-1 0-1,0-1 0,0 1 1,0 0-1,0 0 0,0 0 1,0 0-1,0 0 0,0 0 0,0 0 1,0 0-1,0 0 0,0-1 1,0 1-1,0 0 0,0 0 1,1 0-1,-1 0 0,0 0 1,0 0-1,0 0 0,0 0 1,0 0-1,0 0 0,0 0 0,0 0 1,1 0-1,-1 0 0,0 0 1,0 0-1,0 0 0,0 0 1,0 0-1,0 0 0,1 0 1,-1 0-1,0 0 0,0 0 1,0 0-1,0 0 0,0 0 0,0 0 1,0 0-1,0 0 0,1 0 1,-1 0-1,0 0 0,0 0 1,0 1-1,0-1 0,0 0 1,0 0-1,0 0 0,0 18-87,-3 3 87,1 0-1,2 41 1,1-7-74,-1-40 112,0-1-1,1 1 1,0 0 0,1-1-1,1 1 1,7 23 0,-10-37-21,1-1-1,-1 1 1,0-1 0,0 0 0,0 1 0,1-1 0,-1 1 0,0-1 0,0 0 0,1 1 0,-1-1 0,0 0 0,1 1 0,-1-1-1,0 0 1,1 1 0,-1-1 0,0 0 0,1 0 0,-1 0 0,1 1 0,-1-1 0,0 0 0,1 0 0,-1 0 0,1 0 0,0 0-1,0 0 19,0 0-1,0 0 0,0 0 1,-1-1-1,1 1 0,0 0 1,0-1-1,0 1 0,-1-1 1,1 1-1,0-1 0,-1 1 1,2-2-1,0 0 5,0 0 0,0-1 0,0 1 1,0-1-1,0 0 0,0 1 0,1-6 0,-1 0-15,0-1 0,0 0 0,-1 0 1,0 0-1,0 0 0,-1 0 0,-1 0 0,-2-17 0,0 11-24,-1-1 0,0 1-1,-1 0 1,-9-17-1,11 26-24,0 1 0,0 0 0,-1 0 0,0 1 0,0-1-1,0 1 1,-9-7 0,-4-5-4,80-18 47,-39 23 25,-14 6-55,0 0 1,1 0 0,0 1 0,0 0-1,0 1 1,0 0 0,1 1 0,15-2 0,-24 5 7,-1-1 0,0 0-1,0 0 1,0 1 0,1 0 0,-1-1 0,0 1 0,0 0 0,0 0 0,0 0 0,0 0 0,-1 0 0,1 1 0,0-1 0,0 0 0,-1 1 0,1-1 0,-1 1 0,1 0 0,-1 0 0,0-1 0,1 1 0,-1 0 0,0 0-1,0 0 1,0 3 0,1 1 5,0 0-1,0 0 1,-1 0-1,1 0 1,-2 0-1,1 0 0,-1 0 1,0 8-1,-6 47 74,-2 27 448,10-76-407,1-10 21,9-14 79,-5 5-184,13-15-34,1 2 0,1 1 1,1 0-1,1 2 0,38-22 0,-59 38 21,-1 0-1,0 0 1,0 0-1,1 1 1,-1-1 0,1 1-1,-1-1 1,0 1-1,1 0 1,-1 0-1,1 0 1,-1 1-1,1-1 1,-1 0 0,0 1-1,1 0 1,-1-1-1,0 1 1,1 0-1,-1 0 1,0 0-1,4 3 1,3 3 88,0 0 0,-1 0 0,14 16 1,-2-2 2,17 16 96,-26-26-186,1 1 0,0-1-1,21 15 1,-29-24-59,-1 0-1,0-1 1,1 1 0,0-1 0,-1 0 0,1 0-1,0 0 1,-1-1 0,1 1 0,0-1 0,0 0-1,0 0 1,0 0 0,-1 0 0,1-1 0,0 1-1,0-1 1,6-3 0,-7 3-441,0 0 0,1-1 1,-1 0-1,0 0 0,0 0 0,0 0 1,0 0-1,3-4 0,-4 4-241,0 0 0,0-1 0,0 1 0,-1 0 0,1-1 0,-1 0 0,0 1 0,0-1 0,0 0 0,2-5 0,1-2-2023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7:21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21 6560,'-3'-9'2976,"16"3"-2592,-4 1-192,4 10-192,5-5-352,5 0 192,-6 0-1856,1 3 1120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7:22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77 7040,'-37'-8'3200,"42"4"-2752,8-1 1344,11 5-1056,25-3 1120,5 3-1056,22-8 351,5-1-671,31-2-128,-8 7-224,18-4-96,-14 5 0,-5-6-1536,-19 9 833,6-5-4929,-13 5 3104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4:59:45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34 6976,'-23'-17'3168,"23"21"-2752,5-8 608,3 1-640,16-5-224,2 8-128,11-5-96,-2 10 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7:23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1142 2496,'0'-3'1044,"0"9"2605,0-6-3540,0-1 0,0 1-1,1 0 1,-1-1 0,0 1-1,0 0 1,0-1 0,0 1 0,0 0-1,0 0 1,1-1 0,-1 1 0,0 0-1,0-1 1,1 1 0,-1 0-1,0 0 1,0 0 0,1-1 0,-1 1-1,0 0 1,1 0 0,4-5 254,0-4 5,0 0-1,-1 0 1,0 0 0,0-1-1,-1 1 1,3-19 0,4-11 151,9-20 412,38-83 0,-33 94-567,3 0 0,53-71 1,67-97 472,-108 145 150,-2-3-1,48-139 1,-79 191-995,-7 22-7,1 1 1,-1-1-1,1 0 0,-1 0 0,1 1 0,-1-1 0,1 0 1,-1 1-1,1-1 0,0 1 0,-1-1 0,1 0 1,0 1-1,-1-1 0,1 1 0,0-1 0,0 1 0,-1-1 1,1 1-1,-23 43-294,-9 17 180,-79 147-20,62-129 256,-47 106 0,-4 61 469,-3 7 26,32-112 641,69-137-1107,2-3-115,0-1 0,0 0 0,0 1 0,0-1 0,0 1 0,0-1 0,-1 1 0,1-1 0,0 0 0,0 1 0,-1-1 0,1 1 0,0-1 0,-1 0 0,1 1 0,0-1 0,-1 0 0,1 0 0,0 1 0,-1-1 0,1 0 1,-1 0-1,1 1 0,-1-1 0,1 0 0,5-12 443,29-29-337,38-57 0,-41 52-195,44-48-1,-11 28 64,2 2-1,3 3 1,94-64 0,-148 115 8,19-13-65,-31 21 32,0 1 0,0-1 0,0 1 0,0 0 0,0 0 1,0 0-1,0 0 0,0 1 0,5-1 0,-8 1 17,0 0 1,0 0-1,0 0 0,1 0 0,-1 0 0,0 0 1,0 0-1,0 0 0,0 0 0,0 0 0,1 0 0,-1 0 1,0 1-1,0-1 0,0 0 0,0 0 0,0 0 1,0 0-1,1 0 0,-1 0 0,0 0 0,0 1 0,0-1 1,0 0-1,0 0 0,0 0 0,0 0 0,0 0 1,0 1-1,0-1 0,0 0 0,0 0 0,0 0 0,0 0 1,0 1-1,0-1 0,-1 10-185,-6 10 80,6-19 87,-9 24 45,0 1 1,2 1-1,-6 29 1,12-45 30,0-1 0,1 1 0,1-1 0,-1 1 0,2 0 0,0-1 0,0 1-1,1-1 1,0 1 0,0-1 0,6 12 0,-8-20-18,1-1 0,0 1-1,-1 0 1,1-1 0,0 1-1,0-1 1,0 1-1,0-1 1,1 0 0,-1 1-1,0-1 1,0 0 0,3 2-1,-3-3-12,0 0 0,0 1 1,0-1-1,-1 0 0,1 0 0,0 0 0,0 0 0,0 0 0,0 0 0,0 0 0,-1 0 1,1 0-1,0 0 0,0-1 0,0 1 0,-1 0 0,1-1 0,0 1 0,0 0 0,0-1 1,-1 1-1,1-1 0,0 1 0,-1-1 0,1 1 0,0-1 0,0-1 0,2-1 19,0 0 0,-1 0-1,1-1 1,-1 1 0,0-1 0,1 0-1,-2 0 1,3-5 0,9-35 136,-9 26-126,0 0-49,0-1 0,-1 0 0,-2 0 0,0 0-1,0 0 1,-5-30 0,4 46-16,0 1 0,-1-1 0,1 1 0,-1-1 1,1 1-1,-1-1 0,0 1 0,0-1 0,0 1 0,-1 0 0,1 0 0,0-1 0,-1 1 0,0 0 0,1 0 0,-1 1 0,0-1 0,0 0 0,0 0 0,0 1 0,0 0 0,0-1 0,-1 1 1,1 0-1,-5-2 0,6 3 26,0 0 1,0-1-1,0 1 0,0 0 1,0 0-1,0 0 1,0-1-1,0 1 1,0 0-1,0 1 1,0-1-1,0 0 0,0 0 1,0 0-1,0 1 1,0-1-1,0 0 1,0 1-1,0-1 1,0 1-1,0-1 0,0 1 1,0 0-1,0-1 1,0 1-1,1 0 1,-1-1-1,0 1 1,0 0-1,1 0 0,-1 0 1,1 0-1,-1 0 1,1 0-1,-1 0 1,1 0-1,0 0 1,-1 0-1,1 0 0,0 0 1,0 0-1,-1 0 1,1 0-1,0 0 1,0 0-1,1 0 1,-1 0-1,0 0 0,0 0 1,0 0-1,1 0 1,-1 1-1,0-1 1,1-1-1,-1 1 1,1 0-1,-1 0 0,1 0 1,0 0-1,-1 0 1,1 0-1,0-1 1,-1 1-1,1 0 1,1 0-1,1 1 51,0-1 0,-1 0-1,1 0 1,0 0 0,0 0 0,-1-1-1,1 1 1,0-1 0,0 0 0,0 0 0,0 0-1,0 0 1,0 0 0,0-1 0,-1 1 0,1-1-1,0 1 1,3-3 0,6-1 76,0-1 0,18-11-1,-24 12-150,133-61 420,-31 26 294,-102 37-701,-1 1 0,0 0 0,1 0 0,-1 0 0,0 0 0,1 1 1,-1 0-1,1 0 0,-1 1 0,0-1 0,1 1 0,-1 0 0,7 3 1,-11-3 12,1 0 1,-1 0 0,1 0 0,-1 0 0,1 0-1,-1 1 1,0-1 0,1 0 0,-1 1 0,0-1 0,0 1-1,0 0 1,0-1 0,0 1 0,-1 0 0,1-1 0,0 1-1,-1 0 1,1 0 0,-1 0 0,1 3 0,-1 4 69,1 1 1,-1-1-1,-2 12 1,1-10 32,0 3-6,0 1-1,2 0 1,0 0 0,0 0-1,1-1 1,1 1 0,1-1-1,0 1 1,0-1-1,2-1 1,13 26 0,-17-35-76,0-1 1,0 0-1,1 1 1,0-1-1,-1 0 0,1-1 1,0 1-1,0-1 1,1 1-1,-1-1 0,1 0 1,-1 0-1,1 0 1,-1-1-1,1 1 1,0-1-1,0 0 0,0 0 1,0 0-1,0 0 1,0-1-1,7 0 1,-4 0-50,0-1 0,1 0 0,-1-1 0,0 1 0,0-2 0,0 1 1,0-1-1,-1 0 0,1 0 0,-1 0 0,1-1 0,5-5 0,2-3-1594,0-1 0,-1 0 0,13-18 0,11-11-8212,-19 31 6084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7:26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53 244 4320,'0'1'149,"-1"0"0,1 0 0,-1-1 0,1 1 0,0 0 0,-1 0 0,1 0 0,0 0 1,-1-1-1,1 1 0,0 0 0,0 0 0,0 0 0,0 0 0,0 0 0,0 0 0,0 0 0,0-1 0,0 1 0,0 0 0,0 0 0,1 0 1,-1 0-1,0 0 0,1-1 0,-1 1 0,0 0 0,1 0 0,0 0 0,-1 0-38,1-1-1,-1 1 1,1-1 0,-1 1-1,1-1 1,0 1-1,-1-1 1,1 0 0,-1 1-1,1-1 1,0 0 0,-1 0-1,1 1 1,0-1-1,-1 0 1,1 0 0,0 0-1,-1 0 1,1 0-1,0 0 1,-1 0 0,1 0-1,0 0 1,-1 0 0,1 0-1,0-1 1,-1 1-1,1 0 1,0 0 0,-1-1-1,1 1 1,0 0-1,-1-1 1,1 1 0,-1-1-1,1 0 1,8-7 453,0-2 1,-1 1-1,-1-1 1,0 0-1,12-22 1,-17 28-513,52-85 903,-38 63-811,-12 19-121,1 0 0,-1 0 1,1 0-1,0 1 0,8-9 0,-9 13-127,-3 3-15,-3 8-83,-2 3 168,-28 130 355,17-70-204,-8 32 715,-70 185 0,18-92 954,75-198-1757,0 1 0,0 0 0,0 0 0,0 0 0,-1 0 0,1 0-1,0 0 1,0 0 0,0 0 0,0 0 0,0 0 0,0 0 0,0 0 0,0 0-1,0 0 1,0 0 0,0 0 0,-1 0 0,1 0 0,0 0 0,0 0-1,0 0 1,0 0 0,0 0 0,0 0 0,0 0 0,0 0 0,0 0 0,-1 0-1,1 0 1,0 0 0,0 0 0,0 0 0,0 0 0,0 0 0,0 0-1,0 0 1,0 0 0,0 0 0,0 0 0,0 0 0,-1 0 0,1 0 0,0 0-1,0 1 1,2-12 67,0 1-1,0 1 1,1-1-1,1 0 1,-1 1-1,1-1 1,7-9-1,3-12 117,45-138-177,-51 143-6,14-44-10,63-185 106,-77 231-152,2 1-1,0 0 1,2 1-1,0 0 1,27-35-1,-35 53-6,0 0 0,0 0 0,0 0-1,0 1 1,1 0 0,-1-1 0,8-2 0,-10 5 20,-1 0 0,1 1 1,-1-1-1,1 0 0,-1 1 0,1 0 1,0-1-1,-1 1 0,1 0 0,0 0 1,-1 0-1,1 0 0,0 0 0,-1 0 1,1 0-1,0 1 0,-1-1 0,1 1 1,-1-1-1,1 1 0,-1-1 0,1 1 1,-1 0-1,1 0 0,-1 0 0,1 0 0,-1 0 1,2 2-1,0 1 13,0 0-1,-1 0 1,1 0 0,-1 0 0,0 0-1,0 0 1,-1 0 0,1 1 0,0 5-1,7 43 15,-7-30 47,-1 0 0,-1 0 0,-5 45 0,3-53 16,-1-1 1,-1 1 0,0 0-1,-1-1 1,0 0 0,-1 0 0,-9 14-1,14-26-51,0 1 0,0-1 0,-1 1-1,0-1 1,1 1 0,-1-1 0,0 0 0,0 0-1,0 0 1,-1 0 0,1 0 0,0 0 0,-1-1-1,1 1 1,-1-1 0,1 0 0,-1 0 0,0 0-1,-5 2 1,0-2 13,-1 0-1,1 0 1,0-1 0,-14 0-1,18-1-28,0 1 0,0-1 0,0 0 0,1 0 0,-1 0 0,0-1 0,1 1 0,-1-1 0,1 0-1,-1 0 1,1 0 0,-5-5 0,-5-4-31,-12-12-101,24 22 118,0 0 0,1 0 0,-1 0-1,0 0 1,1 0 0,-1 0-1,1 0 1,-1 0 0,1 0-1,0 0 1,-1 0 0,1 0 0,0 0-1,0 0 1,0-1 0,0 1-1,0 0 1,0 0 0,0 0-1,0 0 1,0 0 0,1-1 0,-1 0-1,1 2-2,-1-1 1,1 1-1,0 0 0,-1-1 0,1 1 0,0 0 1,-1-1-1,1 1 0,0 0 0,-1 0 0,1 0 1,0 0-1,0 0 0,-1 0 0,1 0 0,0 0 1,-1 0-1,1 0 0,0 0 0,0 0 0,-1 0 0,2 1 1,8-1-38,86-20 173,-25 2-58,-1-2-1,-1-3 0,87-42 1,-64 20-179,23-10 52,-93 46 39,30-8-1,-62 24-40,0 0-1,0 1 1,1 0 0,0 0-1,1 1 1,0 1 0,-11 15-1,4 3 40,1-1-1,2 2 1,1 0-1,1 0 0,1 1 1,-4 32-1,11-54 23,2 0 0,-1 15 0,1-20 30,0-1 1,0 1-1,0-1 0,1 0 1,-1 1-1,1-1 0,-1 0 1,1 0-1,0 0 0,0 1 1,0-1-1,0 0 0,0 0 1,3 3-1,-3-4-19,0 0-1,0-1 1,0 1 0,0-1-1,-1 0 1,1 1 0,0-1 0,0 0-1,0 1 1,0-1 0,0 0-1,0 0 1,0 0 0,0 0-1,0 0 1,0 0 0,0 0 0,0 0-1,0 0 1,0-1 0,0 1-1,0 0 1,0-1 0,0 1-1,-1 0 1,1-1 0,0 1 0,0-1-1,0 1 1,0-1 0,-1 0-1,2-1 1,4-3 46,-1 0 0,-1 0 1,7-8-1,9-17 22,-1 0-1,27-62 1,-24 44 2,28-71-131,-43 104 27,-3 9-22,-1-1 1,0 1-1,0-1 0,-1 1 1,1-1-1,-2 0 0,3-12 1,-6 20-17,1 0 1,-1 0 0,1 0 0,-1 0 0,1 0 0,0 0 0,-1 0 0,1 0-1,-1 2 1,-3 6 26,0-1 0,1 1 0,0 0 0,1 0 1,0 0-1,0 0 0,1 1 0,-2 16 0,2-5 56,1-1 0,1 1-1,3 22 1,0-26 44,-1 0-1,2 0 0,1 0 1,0 0-1,0 0 0,2-1 1,16 29-1,-22-43-53,0 0 1,0 0 0,1 0-1,-1-1 1,0 1-1,1-1 1,0 1-1,-1-1 1,1 1-1,0-1 1,0 0-1,-1 0 1,1 0-1,0 0 1,0 0-1,0 0 1,1 0-1,-1-1 1,0 1 0,0-1-1,0 1 1,0-1-1,0 0 1,1 0-1,-1 0 1,0 0-1,0 0 1,3-1-1,4-2 22,0 0-1,-1 0 1,1-1 0,-1 0-1,0-1 1,0 0-1,0 0 1,13-12 0,-3 1 19,-2-1 0,21-25 0,1-7-47,-3-3 1,32-60 0,-45 73-841,-17 225 955,-5-175-98,1 0 0,1 0 0,4 19 0,-5-24 4,1 0 0,0 0-1,0-1 1,1 1-1,-1-1 1,1 0-1,1 1 1,4 6-1,-7-12-17,-1 1-1,1-1 0,0 1 0,-1 0 1,1-1-1,0 1 0,-1-1 1,1 0-1,0 1 0,0-1 0,-1 1 1,1-1-1,0 0 0,0 0 1,-1 1-1,1-1 0,0 0 0,0 0 1,0 0-1,0 0 0,0 0 1,-1 0-1,1 0 0,0 0 0,0-1 1,0 1-1,-1 0 0,1 0 1,0-1-1,0 1 0,0 0 0,-1-1 1,1 1-1,0-1 0,1 0 1,1-2 36,1 0 0,-1-1 0,0 1 0,5-8-1,-7 10-43,38-57 341,-21 31-396,41-48 0,-45 59-4,41-41 73,-48 51-68,0 0-1,0 0 0,1 1 1,-1 0-1,1 1 1,12-6-1,-18 9 40,-1 1-1,1-1 1,-1 1-1,0-1 0,1 1 1,-1-1-1,1 1 1,-1 0-1,1 0 0,-1 0 1,1 0-1,-1 0 1,1 0-1,-1 0 1,1 1-1,-1-1 0,1 0 1,-1 1-1,0-1 1,1 1-1,-1 0 1,1-1-1,-1 1 0,0 0 1,0 0-1,0 0 1,1 0-1,-1 0 0,2 2 1,0 2 30,0 0-1,0 1 1,-1-1 0,0 1 0,0-1-1,2 8 1,3 9 161,3 4 40,2-1 0,26 41 0,-29-52-103,1 0-1,0-1 0,2-1 0,-1 1 1,24 18-1,-30-28-55,0 1 0,0-1 1,0 0-1,1-1 0,-1 1 0,1-1 0,-1 0 1,1 0-1,0-1 0,0 0 0,-1 0 0,1 0 1,7 0-1,-9-1-233,0-1 0,1 1 0,-1-1 0,0 0 0,1 0 0,-1 0-1,0-1 1,0 1 0,0-1 0,0 0 0,-1 0 0,1 0 0,0-1 0,-1 1 0,1-1 0,-1 0 0,5-5 0,-3 2-1061,0 0 0,-1-1 0,0 1 0,5-9-1,3-6-1340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7:26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66 8896,'-40'-17'4032,"31"14"-3520,9-2 160,4 1-480,1-4-1280,8 5 576,19-9-4096,4-1 2528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7:32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2 815 4064,'-1'1'2755,"5"1"-893,-2-2-1634,-1 1-1,0-1 1,0 0-1,1 0 1,-1 0-1,0 1 1,1-2-1,-1 1 1,0 0-1,2 0 1,5-4 292,-1 1 1,0-1 0,0-1 0,-1 1 0,1-1-1,-1 0 1,0 0 0,7-9 0,42-56 854,-21 24-776,-9 12-111,-17 23-536,0 0 1,0 0-1,1 1 1,11-10-1,-20 20 43,0 0 1,0 0-1,0-1 0,0 1 0,0 0 0,1 0 0,-1-1 0,0 1 0,0 0 0,0 0 0,1 0 0,-1 0 0,0-1 0,0 1 0,0 0 0,1 0 0,-1 0 0,0 0 0,0 0 0,1 0 0,-1 0 0,0 0 0,0 0 0,1-1 0,-1 1 0,0 0 0,0 0 0,1 0 0,-1 0 0,0 1 0,1-1 0,-1 0 0,0 0 0,0 0 0,1 0 1,-1 0-1,0 0 0,0 0 0,1 0 0,-1 0 0,0 1 0,0-1 0,0 0 0,1 0 0,-1 0 0,0 1 0,0-1 0,0 0 0,0 0 0,1 0 0,-1 1 0,0-1 0,0 0 0,0 0 0,0 1 0,0-1 0,0 0 0,0 0 0,0 1 0,0-1 0,0 0 0,0 0 0,0 1 0,0-1 0,0 0 0,0 1 0,0-1 0,0 0 0,0 1 0,-2 21 115,1-20-122,-42 220 673,-18 22 158,5-22-70,53-209-686,-4 22 224,7-33-189,-1 0-1,0 1 1,1-1-1,-1 0 1,0 0 0,0 0-1,0 0 1,-1 0 0,1 0-1,-3 2 1,21-59 1369,55-216-1387,-9 1-16,-32 159-219,-27 99 129,0 1 1,1 0 0,0 1 0,1-1-1,0 1 1,1 0 0,14-15-1,-20 23 5,1 0-1,0 0 0,0 0 0,0 0 1,1 1-1,-1-1 0,0 1 0,1-1 1,-1 1-1,1 0 0,-1 0 0,1 0 0,-1 1 1,1-1-1,0 1 0,-1-1 0,1 1 1,0 0-1,-1 0 0,1 0 0,0 0 1,-1 0-1,1 1 0,0-1 0,-1 1 1,1 0-1,0 0 0,-1 0 0,3 1 1,-1 0 9,0 1 0,-1-1 0,1 1 1,-1 0-1,0 0 0,0 0 0,0 1 1,0-1-1,-1 1 0,1-1 0,-1 1 1,0 0-1,0 0 0,0 0 1,-1 0-1,0 0 0,2 8 0,-1 2 2,0-1 1,-2 0-1,0 0 0,0 1 0,-1-1 0,-4 19 0,-1-5 49,-1-1 0,-11 30 0,12-41 95,0 0-1,-17 27 1,21-38-103,-1 0-1,0 1 1,-1-1 0,1 0 0,-1-1 0,1 1 0,-1-1-1,0 0 1,-1 1 0,1-2 0,0 1 0,-1 0-1,-6 2 1,9-5-19,0 1 0,1-1-1,-1 1 1,0-1 0,0 0-1,0 0 1,1 0-1,-1 0 1,0 0 0,0 0-1,0 0 1,1-1 0,-1 1-1,0-1 1,0 1 0,1-1-1,-3-1 1,2 1-10,-1-1 1,1 0-1,-1 0 1,1 0-1,-1 0 1,1 0-1,0-1 1,0 1-1,-2-3 1,0-3-2,-1 0 1,1 0 0,1 0 0,-1 0 0,-3-15 0,5 8-317,14 21 17,-7-2 297,4 3-18,2-1 1,-1 0-1,1 0 0,0-1 0,0-1 0,15 5 0,-3-4 60,0 0-1,29 2 1,-28-5 20,0-1-1,1-1 1,-1-1 0,34-6 0,-44 4-9,1 0 0,-1-2 0,0 1 1,0-2-1,0 0 0,-1-1 0,0 0 0,18-14 0,0-4 21,-1-1 0,-1-1 0,-2-2 0,-1-1-1,31-47 1,-51 69-19,-2 0-1,1 0 0,-1 0 1,0-1-1,-1 0 0,0 0 1,0 0-1,-1 0 0,0 0 1,0-15-1,-1 23-106,-1-2 11,-5-6-114,-1 3 19,6 6 112,11 2-53,17-2 106,100 4-224,-113-2 203,0 0 0,0 1 1,0 0-1,0 1 0,0 1 1,16 8-1,-26-11-26,-1 1 0,0-1 0,0 1 0,0 0 0,0 0 0,0 0 0,-1 0 0,1 1 0,-1 0 0,0-1 0,0 1 0,0 0 0,4 9 0,-5-8 16,0 0 1,-1 1-1,1 0 0,-1-1 0,0 1 1,0 0-1,-1-1 0,0 1 0,0 0 1,0 0-1,-2 7 0,-24 149 254,26-160-230,0 0 0,0 1 0,0-1 0,0 0 1,0 0-1,0 0 0,1 1 0,0 1 0,-1-3-13,0 0 0,1-1 0,-1 1 0,0 0 0,1-1 0,-1 1 0,0-1 0,1 1 0,-1 0 0,1-1 0,-1 1 0,1-1 0,-1 1 0,1-1 0,0 0 0,-1 1 0,1-1 0,-1 0 0,1 1 0,0-1-1,-1 0 1,1 1 0,0-1 0,-1 0 0,1 0 0,0 0 0,0 0 0,0 0 0,4 0-9,0-1 0,0 0 0,0 0-1,0 0 1,0-1 0,0 1 0,0-1-1,-1 0 1,1-1 0,-1 1 0,6-5-1,7-5 34,21-21-1,-25 21 23,-4 4-27,72-69-28,-44 41 73,-23 25-183,20-25 1,-27 29-103,-7 7 210,1 0 1,-1 0 0,0 0 0,0 0-1,0 0 1,0 0 0,0 0 0,0 0-1,0 0 1,0 0 0,0 0 0,0 0-1,0 0 1,0 0 0,0 0 0,1 0-1,-1 0 1,0 0 0,0 0 0,0 0-1,0 0 1,0 0 0,0 0 0,0 0 0,0 0-1,0 0 1,0 0 0,0 0 0,0 0-1,0 0 1,0 0 0,1 0 0,-1 0-1,0 1 1,0-1 0,0 0 0,0 0-1,0 0 1,0 0 0,0 0 0,0 0-1,0 0 1,0 0 0,0 0 0,0 0-1,0 0 1,0 0 0,0 0 0,0 1 0,0-1-1,0 0 1,0 0 0,-3 17-103,1-5 19,2-10 77,-4 28-37,1 0 1,2 38-1,1-61 74,1 1-1,0-1 1,0 1-1,0-1 1,1 1-1,0-1 1,0 0-1,1 0 1,0 0-1,1 0 1,-1 0-1,1-1 1,0 0-1,9 10 1,-12-15 3,0 1-1,1-1 1,0 1 0,-1-1-1,1 0 1,0 0 0,0 0-1,0 0 1,0 0-1,0 0 1,0 0 0,0-1-1,0 1 1,0-1 0,0 1-1,0-1 1,0 0 0,1 0-1,3 0 1,-3-1-9,0 1 0,0-1 0,1-1-1,-1 1 1,0 0 0,0-1 0,0 1 0,-1-1 0,1 0 0,0 0-1,4-4 1,-2 1-12,-1 1-1,0-1 1,0 0-1,0 0 1,0-1-1,-1 1 1,0-1-1,0 0 1,-1 1-1,0-1 0,0 0 1,0 0-1,1-10 1,-2 8-20,-1 0 0,-1 1 0,1-1 0,-1 0 0,0 0-1,-1 1 1,0-1 0,0 1 0,-1-1 0,0 1 0,0 0 0,0 0 0,-1 0 0,0 0 0,-1 1 0,0 0 0,0-1 0,0 2 0,0-1-1,-1 1 1,0 0 0,0 0 0,0 0 0,-1 1 0,0 0 0,-13-6 0,18 9-19,-5-2-37,0 1 0,0 0 0,0 0 0,0 0 0,0 1 0,-10-1 0,10 2 110,11-1 10,8-2-13,42-8 7,59-12 58,-69 16-271,2 1 181,-1 1 0,2 3 0,57 5 0,-73 0-64,59 15-1,-9-1-51,-78-16 122,10 0 203,-20-5-67,5 4-173,1-1-1,-1 1 1,0 0-1,0-1 0,0 1 1,0 0-1,1 0 1,-1 1-1,0-1 0,0 0 1,0 0-1,1 1 1,-1-1-1,0 1 1,-2 1-1,-25 14-273,19-8 274,0-1 1,1 1 0,0 1-1,0 0 1,0 0 0,1 0-1,1 1 1,0 0 0,0 1-1,1 0 1,0 0 0,1 0 0,-5 16-1,7-17 15,0-1 0,1 1 0,0 0 0,1 0 0,0 0-1,1 1 1,0-1 0,0 0 0,1 0 0,0 0 0,1 0 0,0 0-1,1 0 1,0-1 0,1 1 0,8 16 0,-10-22 31,0 0 1,1 0-1,0 0 0,0 0 1,0 0-1,6 4 0,-8-7-11,0 0-1,0 0 1,1 0-1,-1 0 1,0-1-1,0 1 1,1 0 0,-1-1-1,1 1 1,-1-1-1,0 1 1,1-1-1,-1 0 1,1 0-1,-1 0 1,1 0-1,-1 0 1,1 0-1,-1 0 1,0 0-1,1 0 1,-1-1-1,1 1 1,-1-1 0,0 1-1,2-1 1,3-3 10,0 0 1,0 0 0,-1 0-1,1-1 1,-1 1 0,0-1-1,-1-1 1,1 1 0,4-8-1,33-60-81,-25 40 105,13-22 21,24-41 95,-33 59-186,-2-2 0,15-41 0,-19 34-64,-2 0 0,-2-1 0,-2-1 0,4-59 0,-11 90-5,-1-1 0,0 1-1,-2 0 1,0-1 0,-6-29-1,7 46 67,0 0-1,0 0 1,0 0-1,-1 0 1,1 0-1,-1 0 1,1 0-1,0 0 1,-1 0-1,0 0 0,1 0 1,-1 0-1,0 0 1,1 1-1,-1-1 1,0 0-1,0 0 1,1 1-1,-1-1 1,0 1-1,0-1 1,-1 0-1,1 1 4,-1 0 0,1 0 0,0 0 0,0 0 0,0 0 0,0 0-1,0 0 1,0 0 0,0 1 0,-1-1 0,1 1 0,0-1 0,0 0 0,0 1 0,0 0-1,0-1 1,-1 2 0,-2 1-16,0 1 0,0 0-1,0 0 1,0 0 0,0 0 0,1 1-1,-3 5 1,-11 22-51,2 0-1,-20 64 1,-8 74-62,37-129 216,1 0 0,1 1 0,3-1 0,2 0 0,1 1-1,12 65 1,-12-96 1,0 0 0,0 0 0,1 0 0,1-1 0,0 1 0,0-1 0,10 17 0,-13-26-60,0 1-1,0-1 0,0 0 0,0 0 0,0 0 1,1-1-1,-1 1 0,0 0 0,0 0 1,1-1-1,-1 1 0,0 0 0,1-1 1,-1 1-1,0-1 0,1 0 0,-1 0 0,1 1 1,-1-1-1,1 0 0,-1 0 0,1 0 1,-1 0-1,0-1 0,1 1 0,-1 0 0,1-1 1,-1 1-1,1 0 0,-1-1 0,0 0 1,2-1-1,4-1 34,0-2 0,0 1 0,-1-1 0,9-8 0,-12 10-6,149-156 234,-88 88-226,-25 34-47,-25 24-51,19-22 1,-24 27-96,-8 14-189,-10 23-356,6-20 599,-5 21 114,1 0 1,1 1 0,1-1-1,2 1 1,2 1 0,0-1-1,6 43 1,-4-68 16,0 0-1,0-1 1,1 1-1,0-1 1,3 8-1,-4-12-13,-1 0 1,1 0-1,-1 1 0,1-1 0,0 0 1,-1 0-1,1 0 0,0 0 0,0 0 0,0 0 1,0 0-1,0 0 0,0 0 0,0 0 0,0-1 1,0 1-1,1 0 0,-1-1 0,0 1 0,0-1 1,1 1-1,-1-1 0,0 0 0,1 1 1,-1-1-1,2 0 0,-1 0-6,0-1 0,0 0 0,0 1 0,0-1 1,0 0-1,-1 0 0,1 0 0,0 0 0,0 0 0,-1-1 0,1 1 1,2-3-1,16-20 79,-12 10-37,0 0 1,0 0-1,9-28 1,0 3-74,-12 28-6,12-26-34,18-56 0,-34 89-30,4-14 239,-4 18-179,-1 0 1,0-1-1,0 1 0,0 0 0,0-1 0,0 1 0,0 0 1,0-1-1,1 1 0,-1 0 0,0-1 0,0 1 0,0 0 1,0-1-1,0 1 0,0 0 0,-1-1 0,1 1 0,0 0 1,0-1-1,0 1 0,0 0 0,0-1 0,0 1 0,-1 0 1,1 0-1,0-1 0,0 1 0,0 0 0,-1-1 0,1 1 1,0 0-1,-1-1 0,0 2 4,1-1 0,-1 0 0,0 1 0,1-1 0,-1 0 0,0 1 0,1-1 0,-1 1 0,1-1 0,-1 0 0,1 1 0,-1 0 0,1-1 0,-1 1 0,1-1 0,-1 1 0,1 0 0,-1-1 0,1 1 0,0 0 0,0-1 0,-1 1 0,1 1 0,-6 19 111,5-20-106,-4 23-40,0 1-1,-2 34 1,3-10 125,0 29 187,4-74-219,0 0 0,0 0 0,0 0 0,1 0 1,-1 0-1,1 0 0,0 0 0,0 0 0,1 0 1,-1-1-1,1 1 0,3 5 0,-4-8-32,-1-1 0,1 1 0,-1-1 0,1 1 0,0-1 0,0 1 0,-1-1 0,1 0 0,0 1 0,0-1 0,-1 0-1,1 0 1,0 1 0,0-1 0,0 0 0,-1 0 0,1 0 0,0 0 0,0 0 0,0 0 0,0 0 0,-1 0 0,1-1 0,0 1 0,0 0 0,0 0 0,-1-1-1,1 1 1,0 0 0,-1-1 0,1 1 0,0-1 0,0 0 0,5-2 26,-2-1 0,1 1 0,7-7 0,75-84 397,-63 66-508,0 1 0,2 2-1,57-44 1,-65 56 63,1 1 0,1 1 0,0 1-1,1 0 1,0 2 0,0 0 0,1 2-1,30-6 1,-34 13-306,-42 15 278,9-9 25,1 1 1,-1 1-1,1 0 0,1 1 1,0 0-1,0 1 1,1 1-1,0 0 1,-9 13-1,4-2-76,2 0-1,-16 33 0,26-47 117,1 0 0,1 0 1,0 1-1,0-1 0,0 1 0,2 0 0,-1-1 0,1 1 0,0 0 0,1 11 1,1-18-4,-1 0 1,1 1-1,-1-1 1,1 0-1,0 1 1,1-1-1,-1 0 1,0 0-1,1 0 1,0 0-1,-1 0 1,1-1-1,0 1 1,1 0 0,-1-1-1,0 0 1,1 1-1,-1-1 1,1 0-1,0 0 1,0 0-1,0-1 1,0 1-1,0-1 1,0 0-1,0 1 1,0-1-1,0-1 1,7 2 0,0 0 8,1-1 1,-1-1 0,0 0 0,1 0 0,-1-1 0,1 0 0,-1 0 0,13-5 0,-12 3-16,0-1 0,-1-1 0,0 0 0,0 0 0,0-1 0,-1 0 0,0-1 0,0 0 0,0 0 0,-1-1 0,11-12 0,5-12 60,41-66-1,-40 57 33,81-123 150,-1-24-330,33-94-108,-135 275 193,14-35-268,-16 39 198,0 0 0,0 0 0,0 0 0,-1-1-1,1 1 1,-1 0 0,0-1 0,0 1 0,0-5 0,0 7 54,-1 1 1,1 0-1,0 0 0,0-1 1,0 1-1,0 0 0,0-1 1,0 1-1,-1 0 0,1 0 1,0-1-1,0 1 1,0 0-1,-1 0 0,1 0 1,0-1-1,0 1 0,-1 0 1,1 0-1,0 0 0,0 0 1,-1 0-1,1-1 0,0 1 1,-1 0-1,1 0 0,0 0 1,-1 0-1,1 0 1,0 0-1,0 0 0,-1 0 1,1 0-1,0 0 0,-1 0 1,1 0-1,0 0 0,-1 0 1,1 1-1,0-1 0,0 0 1,-1 0-1,1 0 1,-15 10-75,5 0 31,0 1-1,2 0 1,-1 0-1,-11 22 0,-23 54-87,33-65 137,6-12-39,-97 226-40,88-198 106,2 1-1,1-1 0,3 2 1,-5 56-1,10-75 64,1 0-1,2 0 1,0 0 0,4 23-1,-5-42-75,1-1 0,-1 0 0,0 0 0,1 0 0,-1 0 0,0 1 0,1-1 0,0 0-1,-1 0 1,1 0 0,0 0 0,-1 0 0,1 0 0,0-1 0,0 1 0,0 0 0,0 0 0,1 0 0,-1 0-6,0-1 0,0 0 0,0 1 0,0-1 0,0 0 0,0 0 0,0 0 1,0 0-1,0 0 0,0 0 0,0 0 0,0 0 0,0 0 0,0-1 0,0 1 1,0 0-1,1-1 0,4-3 18,1 1 0,-1-1 0,-1 0 0,1-1 0,5-4 0,-3 1 19,46-36 120,11-10-158,76-48 0,-117 86-53,-8 5-189,25-12 1,-41 23 226,1 0 0,-1 0 1,0-1-1,0 1 1,0 0-1,0 0 1,0 0-1,1 0 0,-1 0 1,0 0-1,0 0 1,0-1-1,1 1 0,-1 0 1,0 0-1,0 0 1,0 0-1,1 0 1,-1 0-1,0 0 0,0 0 1,0 0-1,1 0 1,-1 0-1,0 0 1,0 0-1,0 0 0,1 1 1,-1-1-1,0 0 1,0 0-1,0 0 1,0 0-1,1 0 0,-1 0 1,0 0-1,0 0 1,0 1-1,0-1 0,0 0 1,1 0-1,-1 0 1,0 0-1,0 1 1,0-1-1,0 0 0,0 0 1,0 0-1,0 1 1,0-1-1,0 0 1,0 0-1,-1 12-107,0-11 102,-7 29 51,-18 87 91,24-104-106,0 0 0,2 0 0,0 0 1,0 1-1,1-1 0,1 0 0,3 14 1,-5-25-13,0 0 0,1 0 0,-1 0 1,1 0-1,0 0 0,0 0 0,-1 0 1,1 0-1,0-1 0,1 1 1,-1 0-1,0 0 0,0-1 0,1 1 1,-1-1-1,1 1 0,0-1 0,-1 0 1,1 0-1,0 0 0,0 0 0,-1 0 1,1 0-1,0 0 0,0 0 1,0-1-1,0 1 0,0-1 0,4 1 1,-1-1 3,1-1 0,-1 0 1,0 0-1,1 0 0,-1-1 1,0 1-1,0-1 1,0 0-1,0-1 0,0 0 1,-1 1-1,6-5 1,6-5 62,27-28 0,-31 28 3,-2 1-22,-1 0 0,0-1 0,-1 0 0,8-14 0,15-23 45,-19 30-579,-10 12 138,-9 12 165,3-1 156,0 0 0,0 1 0,1 0 0,0-1 0,0 1 0,0 0 0,1 1 0,-1-1 0,1 0 0,0 1 0,1-1 0,-2 9 0,-1 10 41,-2 38 1,6-51-24,-1 0 25,1 1 0,1-1-1,3 22 1,-4-31-12,0 1-1,1-1 0,-1 1 1,1 0-1,0-1 0,0 1 1,0-1-1,0 0 0,0 1 1,1-1-1,-1 0 0,1 0 1,-1 0-1,1 0 0,0 0 1,0 0-1,0 0 0,0-1 1,0 1-1,0-1 1,0 1-1,4 1 0,-3-3 11,-1 0 0,0 0-1,1 1 1,-1-1 0,1-1 0,-1 1-1,0 0 1,1-1 0,-1 1-1,0-1 1,1 0 0,-1 1 0,0-1-1,0 0 1,0-1 0,0 1-1,0 0 1,0 0 0,0-1 0,0 0-1,0 1 1,-1-1 0,4-3-1,4-6 44,-1 1-1,13-23 0,-18 29-52,1-3-22,1-1 1,-1-1-1,-1 1 1,1-1 0,-2 1-1,1-1 1,-1 0-1,0 0 1,-1 0-1,0-18 1,-1 22-18,0 0-1,-1 0 1,1 0 0,-1 0-1,0 0 1,-1 1-1,1-1 1,-1 0 0,0 1-1,0-1 1,-1 1-1,1 0 1,-1 0 0,0 0-1,0 0 1,0 0 0,-1 1-1,0-1 1,1 1-1,-1 0 1,0 0 0,-8-4-1,1 2-24,0 0-1,0 1 0,-1 1 1,1 0-1,-1 1 1,0 0-1,1 1 0,-13-1 1,21 2 11,-7 0 462,19-4-109,-6 3-412,127-38-43,-83 31 196,0 1 0,51 0 0,-68 5-162,-12 1-2,1 0 0,28 3-1,-45-2 108,-1 0 0,1 0 0,-1 1-1,0-1 1,1 1 0,-1-1 0,0 1 0,1-1-1,-1 1 1,0 0 0,0-1 0,1 1 0,-1 0-1,0 0 1,0 0 0,0 0 0,0 0 0,0 0-1,1 3 1,0-1 0,0 1 1,-1 0-1,1 0 0,-1 0 0,1 5 1,6 16 23,-7-23 200,18-1 501,1-5-783,-15 4 25,1-1 0,-1 0 0,1 0 0,-1-1 0,8-3 0,18-11 44,-31 21-114,0 0 1,0 0 0,-1 0 0,1 0-1,-3 4 1,-11 24 17,0-2 176,-1 14 79,-46 146 668,47-156-784,13-33-39,1-1 0,-1 0 0,1 1 0,-1-1 0,0 0 0,0 0 0,0 1 0,0-1 0,0 0 0,0 0 0,0 0 0,0 0 0,0 0 0,0-1 0,-1 1 0,1 0 0,0 0 0,0-1 0,-1 1 0,1-1 0,-1 1 1,-1-1-1,3 0-9,-1 0 0,1 0 0,0 0 0,-1 0 0,1 0 0,-1 0 0,1 0 1,0 0-1,-1 0 0,1-1 0,0 1 0,-1 0 0,1 0 0,0-1 0,-1 1 1,1 0-1,0 0 0,-1-1 0,1 1 0,0 0 0,0-1 0,-1 1 0,1 0 1,0-1-1,0 1 0,0 0 0,0-1 0,-1 1 0,1-1 0,0 1 0,0 0 1,0-1-1,0 1 0,0-1 0,0 0 0,1-18 56,0 11-19,0-3-12,0 0 1,0 0-1,1 1 1,0-1-1,1 1 1,7-18-1,32-57-106,-28 59 37,-6 10 31,2 0 1,-1 0 0,2 1 0,0 0-1,21-20 1,-23 27-27,0 1 1,0-1-1,1 2 0,0-1 0,1 1 1,11-5-1,-21 11 26,0-1 0,0 1 0,0 0 0,0-1 0,0 1 1,0 0-1,0 0 0,0 0 0,0 0 0,1 0 0,-1 0 0,0 0 0,0 0 1,0 0-1,0 0 0,0 0 0,0 1 0,0-1 0,0 1 0,0-1 1,0 0-1,0 1 0,0 0 0,0-1 0,0 1 0,0 0 0,-1-1 0,1 1 1,0 0-1,0 0 0,-1 0 0,1-1 0,-1 1 0,1 0 0,0 0 0,-1 0 1,0 0-1,1 0 0,-1 0 0,0 0 0,1 0 0,-1 0 0,0 2 0,2 5-29,-1 1 0,0-1 0,0 1 0,-1 10 0,0-13 50,0 181 604,0-179-555,1 0 1,0 1-1,0-1 0,1 0 0,0 0 1,6 15-1,-7-22-53,-1 1 0,1-1 0,-1 0 0,1 0 0,0 1 0,0-1 1,0 0-1,-1 0 0,1 0 0,0 0 0,0 0 0,1 0 0,-1 0 0,0 0 0,0-1 0,0 1 1,0 0-1,1 0 0,-1-1 0,0 1 0,1-1 0,-1 0 0,0 1 0,1-1 0,-1 0 0,1 0 1,-1 0-1,3 0 0,1 0 10,0-1-1,0 1 1,0-1 0,0-1 0,0 1 0,7-4 0,13-6-631,-1-1 1,0-1-1,34-25 1,57-58-7599,-84 65 4505,-17 7-1626,-4 7 1629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7:32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37 8128,'-21'-20'3680,"16"17"-3168,5-2 544,5 5-672,-5-4 192,8 8-320,2-8-736,3 4 256,-4-5-2688,4 5 1632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7:33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10880,'3'-11'4928,"33"6"-4289,-4 1 1089,8 1-1088,50-10 0,4 9-384,19-4-160,-10 8-64,-3-3-2240,-10 6 1216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7:55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3 511 2656,'0'0'188,"0"-1"1,-1 0-1,1 0 0,0 0 0,-1 0 1,1 0-1,0 0 0,0 0 1,0 0-1,0 0 0,0 0 1,0 0-1,0 0 0,0 0 0,0 0 1,1-1-1,4-20 8824,-3 19-8794,-1 0 1,0 0-1,-1 0 0,1 0 0,-1 0 1,1 0-1,-1 0 0,0-1 1,0 1-1,-1-5 0,1-8 314,4-5-204,1 0 0,1 1-1,0 0 1,17-35 0,-17 41-244,2-2-6,-1 1 1,2 0 0,0 0 0,1 0 0,1 2-1,12-14 1,-5 9 31,0 1 0,1 2 1,37-25-1,-46 34-43,5-4 113,1 0-1,0 1 1,1 1-1,21-8 1,-37 16-175,-1-1 1,0 1-1,0 0 0,1 0 1,-1 0-1,0 0 0,1 0 1,-1 0-1,0 0 0,1 0 1,-1 0-1,0 1 0,1-1 1,-1 0-1,0 0 0,0 0 0,1 0 1,-1 0-1,0 0 0,1 1 1,-1-1-1,0 0 0,0 0 1,0 0-1,1 1 0,-1-1 1,0 0-1,0 0 0,0 1 1,1-1-1,-1 0 0,0 1 1,4 14 157,-4 18 47,-5-1-163,-2 1 0,-10 32-1,-5 19 390,20-66-297,2-18-134,0 0 1,0 0-1,0 1 1,0-1-1,0 0 1,0 0-1,0 1 1,0-1-1,0 0 1,-1 0-1,1 1 0,0-1 1,0 0-1,1 0 1,-1 1-1,0-1 1,0 0-1,0 0 1,0 1-1,0-1 1,0 0-1,0 0 0,0 1 1,0-1-1,0 0 1,1 0-1,-1 0 1,0 1-1,0-1 1,0 0-1,1 0 1,-1 0-1,0 0 0,0 1 1,0-1-1,1 0 1,-1 0-1,0 0 1,0 0-1,0 0 1,1 0-1,-1 0 1,0 1-1,0-1 0,1 0 1,-1 0-1,0 0 1,1 0-1,-1 0 1,0 0-1,0 0 1,1 0-1,-1-1 1,0 1-1,0 0 0,1 0 1,-1 0-1,0 0 1,0 0-1,0 0 1,1 0-1,-1-1 1,0 1-1,0 0 1,13-12 74,-12 12-72,13-17 107,17-27 0,-20 26-65,22-25 0,-15 23-39,-1 1-123,0 0 0,37-29 0,-53 47 109,0 0 1,1 1-1,-1-1 0,0 0 1,0 0-1,1 1 0,-1-1 1,0 0-1,1 1 0,-1-1 1,0 1-1,1 0 1,-1 0-1,1-1 0,-1 1 1,0 0-1,4 0 0,-5 1 16,1-1-1,0 1 1,0 0-1,0-1 0,0 1 1,-1 0-1,1 0 1,0-1-1,-1 1 1,1 0-1,0 0 0,-1 0 1,1 0-1,-1 0 1,0 0-1,1 0 1,-1 0-1,0 0 0,1 0 1,-1 0-1,0 0 1,0 0-1,0 2 1,2 17 76,-1 0 1,-1 0-1,-3 22 1,1-18-27,2 40 1,2-30-77,-2-23 29,1-1 0,0 1 0,0 0-1,4 14 1,-3-21-2,-1-1 0,1 1 1,0 0-1,0-1 0,0 1 0,0-1 0,0 1 1,1-1-1,0 0 0,-1 0 0,1 0 0,0-1 1,1 1-1,-1-1 0,6 4 0,-4-4 2,0 1-1,1-1 1,-1 0 0,1-1-1,0 1 1,-1-1-1,1 0 1,0-1 0,0 1-1,0-1 1,-1 0-1,1-1 1,0 1-1,0-1 1,10-3 0,1-1 13,0-1 1,0 0 0,28-17-1,-28 14 25,-1-1-1,-1 0 0,1-1 1,-2-1-1,0-1 1,25-27-1,-33 33-40,-1 0-1,0-1 1,0 1-1,0-1 1,-1 0-1,-1 0 1,1 0-1,-1-1 1,0 1-1,-1-1 1,0 0-1,-1 1 1,0-1-1,0 0 1,-1 0-1,-1-17 1,1 23-24,0 0 0,-1 0 0,0 0 0,1 0 0,-1 1 0,0-1 0,-1 0 0,1 1 0,0-1 0,-1 0 0,1 1 0,-4-5 0,3 6-16,0-1 1,0 1-1,0-1 0,0 1 0,-1 0 1,1 0-1,0 0 0,0 0 1,-1 0-1,1 0 0,0 1 0,-1-1 1,1 1-1,-1 0 0,1 0 0,-5 0 1,2 0 11,1 0 0,-1 1 1,0 0-1,0 0 0,1 0 1,-1 0-1,0 1 0,1 0 0,-1 0 1,1 0-1,0 0 0,0 1 1,0 0-1,0 0 0,0 0 1,0 0-1,1 1 0,0-1 1,-4 5-1,3-2 12,0 0 0,0 1 0,0-1 0,1 1 0,0 0-1,0 0 1,0 0 0,1 1 0,0-1 0,1 1 0,-2 14 0,2 1-7,2 0 0,0 0 1,7 39-1,-6-50 37,1-1 0,0 0 1,1 0-1,0 0 1,1 0-1,0-1 0,1 1 1,0-1-1,10 12 1,-14-19 4,1 0 0,0 0 0,-1-1 0,1 1 0,0-1 0,1 1 0,-1-1 0,0 0 0,1 0 0,-1 0 0,1-1 0,0 1 0,-1-1 0,1 0 0,7 1 0,-7-1-16,1-1 0,0 0 1,0-1-1,-1 1 0,1-1 0,0 0 1,-1 0-1,1 0 0,-1-1 1,1 0-1,5-3 0,4-3-11,-1-1 0,-1 0 0,1-1-1,-2 0 1,1-1 0,17-23 0,37-58-7,-29 36-7,-26 40-7,0 1 0,1 0 0,23-21 0,-31 32 12,1 1 1,-1-1-1,1 1 0,0 0 0,0 0 1,0 1-1,0 0 0,0 0 0,1 0 1,-1 0-1,1 1 0,-1 0 0,1 0 1,0 0-1,-1 1 0,11 0 0,-8 1 10,-1 1 0,0 0 0,0 0 0,0 0-1,0 1 1,0 0 0,0 0 0,10 8 0,26 11 59,-43-21-58,0-1 1,0 0 0,0 0 0,1 0 0,-1 0 0,0 0 0,0 0 0,0 0-1,0 0 1,0 0 0,1 0 0,-1 0 0,0 0 0,0 0 0,0 0 0,0 0 0,1 0-1,-1 0 1,0 0 0,0 0 0,0 0 0,0 0 0,0 0 0,1 0 0,-1 0-1,0 0 1,0 0 0,0 0 0,0 0 0,0-1 0,0 1 0,1 0 0,-1 0 0,0 0-1,0 0 1,0 0 0,0 0 0,0-1 0,0 1 0,0 0 0,0 0 0,0 0-1,0 0 1,0 0 0,1 0 0,-1-1 0,0 1 0,0 0 0,0 0 0,0 0-1,0 0 1,0-1 0,0 1 0,0 0 0,0 0 0,0 0 0,-1 0 0,1-1 0,-4-14 362,2 10-328,0 0 0,-1 1 0,1 0 0,-1 0 0,-4-6 1,2 6-73,-1 0 1,1 0-1,-1 1 1,0-1 0,0 1-1,0 0 1,-12-4-1,14 6-9,0 0 0,0 0 0,0 1 0,0-1 0,-1 1 0,1 0 0,0 0 0,0 0 0,0 1 0,0-1 0,0 1-1,0 0 1,0 0 0,-4 2 0,1 1 31,1 0-1,-1 0 0,1 1 0,0-1 1,0 1-1,0 1 0,1-1 0,0 1 1,0 0-1,0 0 0,1 1 1,0-1-1,0 1 0,0 0 0,1 0 1,0 0-1,-3 12 0,1 3-9,0 0-1,1 0 0,1 0 0,1 42 1,2-53 58,1 0 1,1 0 0,0 0-1,1 0 1,0 0 0,0-1-1,9 18 1,-12-27-15,0 0 0,1 0-1,-1 0 1,1 0 0,-1 0 0,1 0 0,-1 0 0,1 0 0,-1 0-1,1 0 1,0 0 0,0 0 0,-1 0 0,1-1 0,0 1 0,0 0 0,0-1-1,0 1 1,0 0 0,0-1 0,0 1 0,0-1 0,0 0 0,0 1-1,0-1 1,1 0 0,-1 0 0,0 1 0,0-1 0,2 0 0,-1-1 4,1 0 0,-1 1-1,0-1 1,0 0 0,0 0 0,0 0 0,0-1 0,0 1 0,-1 0 0,1-1 0,0 1 0,-1-1 0,3-2 0,5-9-12,0 0-1,-1-1 1,0 1-1,-1-2 1,8-24-1,0 2-10,49-144-135,-57 159 91,-7 21 34,1 1-12,-1-1 0,0 1 0,1-1-1,-1 1 1,0-1 0,0 0 0,0 1-1,1-1 1,-1 1 0,0-1 0,0 0-1,0 1 1,0-1 0,0 0-1,0 1 1,0-1 0,0 1 0,-1-1-1,1 0 1,0 1 0,0-1 0,0 1-1,-1-1 1,1 0 0,-1 2-17,1 0 0,-1 0 0,0 0 0,1 0 0,0 0 0,-1 0 0,1 0 0,0 0 0,-1 0 0,1 0 0,0 2 0,-5 23-243,0 36 0,4-50 296,2 1-1,0-1 1,0 0-1,1 0 1,4 15-1,17 38 3,-20-57-18,1 0 0,0 0 0,1-1 0,-1 0 0,12 13 1,-15-18 16,1 0 0,0-1 0,-1 1 1,1-1-1,0 1 0,0-1 1,0 0-1,0 0 0,0 0 1,0 0-1,0 0 0,1 0 1,-1-1-1,0 1 0,0-1 0,1 1 1,-1-1-1,0 0 0,4 0 1,-2-1 0,0 1 0,0-1 0,0 0 1,0-1-1,-1 1 0,1-1 1,0 0-1,-1 1 0,0-2 0,5-2 1,3-4-9,0-1 1,-1 0-1,-1 0 0,0-1 1,9-13-1,99-147-15,-111 161 17,0 2 0,1-1 0,0 1 0,17-15 1,-24 23-28,0 0 1,0 0 0,0 0 0,0-1 0,0 1 0,1 0 0,-1 0 0,0 0 0,0 0 0,0 0 0,0 0 0,1 0 0,-1 0 0,0 0 0,0 0 0,0 0 0,1 0 0,-1 0-1,0 0 1,0 0 0,0 0 0,1 0 0,-1 0 0,0 0 0,0 0 0,0 0 0,1 0 0,-1 0 0,0 0 0,0 0 0,0 0 0,0 0 0,1 0 0,-1 0 0,0 1 0,0-1-1,0 0 1,0 0 0,0 0 0,1 0 0,-1 0 0,0 1 0,0-1 0,4 13-124,-2 14 190,-2 8 186,3 90 483,-2-104-531,2-1 1,1 1-1,0-1 1,8 20-1,-11-37-168,0 0-1,0 0 1,0 0-1,1 0 0,-1 0 1,1 0-1,0 0 0,0-1 1,0 1-1,0-1 0,0 1 1,0-1-1,1 0 0,-1 0 1,1 0-1,0 0 0,-1 0 1,1-1-1,0 1 1,0-1-1,0 0 0,0 0 1,0 0-1,0 0 0,1-1 1,-1 1-1,0-1 0,0 1 1,0-1-1,1 0 0,-1-1 1,0 1-1,6-2 0,2 0-142,0 0-1,-1-1 1,1-1-1,-1 0 1,0 0-1,0-1 1,0 0-1,12-10 1,8-7-3792,30-30 0,-49 42 1999,20-24-6374,-26 29 6076,8-8-2118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7:57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 24 4576,'1'-1'574,"0"0"-1,0 1 1,0-1 0,0 0 0,0 0-1,0 0 1,0 1 0,0-1-1,0 0 1,0 0 0,-1-1 0,1 1-1,0 0 1,0-2 0,-1 3-442,0 0 0,0 0 0,0-1 0,0 1 1,0 0-1,0 0 0,0-1 0,0 1 0,0 0 0,0 0 0,0 0 0,-1-1 1,1 1-1,0 0 0,0 0 0,0 0 0,0-1 0,0 1 0,-1 0 1,1 0-1,0 0 0,0 0 0,0-1 0,-1 1 0,1 0 0,0 0 0,0 0 1,-1 0-1,1 0 0,-16-3 1308,3 4-1346,0-1 0,0 2 0,0-1 0,1 2 0,-1 0 0,0 0 0,1 1 0,0 1 0,0 0 0,1 0 0,-1 1-1,1 1 1,0 0 0,1 0 0,0 1 0,0 1 0,0 0 0,1 0 0,1 0 0,-1 1 0,2 1 0,-1-1 0,2 1 0,-1 0 0,-6 17 0,8-14-44,1 0 0,0 0 1,1 0-1,-2 20 0,4-26 19,1 1 1,0-1-1,0 0 0,1 1 0,0-1 1,0 0-1,1 0 0,0 0 0,5 12 1,-6-18-51,1 1 0,-1-1 0,0 0 0,1 0 0,-1 0 1,1 0-1,-1 0 0,1 0 0,0 0 0,0-1 0,0 1 1,0 0-1,0-1 0,0 0 0,0 1 0,1-1 0,-1 0 1,0 0-1,1 0 0,-1-1 0,1 1 0,-1-1 0,1 1 0,-1-1 1,1 0-1,4 0 0,0-1 14,1-1 1,0 1-1,-1-2 1,0 1-1,1-1 0,-1 0 1,0-1-1,0 1 1,-1-2-1,1 1 0,-1-1 1,8-6-1,8-9 81,34-40-1,-37 35-6,-1-1 0,-1-1-1,21-47 1,-8 1-390,-31 77 325,0 0 0,0 1 0,0-1 0,0 0 0,1 0 0,0 1 0,0-1 0,0 0 0,0 1 0,1-1-1,0 0 1,0 0 0,2 8 0,4 8 265,14 30-1,-11-27-94,1-1 1,22 33-1,-28-49-177,-1 0-1,1 0 1,0-1 0,0 1-1,1-1 1,0 0 0,0-1 0,0 1-1,0-1 1,1 0 0,-1-1-1,15 6 1,-17-8-111,0 0 0,0-1 0,0 1 0,0-1 0,0 0 0,0 0 0,0 0 0,0-1 0,0 1-1,0-1 1,0 0 0,0 0 0,0 0 0,0-1 0,4-2 0,-1 1-837,0-2-1,-1 1 1,1-1 0,-1 0-1,0 0 1,8-9 0,5-6-1764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8:01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32 898 2912,'-21'4'1728,"21"-4"-1595,0 0 1,0 0 0,-1 0-1,1 0 1,0 0 0,0 0-1,-1 0 1,1 0-1,0 0 1,0 0 0,-1-1-1,1 1 1,0 0 0,0 0-1,-1 0 1,1 0-1,0 0 1,0-1 0,0 1-1,0 0 1,-1 0-1,1 0 1,0-1 0,0 1-1,0 0 1,0 0 0,0-1-1,-1 1 1,1 0-1,0 0 1,0-1 0,0 1-1,0 0 1,0-1-1,-4-17 2296,3-23-206,3 1-943,-2 27-920,0-1 1,1 1-1,1-1 1,5-21-1,-2 22-128,0 0 0,1-1 0,1 2-1,0-1 1,0 1 0,2 0 0,-1 1 0,1 0 0,1 0-1,13-12 1,-8 12-100,0 0 0,0 0 0,1 1 0,0 1 0,0 1 0,1 1-1,27-9 1,-17 7-56,-10 3 100,0 0 0,1 1 0,-1 1-1,1 1 1,20-1 0,-37 4-157,1 0 0,-1 0 0,1 0-1,0 0 1,-1 0 0,1 0 0,-1 1 0,0-1 0,1 1 0,-1-1-1,1 1 1,-1 0 0,0-1 0,1 1 0,-1 0 0,0 0 0,0 0-1,1 0 1,-1 0 0,0 0 0,1 2 0,-1-1-2,0 0 0,0-1 0,0 1 0,-1 0 1,1 1-1,-1-1 0,1 0 0,-1 0 0,0 0 0,0 0 0,0 0 1,0 0-1,0 0 0,-1 4 0,-1 12 26,1-7-34,-1-1 1,0 0-1,-4 12 0,2-11 40,1 0 0,1-1 1,0 1-1,0 0 0,1 0 0,0 0 0,1 0 0,2 18 1,0-15 4,-2-13-26,0 0 1,0 0 0,0 1 0,0-1-1,0 0 1,1 0 0,-1 1 0,1-1-1,-1 0 1,1 0 0,-1 0 0,2 2-1,-1-3-8,-1 1 0,1-1-1,0 0 1,0 1 0,0-1-1,0 0 1,0 0 0,0 0 0,0 0-1,0 0 1,0 0 0,0 0-1,0 0 1,0 0 0,0 0-1,0 0 1,0-1 0,0 1-1,1-1 1,4-1 19,-1 0 0,1 0 0,-1 0-1,1-1 1,-1 0 0,0 0 0,0-1 0,-1 1 0,1-1 0,5-6 0,4-5 109,19-27 1,-21 25-111,69-91-28,-66 92 1,-15 16-17,0 0 0,0-1 1,0 1-1,0 0 0,0 0 0,0-1 0,1 1 1,-1 0-1,0 0 0,0 0 0,0-1 1,0 1-1,1 0 0,-1 0 0,0 0 0,0 0 1,1-1-1,-1 1 0,0 0 0,0 0 0,1 0 1,-1 0-1,0 0 0,0 0 0,1 0 0,-1 0 1,0 0-1,0 0 0,1 0 0,-1 0 0,0 0 1,1 0-1,-1 0 0,0 0 0,-1 49-8,2 46-1,0-83 56,0 0 0,1 0 1,0 0-1,1 0 1,7 17-1,-10-27-31,1-1 0,-1 1 0,1-1 0,0 1 0,0-1 0,-1 1 0,1-1 0,0 0 0,1 1 0,-1-1 0,0 0 0,0 0 0,0 0 0,1 0 0,-1 0 0,0 0-1,1 0 1,-1 0 0,1 0 0,-1-1 0,1 1 0,0-1 0,-1 1 0,3 0 0,-1-1 32,0-1-1,1 1 0,-1 0 1,0-1-1,0 0 0,0 0 1,1 0-1,-1 0 0,0 0 1,5-3-1,24-15 229,-1-1 0,50-42 1,-62 46-235,-1 0 0,0-1 0,-1-1 1,15-21-1,-22 28-22,-9 9-44,1 0 0,0 1 0,-1-1-1,1 0 1,-1 0 0,0 0 0,0 0-1,0 0 1,0 0 0,0-1 0,0 1-1,0-3 1,-17 29-786,11-15 798,1 0 1,0 0-1,1 1 0,0-1 0,0 1 1,1-1-1,0 1 0,1 0 0,0 0 0,1 0 1,0 13-1,1-17 47,0 0-1,0 1 1,1-1 0,0 0-1,0 0 1,1 0 0,-1 0-1,6 9 1,-7-14-4,1 1-1,-1 0 0,0-1 1,0 1-1,0-1 0,1 1 1,-1-1-1,1 0 0,-1 1 1,1-1-1,0 0 0,-1 0 1,1 0-1,0 0 0,0-1 1,-1 1-1,1 0 0,0-1 1,0 1-1,0-1 0,0 0 1,0 0-1,0 1 0,0-1 1,0 0-1,0-1 0,0 1 1,0 0-1,0-1 0,0 1 1,0-1-1,2 0 0,3-2 22,0-1 0,-1 0 0,1 0 0,-1 0 0,1-1 0,-1 0 0,7-8 0,34-43 110,-33 37-212,17-17-1,-24 29 82,-1-1 1,0 1-1,7-15 0,-19 93-958,6-57 964,0 0-1,2 0 1,-1 0 0,2 0-1,0 0 1,0-1 0,11 26-1,-14-38-12,1 0-1,-1 0 1,0-1 0,1 1-1,-1 0 1,0 0-1,1-1 1,0 1-1,-1 0 1,1 0 0,-1-1-1,1 1 1,0-1-1,-1 1 1,1-1-1,0 1 1,0-1 0,-1 1-1,1-1 1,0 1-1,0-1 1,0 0 0,-1 0-1,1 1 1,0-1-1,0 0 1,0 0-1,0 0 1,0 0 0,0 0-1,0 0 1,-1 0-1,1 0 1,0 0-1,0-1 1,0 1 0,0 0-1,0-1 1,-1 1-1,1 0 1,1-1-1,3-3 28,0 0 0,0 0-1,0 0 1,-1 0-1,5-6 1,3-2-21,7-4-25,2 1 1,0 0 0,37-18 0,72-27-112,-128 60 107,9-5-1,9-4-17,0 1-1,1 0 1,0 2 0,25-5 0,-28 10 1,20 3 1,-43-2-1,0 1 0,0 0 0,0 0 0,-7 4 0,-6 0 95,-4 0-90,1 0 0,1 2 0,-1 0 0,1 1 1,0 1-1,-26 17 0,42-24 20,2 0-1,-1 0 1,0 1-1,0 0 0,1-1 1,0 1-1,-1 0 1,1 0-1,0 0 1,0 1-1,1-1 1,-1 0-1,1 1 1,0-1-1,-1 5 0,1-3 4,0 0-1,0 1 0,1-1 0,0 1 0,0-1 0,1 1 0,-1-1 0,1 1 0,2 7 0,0-4 2,0 0-1,1 0 0,0-1 0,0 1 1,1-1-1,0 0 0,1 0 0,-1 0 1,2-1-1,-1 0 0,10 9 1,-10-12 18,0 0 0,0-1 1,0 1-1,0-1 0,1 0 1,0-1-1,-1 1 0,1-2 1,0 1-1,0 0 0,0-1 1,0-1-1,0 1 0,0-1 1,0 0-1,11-2 0,-9 0-1,1 1-1,-1-2 1,-1 1-1,1-1 1,0-1-1,-1 1 1,1-1-1,-1-1 1,0 0-1,-1 0 1,1 0-1,8-10 1,24-26 34,46-66 1,-19 22 5,-31 41-23,57-98 0,11-60-123,-76 129-134,-15 33 187,-12 40 30,-1-2-20,1 0-1,0 0 1,0 1 0,0-1-1,-1 0 1,1 0 0,-1 0 0,0 0-1,1 0 1,-1 0 0,0 0-1,0 0 1,0 0 0,-1-3 0,1 4 4,0 1 1,0-1 0,0 1 0,-1 0-1,1-1 1,0 1 0,0-1 0,0 1-1,-1 0 1,1-1 0,0 1 0,0-1-1,-1 1 1,1 0 0,0-1 0,-1 1 0,1 0-1,0 0 1,-1-1 0,1 1 0,0 0-1,-1 0 1,1-1 0,-1 1 0,1 0-1,-1 0 1,1 0 0,0 0 0,-1 0 0,0 0-1,0 0-10,0 0 0,-1 0 0,1 0 0,0 1 0,0-1 0,0 0 0,0 1 0,-1-1 0,1 1 0,0-1 0,-1 2 0,-8 5-11,1 0 1,0 0-1,1 1 0,0 0 0,0 1 0,0 0 1,-10 16-1,-38 77 49,47-83-140,-14 28 209,1 1-1,3 1 0,-24 96 1,40-130-46,1 0 0,0 0 1,1 0-1,1 1 1,0-1-1,4 22 0,-3-31-23,0 0 0,0 0 0,1-1 0,-1 1 0,2 0 0,-1-1-1,1 1 1,-1-1 0,1 0 0,1 0 0,-1 0 0,1 0 0,0-1-1,0 1 1,0-1 0,1 0 0,-1 0 0,1-1 0,6 4 0,-3-3 16,0-1 1,1 0 0,-1 0 0,1-1 0,-1 0 0,1-1-1,0 0 1,0 0 0,-1-1 0,1 0 0,0-1 0,0 1-1,12-4 1,-4 0-3,0 0-1,0-2 0,0 0 1,0 0-1,26-16 0,-27 13 60,-1-1-1,0-1 0,20-19 0,-28 24-107,0-2 0,0 1 0,-1-1 0,0 0 1,-1 0-1,0-1 0,0 0 0,4-11 0,-9 19 11,1 0-1,-1 0 0,0 0 0,1 0 0,-1 0 0,0 0 0,0 0 0,1 0 1,-1 0-1,0 0 0,0 0 0,0-1 0,-1 1 0,1 0 0,0 0 0,0 0 0,0 0 1,-1 0-1,1 0 0,-1 0 0,1 0 0,-1 0 0,0-1 0,0 0-24,-1 1-1,1 0 0,0 0 1,-1 0-1,1 1 0,-1-1 1,1 0-1,-1 0 0,1 1 1,-1-1-1,0 1 0,1-1 1,-4 1-1,-1-1-42,1 1 0,-1 0 0,0 0 0,1 0 0,-1 1 0,1 0 0,-1 0 0,-8 3 0,3 0 49,2 1 0,-1-1 0,1 2-1,-1-1 1,-14 13 0,21-15 22,0 0-1,0 0 1,0 0 0,1 1-1,-1-1 1,1 1 0,0-1 0,0 1-1,0 0 1,1 0 0,-1 0-1,1 0 1,0 0 0,0 0-1,0 0 1,0 1 0,1 7 0,0 1 56,1 0 1,0 0 0,1 0-1,1 0 1,0 0 0,6 16 0,-5-20-5,-1-1 0,1 1 1,1-1-1,0 0 0,0 0 0,1-1 1,0 0-1,0 0 0,10 10 1,-12-14-12,0 0 0,0 0 0,1 0 0,-1 0 0,0-1 1,1 1-1,0-1 0,-1 0 0,1-1 0,0 1 1,0-1-1,0 0 0,0 0 0,0 0 0,0-1 0,0 0 1,1 0-1,-1 0 0,0-1 0,0 1 0,0-1 1,0-1-1,0 1 0,0-1 0,-1 1 0,7-5 1,2-2 11,-1-2 0,0 0 1,-1 0-1,0-1 1,15-20-1,1 0-19,90-98 257,-110 122-277,0-1-1,-1 0 1,6-10 0,-10 15-5,0-1 0,0 1 1,-1-1-1,0 0 0,1 0 1,-1 0-1,-1 0 0,1 0 1,0 0-1,-1-4 0,0 7-14,0 1 0,0 0 0,0 0 1,1-1-1,-1 1 0,0 0 0,0 0 0,0-1 0,0 1 0,0 0 0,0 0 0,-1-1 0,1 1 1,0 0-1,0 0 0,0-1 0,0 1 0,0 0 0,0 0 0,0 0 0,0-1 0,0 1 0,-1 0 0,1 0 1,0 0-1,0-1 0,0 1 0,-1 0 0,1 0 0,0 0 0,0 0 0,0 0 0,-1-1 0,1 1 1,0 0-1,0 0 0,0 0 0,-1 0 0,-9 5-198,-5 13 83,9-10 118,1 1 1,0 0 0,1 0 0,0 0 0,0 0-1,-4 20 1,4-8 66,0 1 0,0 25 0,3-25-91,-1-4 95,2 24 0,0-37-14,1 0-1,-1 0 0,1 0 1,1-1-1,-1 1 0,0 0 0,1-1 1,0 1-1,0-1 0,3 5 0,-4-8-35,-1 0 0,1-1-1,0 1 1,-1 0 0,1 0-1,0-1 1,0 1-1,-1-1 1,1 1 0,0 0-1,0-1 1,0 0 0,0 1-1,0-1 1,-1 1-1,1-1 1,0 0 0,0 0-1,0 0 1,0 1 0,0-1-1,0 0 1,0 0-1,0 0 1,0 0 0,0-1-1,0 1 1,0 0 0,0 0-1,0-1 1,0 1-1,0 0 1,0-1 0,0 1-1,1-2 1,3-1 8,0 0-1,-1-1 1,1 1-1,6-8 1,-11 10-20,72-81 101,-9 8-163,-36 47 52,-14 15 28,-1 0 1,0-1 0,13-19-1,-25 32-23,0 1 0,-1-1 0,1 0 0,0 0 0,0 0-1,0 0 1,0 0 0,0 0 0,0 0 0,0 0 0,0 0 0,0 0 0,0 0 0,0 0-1,-1 0 1,1 0 0,0 0 0,0 0 0,0 0 0,0 0 0,0 0 0,0 0 0,0 0-1,0 0 1,0 0 0,0 0 0,-1 0 0,1 0 0,0 0 0,0 0 0,0 0 0,0 0-1,0 0 1,0 0 0,0 0 0,0-1 0,0 1 0,0 0 0,0 0 0,0 0-1,0 0 1,-1 0 0,1 0 0,0 0 0,0 0 0,0 0 0,0 0 0,0 0 0,0 0-1,0-1 1,0 1 0,0 0 0,0 0 0,0 0 0,0 0 0,0 0 0,0 0 0,0 0-1,0 0 1,0 0 0,0 0 0,0-1 0,0 1 0,0 0 0,0 0 0,0 0 0,1 0-1,-9 4-196,4 0 189,0 1-1,0 0 0,1-1 0,0 1 0,0 1 1,0-1-1,1 0 0,0 1 0,0-1 0,0 1 0,1 0 1,-2 6-1,1 3-21,0 0 0,1 0 0,1 25 1,1-29 71,0 1 0,0-1 1,1 0-1,1 0 0,0 0 1,0 0-1,1 0 0,0 0 1,1-1-1,9 15 0,-13-23-17,1-1 0,-1 1-1,0 0 1,1 0-1,-1-1 1,1 1-1,0-1 1,0 1-1,-1-1 1,1 0-1,0 1 1,0-1 0,0 0-1,0 0 1,0-1-1,1 1 1,-1 0-1,0-1 1,0 1-1,1-1 1,-1 0-1,0 0 1,0 0-1,1 0 1,-1 0 0,0 0-1,0 0 1,1-1-1,-1 1 1,0-1-1,0 0 1,0 0-1,0 0 1,4-2-1,1-1 24,0-1 0,0 1-1,-1-2 1,1 1 0,-1-1-1,0 0 1,-1 0 0,6-8-1,54-82 52,-23 32-79,18-34 22,9-13-189,-68 110 170,16-19-24,-8 14-153,-8 6 152,-1 0 0,0 0 0,0 0 0,0 0 0,1 0 0,-1 0 0,0 0 0,0 0 0,1 0 1,-1 0-1,0 0 0,0 0 0,0 0 0,1 0 0,-1 0 0,0 1 0,0-1 0,0 0 0,1 0 1,-1 0-1,0 0 0,0 0 0,0 1 0,0-1 0,0 0 0,1 0 0,-1 0 0,0 1 0,0-1 0,0 0 1,0 0-1,0 0 0,0 1 0,0-1 0,0 0 0,0 1 0,3 6-19,-1 0 1,-1 0-1,0 0 0,0 1 1,0-1-1,-1 1 0,0 11 1,-8 58 215,-31 131 0,32-177-93,3-15 43,-10 27 0,14-42-129,0 0 0,0-1 1,-1 1-1,1 0 0,0 0 0,-1-1 1,1 1-1,-1 0 0,1 0 0,-1-1 0,1 1 1,-1 0-1,1-1 0,-1 1 0,0-1 1,1 1-1,-1-1 0,0 1 0,0-1 1,1 1-1,-1-1 0,0 0 0,0 1 1,0-1-1,1 0 0,-2 1 0,1-2 1,0 1-1,0 0 1,0-1-1,0 1 1,0-1-1,0 1 1,0-1-1,0 1 0,0-1 1,0 0-1,0 1 1,1-1-1,-1 0 1,0 0-1,0 1 1,1-1-1,-1 0 0,1 0 1,-1 0-1,0-1 1,-8-16-92,1 1 0,1-1 1,-5-21-1,-9-21-103,12 31 233,8 28-48,1 0-1,0 0 1,-1 0-1,1 0 0,0 0 1,0 0-1,0 0 0,0 0 1,0 0-1,0 0 0,0 0 1,0 0-1,0 0 0,1 0 1,-1 0-1,0 0 1,1 0-1,-1 0 0,0 0 1,1 0-1,-1 0 0,1 0 1,0 0-1,-1 0 0,2 0 1,0 0-6,0 1 1,0 0 0,0 1-1,0-1 1,0 0 0,0 1-1,0-1 1,0 1 0,0-1-1,-1 1 1,5 2 0,-1-1 77,18 6 229,0-1 0,1-1 0,0 0 0,27 1-1,-3-4-293,0-3-1,0-2 0,0-1 0,-1-3 0,80-20 0,-110 21-1009,0 0-1,31-14 1,-41 16 134,0-1-1,-1 0 1,0 0 0,1 0-1,-2-1 1,1 0 0,0 0-1,-1-1 1,8-10 0,10-24-6465,3-4 2293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7:36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494 197 4064,'0'-1'90,"1"1"-1,-1-1 1,0 1 0,0-1-1,0 0 1,0 1 0,0-1-1,0 1 1,0-1 0,0 0-1,0 1 1,0-1 0,0 1-1,-1-1 1,1 0 0,0 1-1,0-1 1,-1 1 0,1-1-1,0 1 1,-1-1 0,1 1-1,0-1 1,-1 0 0,1 1-11,-1 0 1,1 0 0,0 0 0,0-1-1,0 1 1,-1 0 0,1 0 0,0-1-1,0 1 1,0 0 0,0 0-1,0-1 1,0 1 0,-1 0 0,1 0-1,0-1 1,0 1 0,0 0-1,0 0 1,0-1 0,0 1 0,0 0-1,0 0 1,0-1 0,0 1-1,1-7 4983,-1 7-4955,0 0 1,-1-1 0,1 1 0,-1 0-1,1 0 1,0 0 0,-1 0-1,1 0 1,-1 0 0,1 0 0,0 1-1,-1-1 1,1 0 0,-1 0 0,1 0-1,0 0 1,-1 0 0,1 1-1,-1-1 1,-4 56 966,2-40-827,1 0 1,1 1-1,1 16 1,1-6 75,-1-1-1,-2 1 1,-5 30 0,-9 31 338,-3 18-96,17-95-487,0-1 0,-1 0 0,0 0 0,0 0 0,-1 0 0,-1 0-1,1-1 1,-1 0 0,-8 11 0,11-18-44,1-1-1,-1 1 1,1 0-1,-1-1 1,0 1-1,0-1 1,1 0-1,-1 0 1,0 1-1,0-1 1,0 0-1,0-1 1,-1 1-1,1 0 1,0-1-1,0 1 1,-3 0-1,2-1 7,-1 0-1,1-1 1,0 1-1,-1 0 1,1-1 0,0 0-1,-1 0 1,1 0-1,0 0 1,-5-3-1,-4-3 37,1-1 0,-1 0 1,1-1-1,-16-16 0,-117-132 120,120 130-200,16 17 14,1 0 0,1 0 0,-1 0-1,2-1 1,-1 0 0,2 0 0,-1 0 0,2 0 0,-1-1 0,2 0 0,-1 0 0,2 0 0,-1 0 0,2-21 0,0 23 17,1 1 1,0-1-1,1 1 1,0 0-1,1-1 1,0 1-1,0 0 0,1 0 1,0 1-1,0-1 1,1 1-1,0 0 1,10-12-1,-11 17-13,0 0 1,0 0-1,0 0 0,1 0 1,-1 1-1,1-1 1,-1 1-1,1 0 0,0 1 1,0-1-1,0 1 1,0 0-1,9-1 0,5 1 78,0 1-1,26 3 0,-29-2-27,93 11 568,-59-5-196,1-2 1,66-3-1,-93-3-339,1-1 1,-1-1-1,0-2 1,-1 0-1,1-1 1,38-16 0,-36 9-116,0-1 1,34-26-1,-46 30-1552,-1-1 0,24-26 0,-18 16-633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4:59:46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20 7968,'-14'-8'3616,"46"8"-3136,-5-3 1696,4 3-1280,27-5 575,10 5-895,4-4-192,-1 8-224,-3-4-192,-4 5 0,-16-2-384,-3 2 192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7:38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21 230 5408,'-2'5'2373,"1"-2"-2046,0 0 0,1-1 0,-1 1 0,1 0 1,-1 0-1,1 0 0,0 0 0,0 3 0,1 6 605,0 0 1,0 0-1,-2 13 0,0 6-192,-4 132 1521,-1-87-1493,1-1 102,7-57 820,-2-61-961,-1-21-392,13-104 0,-8 140-363,23-119 55,-21 122-7,1 0 0,1 1 0,20-40 0,-23 54-27,1 1-1,0 0 1,0 1 0,1 0 0,0 0 0,0 0 0,12-8 0,-16 13-16,1 0 1,0 0 0,0 1-1,1 0 1,-1 0-1,0 0 1,1 0-1,5-1 1,-7 3 10,0-1-1,0 1 1,0 0 0,-1 0 0,1 0-1,0 0 1,0 0 0,0 1 0,-1-1-1,1 1 1,0 0 0,0 0 0,-1 0-1,5 3 1,1 0 7,-1 1-1,-1 0 1,1 1-1,-1 0 1,0 0-1,0 0 1,-1 1 0,0 0-1,0 0 1,0 0-1,-1 0 1,0 1 0,-1 0-1,0 0 1,0 0-1,4 16 1,-5-15 48,-1 1 0,0-1 1,0 0-1,0 0 0,-1 1 1,-1-1-1,1 0 0,-2 0 1,1 1-1,-1-1 0,-1 0 0,1-1 1,-1 1-1,-1 0 0,-5 9 1,4-11 3,-1 0 0,1 0 0,-1-1 0,-1 0 0,1 0 0,-1 0 0,0-1 0,0 0 0,0 0 0,-14 6 0,7-5 15,-1 0 0,1-1-1,-1 0 1,0-1 0,-19 2 0,20-5-58,0 0-1,-1-1 0,1-1 1,0 0-1,-17-4 0,23 2-28,9 0-134,1 3 145,0 0-1,0 0 1,0 0-1,0 0 0,0 0 1,0 0-1,0 0 1,3 1-1,6 1 11,0-1-1,0-1 1,0 0-1,0 0 1,0-1 0,0 0-1,12-4 1,35-3 80,-23 5-77,0-2 0,1-2 1,-2-1-1,1-1 0,-1-2 1,-1-2-1,48-24 0,-66 29-11,1 0 0,-1-2 1,-1 0-1,1 0 0,-2-1 0,25-26 0,-21 18-38,-6 8 29,-2-1-1,13-17 0,-22 30-104,-7 24-80,-14 39-1,1-25 188,-20 42 42,36-72 7,1 0-1,0 1 1,0-1-1,1 1 1,0 0 0,0 17-1,2-25-22,0 0 0,0 1-1,0-1 1,1 0 0,-1 0-1,1 0 1,-1 0 0,1 0-1,0 0 1,1 3 0,-1-4 9,-1-1 1,1 1 0,-1 0 0,1-1 0,-1 1 0,1-1 0,0 1 0,-1-1 0,1 1 0,0-1 0,0 1 0,-1-1 0,1 1 0,0-1 0,0 0 0,-1 1 0,1-1 0,0 0 0,0 0 0,0 0-1,0 0 1,0 0 0,-1 0 0,1 0 0,0 0 0,0 0 0,0 0 0,0 0 0,-1 0 0,2-1 0,2 0 20,0-1 0,-1 1 1,1-1-1,-1 0 0,1 0 0,-1 0 1,0 0-1,0-1 0,0 1 0,4-6 1,-1 2-10,-1-1 1,0 1-1,-1-1 1,7-13-1,-3 1 2,0-1-1,-2 0 0,6-27 0,8-53 55,-19 96-144,-1 0 1,1 0 0,-1 0 0,1 0 0,-1 0-1,0 0 1,-1-1 0,1 1 0,-1 0-1,-1-5 1,2 9 51,0 0 0,0 0 0,0-1 0,0 1 0,0 0 0,0 0 0,-1 0 0,1 0 0,0-1 0,0 1 0,0 0 0,0 0 0,0 0 0,0 0 0,-1 0 0,1-1 0,0 1 0,0 0 0,0 0 0,0 0 0,-1 0 0,1 0 0,0 0 0,0 0 0,0 0 0,-1 0 0,1 0 0,0 0 0,0 0 0,0 0 0,-1 0 0,1 0 0,0 0 0,0 0 0,0 0 0,-1 0 0,1 0 0,0 0 0,0 0 0,0 0 0,-1 0 0,1 0 0,0 0 0,0 0-1,0 0 1,0 1 0,-1-1 0,1 0 0,0 0 0,0 0 0,0 0 0,0 1 0,0-1 0,0 0 0,-1 0 0,1 0 0,0 0 0,0 1 0,0-1 0,-7 13-198,3 4 218,0 1-1,2-1 1,-2 31-1,4-36 26,1 0 0,0-1 0,0 1-1,1-1 1,1 0 0,7 22-1,-8-29-14,1 0-1,-1 0 0,1 0 1,0 0-1,0 0 0,0-1 1,1 1-1,-1-1 0,1 0 1,0 0-1,7 4 0,-4-3 69,0 0 0,0-1 0,1 1-1,-1-1 1,1-1 0,9 3 0,-12-4-47,1-1 1,-1 0-1,0 0 0,0 0 0,0 0 1,0-1-1,0 0 0,1 0 1,-1 0-1,-1-1 0,1 1 1,6-4-1,5-3 29,-2-1 0,20-13 1,-16 9-50,-8 6-51,1-1-1,-1 0 0,0 0 1,-1-1-1,0 0 0,12-16 1,25-44-12,-43 64 30,1 1 0,0-1 0,0 1 0,0-1 0,6-4 0,-10 9 1,1 0 0,-1 0-1,0 0 1,0 0 0,0 0 0,0 0-1,0 0 1,1 0 0,-1 0 0,0 0-1,0 0 1,0 0 0,0 0 0,0 0-1,0 0 1,1 0 0,-1 0 0,0 0-1,0 0 1,0 0 0,0 0 0,0 0-1,1 0 1,-1 0 0,0 0 0,0 0-1,0 0 1,0 1 0,0-1 0,0 0-1,0 0 1,0 0 0,1 0 0,-1 0-1,0 0 1,0 0 0,0 1 0,0-1-1,0 0 1,0 0 0,0 0 0,0 0-1,0 0 1,0 1 0,0-1 0,0 0-1,0 0 1,0 0 0,0 1 0,-4 50-106,2-37 127,0 0 0,1 0 0,1-1 0,2 16 0,-2-24 18,1-1 0,0 1 0,0-1 0,1 1 0,-1-1 1,1 0-1,0 1 0,0-1 0,1 0 0,4 7 0,-5-9-17,0 0 0,0 0 0,1 0 1,-1 0-1,0 0 0,1-1 0,-1 1 0,1-1 0,-1 1 0,1-1 0,0 0 0,0 0 0,-1 0 0,1-1 1,0 1-1,0 0 0,0-1 0,4 0 0,2 0-20,-3 0-3,-1-1 0,1 1 0,-1 0 0,1 1 0,-1-1 1,1 1-1,-1 0 0,0 1 0,1-1 0,-1 1 1,0 0-1,0 0 0,0 1 0,6 4 0,-6-4 295,17 11-1777,-9-12-2539,1-6-3341,-5 0 4901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7:38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1 152 5408,'0'-5'1689,"0"4"-1348,0-1 0,0 1 0,0-1 0,0 1 0,0 0 0,0-1 0,0 1 0,1-1 1,-1 1-1,1 0 0,-1-1 0,1 1 0,-1 0 0,2-3 0,21-35 2459,-17 29-2132,0-1 1,0 1 0,1 0 0,0 0 0,1 0 0,10-9 0,-18 19-649,1-1 0,-1 1-1,1-1 1,-1 1 0,0 0-1,1-1 1,-1 1-1,1 0 1,-1 0 0,1-1-1,-1 1 1,1 0 0,0 0-1,-1 0 1,1-1-1,-1 1 1,1 0 0,-1 0-1,1 0 1,0 0 0,-1 0-1,2 0 1,-2 1-9,1-1 0,-1 0 0,0 1 0,1-1 0,-1 1 0,1-1 0,-1 0 0,0 1 0,0-1 0,1 1 0,-1-1 0,0 1 0,0-1 0,0 1 1,1-1-1,-1 1 0,0-1 0,0 1 0,0 0 0,0 5 41,0 0 0,0 0 0,-1 9 0,0-10 49,-5 39 572,3-29-350,0 22 1,3-32-271,0 0 1,0 0-1,1 0 1,0 0 0,0 0-1,0 0 1,0-1 0,4 9-1,-4-12-50,-1 0-1,1 0 0,0 0 1,-1 1-1,1-1 0,0 0 1,0 0-1,0 0 0,0 0 0,0 0 1,0 0-1,0-1 0,0 1 1,1 0-1,-1-1 0,0 1 1,0 0-1,1-1 0,-1 1 1,0-1-1,0 0 0,1 1 1,-1-1-1,1 0 0,-1 0 1,0 0-1,1 0 0,-1 0 0,0 0 1,1 0-1,-1-1 0,1 1 1,-1 0-1,0-1 0,2 0 1,6-3-1206,-1 0 0,1 0 0,-1-1 0,9-6 0,0 0-3868,6 1 1306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7:39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12 9056,'-36'-12'4096,"6"17"-3552,15-5-96,11 4-352,-1-1-384,5 5 160,5 4-3136,4 1 1792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7:43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499 12 3328,'1'-1'700,"14"-10"10104,-25 11-8426,-1 2-2139,-1 0 1,1 1-1,0 0 0,0 1 0,0 0 1,-20 11-1,14-5-49,-1 1 1,2 0 0,-1 1-1,2 1 1,0 0-1,0 1 1,-24 32-1,-75 122 795,104-152-934,-20 31 53,-31 55 65,55-88-141,0 0 0,0 0 1,1 0-1,1 1 0,-5 27 0,7-14 61,1-1 0,0 1-1,3-1 1,0 1 0,10 46-1,-3-38 101,1-1-1,2 0 0,30 61 1,-34-81-32,1 1 0,1-1 0,0-1 0,1 0 0,15 15 1,-20-22-98,0-2 0,1 1 1,0 0-1,0-1 0,0-1 1,1 1-1,-1-1 1,1 0-1,0-1 0,0 0 1,1 0-1,12 2 1,-18-4-162,-1-1 1,0 0-1,0 1 1,0-1-1,1 0 0,-1 0 1,0-1-1,0 1 1,1 0-1,2-2 1,-3 1-858,0 0 0,0-1 0,0 1 0,0-1 0,0 0 0,0 0 0,2-3 0,2-1-1227,6-5-721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7:44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364 27 3968,'-2'-13'3164,"1"2"3816,0 11-6757,-1-1 0,1 1 1,-1-1-1,1 1 1,-1 0-1,1 0 1,-1 0-1,1 0 0,0 0 1,-1 0-1,1 0 1,-1 0-1,1 0 0,-1 1 1,-2 0-1,2-1 74,-33 8 408,0 1-1,0 2 0,-51 23 1,65-25-445,5-2-106,-28 17 0,37-20-171,1 0 1,1 0-1,-1 1 1,1 0-1,-1 0 1,1 0-1,-5 8 1,9-11 34,-1 1 0,1-1 0,0 0 0,0 1 1,0-1-1,0 0 0,1 1 0,-1-1 0,1 1 0,-1-1 1,1 1-1,0-1 0,0 1 0,0 0 0,0-1 0,1 1 1,-1-1-1,0 1 0,1-1 0,0 1 0,0-1 1,0 0-1,0 1 0,0-1 0,0 0 0,1 0 0,-1 0 1,1 0-1,-1 0 0,4 3 0,1 1 36,-1-1 0,2 1 1,-1-1-1,0-1 0,1 1 0,0-1 0,0 0 0,12 4 0,-2-3 49,1-1-1,-1 0 0,1-1 0,0-1 0,32 0 1,-39-2-94,0-1 0,-1-1 0,1 0 0,-1 0 0,1-1 0,-1-1 0,0 0 0,0 0 0,9-6 0,4 0-4195,-18 9 2596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7:45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8736,'0'-1'7775,"5"14"-5572,-6 6-1272,-1 0 1,-8 35-1,5-32-605,-3 31-1,7-40-275,0-9-10,1 0 0,-1-1 0,1 1-1,0 0 1,0-1 0,1 1 0,0 4-1,-1-8-25,0 0 1,0 0-1,1 0 0,-1 1 0,0-1 0,0 0 1,0 0-1,1 0 0,-1 0 0,0 0 0,0 0 0,1 1 1,-1-1-1,0 0 0,0 0 0,1 0 0,-1 0 1,0 0-1,0 0 0,1 0 0,-1 0 0,0 0 0,0 0 1,1 0-1,-1 0 0,0 0 0,0-1 0,1 1 1,-1 0-1,0 0 0,0 0 0,1 0 0,-1 0 0,0 0 1,0-1-1,1 1 0,-1 0 0,0 0 0,0 0 1,0-1-1,0 1 0,1 0 0,-1 0 0,54-61 354,-29 40-463,46-32 0,-57 44 17,1 0 1,0 2-1,1-1 1,-1 2-1,19-5 0,-9 7 121,-24 4-31,-1 0 0,1 0 1,0 0-1,0 0 0,0 0 0,0 0 0,0 1 0,-1-1 0,1 0 0,0 1 0,0-1 0,0 0 0,-1 1 0,1-1 0,0 1 0,-1-1 0,1 1 0,0-1 0,-1 1 0,1 0 0,0-1 0,-1 1 0,1 0 0,-1-1 0,0 1 0,1 1 0,1 3 60,-1 0 0,0 1 0,0-1 0,0 0-1,0 9 1,3 16 249,-3-22-96,0-8-110,3-2-12,70-39-103,-70 39 9,0 0 1,0 0 0,0 0-1,1 1 1,-1 0-1,1 0 1,8-1-1,-11 1 5,-1 1-1,1 0 1,0 1-1,0-1 1,0 0-1,0 1 1,0-1-1,-1 1 1,1-1-1,0 1 1,0 0-1,-1 0 1,1 0-1,0 0 1,-1 0-1,1 0 1,-1 0-1,0 0 1,1 1-1,-1-1 1,2 3-1,3 4 107,0 2-1,-1-1 0,0 1 1,-1 0-1,0 0 0,0 0 1,-1 0-1,-1 1 0,0-1 1,0 1-1,0 12 0,-1-13-436,-1 0 0,-1 1 0,1-1 0,-2 0 0,1 0 0,-2 0 0,-2 10 0,0 5-4248,8-13 2650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7:45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9 105 5728,'-7'-11'1840,"6"8"-1110,1-9 5740,0 10-6187,1 0-1,-1 0 1,1 0 0,-1 0 0,1 0 0,0 1 0,0-1 0,0 0 0,0 0 0,0 1 0,0-1 0,3-2 0,-1 0 6,1 1 1,-1-1-1,1 1 0,6-4 1,-2 2-57,1 0 0,0 0 0,0 1 0,11-3 0,-16 6-209,1-1 0,-1 1 0,1 1 1,-1-1-1,0 1 0,1-1 0,-1 1 1,1 1-1,-1-1 0,1 1 0,7 1 1,-10-1-20,0 0 0,0 0 0,0 1 1,0-1-1,0 0 0,0 1 0,0 0 0,-1-1 1,1 1-1,0 0 0,-1 0 0,1 0 0,-1 0 1,0 0-1,0 0 0,0 0 0,0 0 0,0 0 1,0 1-1,0-1 0,-1 0 0,1 1 0,-1-1 1,0 1-1,0 2 0,1 6 27,-1 0-1,0-1 1,-1 1-1,-3 14 1,-1-9 85,0 0 1,-1 0-1,0-1 0,-1 0 0,-1 0 1,-18 24-1,-7 17 673,32-55-765,1-1 0,-1 1 0,1 0 0,0 0 1,-1 0-1,1 0 0,0-1 0,0 1 1,-1 0-1,1 0 0,0 0 0,0 0 0,0 0 1,0 0-1,0 0 0,0-1 0,1 1 1,-1 0-1,0 0 0,0 0 0,0 0 0,1 0 1,0 1-1,0-1-1,0 0 0,0 1 0,0-1 0,1 0 1,-1 0-1,0 0 0,1 0 0,-1 0 0,1 0 0,-1-1 1,4 2-1,4 1 18,1 0 1,0-1 0,14 2-1,-15-3 7,87 18-463,-26-4-3540,-63-14 2871,-1-1-1,1 1 1,8-2-1,18 2-5264,-15 3 3271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7:46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 6048,'0'-1'71,"0"1"0,0 0 0,0 0 0,0 0 0,0 0-1,0 0 1,0 0 0,0 0 0,0-1 0,0 1 0,0 0 0,1 0 0,-1 0 0,0 0 0,0 0 0,0 0 0,0 0 0,0 0 0,0-1 0,0 1 0,0 0 0,0 0 0,0 0-1,0 0 1,1 0 0,-1 0 0,0 0 0,0 0 0,0 0 0,0 0 0,0 0 0,0 0 0,0 0 0,0 0 0,1 0 0,-1 0 0,0 0 0,0 0 0,0 0 0,0 0-1,0 0 1,0 0 0,0 0 0,1 0 0,-1 0 0,0 0 0,0 0 0,0 0 0,0 0 0,0 0 0,0 0 0,0 0 0,0 0 0,1 0 0,-1 0 0,0 0 0,0 0 0,0 1-1,0-1 1,11 9 2719,12 17-348,-14-11-1811,-1 0 1,-1 0 0,0 1-1,-1 0 1,4 20 0,8 18 425,15 27 522,-14-38-433,21 75 1,-30-74-742,-3 0 0,-1 0 0,0 49 0,-6-26 30,-13 95 1,3-97-315,-3-1 0,-31 92 0,-12-9-3305,54-143 2582,-1 0 1,1 1-1,-1-1 1,0 0-1,0 0 1,0 0-1,0 0 1,-6 4-1,6-6-118,1 0-1,-1-1 1,0 1 0,1-1-1,-1 1 1,0-1 0,0 0-1,0 0 1,0 0-1,0-1 1,-1 1 0,-4 0-1,-20-1-4361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8:05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30 160 4224,'-5'-12'10533,"0"21"-9073,4-7-1341,-1 1 1,1-1 0,0 1-1,0 0 1,0-1 0,0 1-1,0 0 1,0 0 0,1 0-1,0 0 1,-1 3 0,1 0 48,0-1 1,0 1 0,0-1-1,-1 1 1,0 0 0,0-1-1,-3 7 1,3-10-65,1-2-96,0 0 0,0 1 0,0-1 0,0 0 0,0 0 0,0 0-1,-1 0 1,1 0 0,0 1 0,0-1 0,0 0 0,0 0 0,0 0 0,0 0 0,0 1 0,0-1 0,0 0 0,0 0 0,0 0 0,0 0 0,0 1 0,0-1-1,0 0 1,0 0 0,1 0 0,-1 0 0,0 1 0,0-1 0,0 0 0,0 0 0,0 0 0,0 0 0,0 0 0,0 0 0,0 1 0,1-1 0,-1 0 0,0 0-1,0 0 1,1 1 366,4-7 687,-3 3-995,0 0 0,0-1 0,-1 1 0,1 0 0,-1 0-1,0-1 1,0 1 0,0-1 0,0 1 0,0-1 0,-1-3 0,8-23 300,-8 29-345,1-1 0,0 0-1,0 1 1,0-1 0,0 1 0,0-1-1,0 1 1,0-1 0,1 1-1,-1-1 1,0 1 0,1 0 0,-1 0-1,1 0 1,0 0 0,-1 0-1,3-1 1,1 1 26,-1 0-1,1 0 1,0 0-1,-1 1 1,1-1-1,6 1 1,11 0 23,0-2 0,0-1 0,23-6-1,66-21 179,-2 0-183,116-11-86,-54 19 197,-116 16-91,-54 7-75,-1-1 0,0 0 0,1 0 0,-1 0 0,0 1 0,0-1 0,1 0-1,-1 1 1,0-1 0,1 0 0,-1 0 0,0 1 0,0-1 0,0 1 0,1-1 0,-1 0 0,0 1 0,0-1 0,0 0 0,0 1 0,0-1 0,0 1 0,0-1-1,0 0 1,0 1 0,0-1 0,0 1 0,0-1 0,0 0 0,0 1 0,0-1 0,0 0 0,0 1 0,0-1 0,0 1 0,-1-1 0,-4 19-20,5-19 15,-6 19 55,-2-1 0,0-1 1,-1 1-1,-1-2 1,-1 1-1,-23 28 1,7-16-10,0 0 0,-46 35 0,-37 13 297,-13 11-446,73-47 365,-82 90 0,69-70-93,-1 2-359,-12 12 239,68-67 4,-2 4-88,9-11 45,0 1 0,0-1 0,0 1 0,0-1-1,0 0 1,0 1 0,-1-1 0,1 0 0,0 0 0,-1 0 0,1 0 0,-1 0 0,1 0 0,-1-1 0,1 1 0,-3 0 0,11-1 12,0-1-1,0-1 1,-1 1 0,1-1-1,-1 0 1,1-1 0,8-4-1,48-27 255,-48 25-258,13-9-23,28-23 0,-5 3 0,-46 35 4,-1 0 0,1 0 0,0 1 0,0-1 0,0 1 0,0 0 0,0 1 0,0-1 0,1 1 0,-1 0 0,1 0 0,-1 1-1,0 0 1,1 0 0,-1 0 0,1 0 0,-1 1 0,1 0 0,-1 0 0,0 0 0,0 1 0,6 2 0,-3-1 12,1-1 1,-1 0-1,0 0 1,1-1-1,-1 0 1,0-1-1,1 0 0,-1 0 1,1-1-1,15-3 1,2-2 106,52-21 0,-51 16-139,-9 5 75,38-14-148,-49 19 77,-1-1-1,1 1 1,0 0-1,0 0 0,-1 1 1,10 0-1,-13 1 26,0 0 1,0 0-1,0 0 0,0 0 0,0 0 0,0 1 1,-1-1-1,1 1 0,-1 0 0,1-1 0,-1 1 1,0 1-1,0-1 0,1 0 0,-1 0 1,-1 1-1,1-1 0,2 4 0,3 6 110,0 1-1,7 20 1,-14-32-118,27 73 283,-25-66-609,-8-22-11144,5 5 8548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8:05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37 6304,'-32'-3'8800,"47"2"-4977,97-15 621,-44 7-4082,-20 5-585,72 1 0,-91 3-798,-2 0 98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4:59:46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69 6976,'-8'-5'3709,"32"13"-442,-17-7-2705,9 2 791,29 0 1,96-8-237,162-24 0,-279 26-1235,-14 2-925,0 0 0,0-1 0,0 0 0,19-7 0,-28 9 720,0-1 0,0 1 0,0-1 0,0 0 0,-1 1 0,1-1 0,0 0 0,-1 0 0,1 1 0,0-1 0,-1 0 0,1 0 0,0-1 0,5-10-2749</inkml:trace>
  <inkml:trace contextRef="#ctx0" brushRef="#br0" timeOffset="1">103 32 8640,'-58'-16'3904,"27"16"-3392,22-4 96,4 4-448,10-8 352,9 5-288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8:06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16 4640,'0'-1'115,"-1"1"0,1-1 1,0 1-1,0-1 0,-1 1 0,1 0 1,0-1-1,-1 1 0,1 0 0,0-1 1,-1 1-1,1 0 0,-1-1 0,1 1 1,0 0-1,-1 0 0,1 0 0,-1-1 1,1 1-1,-1 0 0,1 0 0,-1 0 1,1 0-1,-1 0 0,1 0 0,-1 0 1,1 0-1,-1 0 0,1 0 0,0 0 1,-1 0-1,1 0 0,-1 0 0,1 0 1,-1 1-1,1-1 0,-1 0 0,1 0 1,-1 1-1,1-1 0,0 0 0,-1 0 1,1 1-1,0-1 0,-1 0 1,1 1-1,0-1 0,-1 1 0,0 0 307,0 0-1,0 0 0,0 0 1,-1-1-1,1 1 0,0 0 1,0-1-1,-1 1 0,1-1 1,0 0-1,-1 1 1,-4-1 3142,10-2-1667,17-3-689,31-4-1051,-42 8-64,11-1 121,1 0 1,24 2-1,-41 0-170,1 0 0,0 1-1,-1 0 1,1 0 0,-1 1 0,1-1 0,-1 1-1,0 0 1,1 1 0,-1-1 0,0 1 0,-1 0-1,7 6 1,-10-9-29,0 1 1,0 0-1,0 0 0,-1 0 0,1 1 1,0-1-1,-1 0 0,1 0 0,-1 0 0,1 0 1,-1 1-1,0-1 0,0 0 0,1 0 0,-1 1 1,0-1-1,0 0 0,0 0 0,0 1 0,0-1 1,-1 0-1,1 0 0,0 1 0,-1-1 1,1 0-1,0 0 0,-1 0 0,0 0 0,1 0 1,-1 1-1,0-1 0,-1 1 0,-3 5 73,0 0 1,-1 0-1,-10 8 0,12-11-63,-16 15 80,-22 21 165,-53 65 1,92-102-265,-13 22 332,15-24-323,1-1 0,0 0 0,0 1 0,-1-1 0,1 1 0,0-1 0,0 0 0,0 1-1,0-1 1,0 1 0,0-1 0,-1 1 0,1-1 0,0 0 0,0 1 0,0-1 0,1 1 0,-1-1 0,0 1 0,0-1-1,0 0 1,0 1 0,0-1 0,0 1 0,1-1 0,-1 0 0,0 1 0,0-1 0,0 0 0,1 1 0,-1-1-1,0 0 1,1 1 0,-1-1 0,0 0 0,1 1 0,-1-1 0,0 0 0,1 0 0,-1 1 0,1-1 0,-1 0-1,0 0 1,1 0 0,-1 0 0,1 0 0,-1 0 0,1 0 0,-1 0 0,0 0 0,1 0 0,-1 0 0,1 0-1,-1 0 1,1 0 0,0 0 0,22-1 118,0-2 0,25-5 1,-25 4-301,1 1 0,26-1 0,-43 4-478,0 0 0,0 1 0,0 0 1,0 1-1,11 3 0,-16-5 84,0 1 1,1 0-1,-1 0 0,0 0 1,0 0-1,0 0 0,0 0 1,0 1-1,0-1 1,0 1-1,-1-1 0,1 1 1,0 0-1,-1 0 0,1-1 1,-1 1-1,0 0 1,0 0-1,0 1 0,2 3 1,0 13-3248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7:49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39 2912,'-9'-5'19125,"12"3"-19054,0 1 0,1 0 1,-1 0-1,0 1 0,0-1 0,1 1 1,3-1-1,0 1-7,411-27 816,-312 30-389,-102-4-507,9 4-96,-12-2-11,3 3 48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7:49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15 6720,'-2'-1'430,"0"0"0,1 0 1,-1 0-1,0 0 1,0 1-1,0-1 0,1 0 1,-1 1-1,0 0 0,0-1 1,0 1-1,-4 0 0,0-5 4682,4 3-4153,6 5 2026,1-3-2020,128 6 1202,-42 0-1827,-39-3-1133,0 3 0,74 17 0,-99-20-4056,-5-1-5752,-13 1 6404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8:08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3 112 4224,'-2'0'14344,"7"3"-12200,4 1-1945,-8-3 303,4 0 223,7 2-685,0-1-1,-1 0 1,1 0-1,0-1 1,0-1 0,15 0-1,263-25 297,754-28 1419,-879 46-1355,103-4 480,-197 11-765,-32 0-48,0 0-1,68-11 1,-80 0-1857,-26 11 1410,0 0 1,0-1-1,0 1 1,-1-1-1,1 1 0,0-1 1,-1 1-1,1-1 1,0 0-1,-1 1 1,1-1-1,-1 0 0,2 0 1,0-4-2139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8:09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19 7136,'5'-19'12260,"-5"30"-10117,0 4-2136,-7 154 1637,2 54 381,9-46-1987,-4-176-77,4 33 176,-4-32-274,1 0 1,-1 0-1,0 0 1,1 0-1,0 0 1,-1-1-1,1 1 1,0 0 0,0 0-1,0-1 1,0 1-1,0 0 1,0-1-1,1 0 1,1 2-1,-3-2-4,1-1 1,-1 0-1,1 0 0,-1 0 0,1 1 0,0-1 1,-1 0-1,1 0 0,0 0 0,-1 0 0,1 0 0,-1 0 1,1 0-1,0 0 0,-1-1 0,1 1 0,-1 0 1,1 0-1,0 0 0,-1-1 0,1 1 0,-1 0 0,1-1 1,-1 1-1,1 0 0,-1-1 0,1 0 0,17-18-3782,-16 18 3635,20-27-4549,4-4 1605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8:10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87 5312,'-13'-4'8378,"13"3"-7930,0-1-1,1 1 1,-1-1 0,1 1-1,-1 0 1,1-1-1,0 1 1,-1 0-1,1 0 1,0-1 0,0 1-1,0 0 1,0 0-1,0 0 1,3-1-1,23-19-474,-14 12 600,-7 5-534,0 0 1,0 0 0,0 1 0,0 0 0,0 0-1,1 1 1,0 0 0,-1 0 0,1 0-1,12 0 1,-16 1-23,1 1 1,-1 0-1,1 0 0,-1 1 1,1-1-1,-1 1 0,0-1 1,1 1-1,-1 0 0,0 0 1,1 1-1,-1-1 0,0 1 1,0-1-1,0 1 0,0 0 1,0 0-1,-1 1 0,1-1 1,-1 0-1,1 1 0,-1 0 1,3 3-1,-4-3 26,1 0 1,-1 0-1,0 0 1,0 0-1,0 0 1,0 0-1,0 0 0,-1 0 1,0 0-1,1 0 1,-1 0-1,0 0 1,-1 0-1,1 0 0,0 0 1,-1 0-1,0 1 1,-1 4-1,-4 5 216,1 0-1,-16 25 0,4-6-66,-20 41 80,36-72-270,1 0 0,0 0 0,0 1-1,-1-1 1,1 0 0,0 0 0,0 1 0,0-1 0,0 0 0,0 0 0,1 1-1,-1-1 1,0 0 0,0 0 0,1 1 0,-1-1 0,1 0 0,-1 0 0,1 0-1,0 0 1,1 2 0,21 25 21,-11-15-76,21 27-49,24 30 126,-51-60-3,0-1 0,0 1 0,-1 0 0,0 0 0,6 20 0,-10-27 46,-1 0 1,1 0-1,-1 0 1,1 0-1,-1 0 1,0 0-1,0 0 1,0 0 0,0 0-1,-1 0 1,0 0-1,1 0 1,-1 0-1,0 0 1,0 0-1,-3 4 1,2-3 23,-1 0 0,1-1 0,-1 0 0,0 0 0,0 0 0,0 0 0,-1 0 1,1 0-1,-1-1 0,-6 4 0,0-2 4,0 0 0,0 0 1,0 0-1,-1-2 0,1 1 1,-1-1-1,1-1 0,-17 1 0,18-3-150,0 1 0,-1-1 0,-15-4 0,-8-6-5202,29 8 2271,3-1 964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8:11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45 2976,'1'0'107,"-1"0"0,0 0 0,0 0 0,1 0 0,-1 0 1,0 0-1,0 0 0,0 0 0,1 0 0,-1-1 0,0 1 0,0 0 0,0 0 0,0 0 0,0 0 1,1-1-1,-1 1 0,0 0 0,0 0 0,0 0 0,0-1 0,0 1 0,0 0 0,0 0 0,0 0 1,0-1-1,0 1 0,1 0 0,-1 0 0,0-1 0,0 1 0,0 0 0,-1 0 0,1 0 1,0-1-1,0 1 0,0 0 0,0 0 0,0-1 0,0 1 0,0 0 0,0 0 0,-1-1 318,1 0 0,0 0 0,0 0 0,-1 0 0,1 1 0,-1-1 0,1 0 0,-1 0 0,1 1 0,-1-1-1,1 0 1,-1 1 0,-1-2 0,2 2-134,-1-1 0,1 1-1,-1 0 1,0 0 0,1-1 0,-1 1-1,0 0 1,1 0 0,-1 0-1,1 0 1,-1 0 0,0 0 0,1 0-1,-1 0 1,0 0 0,0 0 0,0 0-100,0 0 1,0 1 0,0-1 0,1 0 0,-1 0-1,0 0 1,0-1 0,0 1 0,0 0 0,0 0 0,1 0-1,-1-1 1,0 1 0,0 0 0,0-1 0,1 1-1,-1-1 1,0 1 0,1-1 0,-2 0 0,1 0-88,0 0 5,1 1-1,0-1 1,-1 1 0,1-1 0,-1 1-1,1 0 1,-1-1 0,1 1 0,-1 0-1,1-1 1,-1 1 0,1 0 0,-1 0-1,0-1 1,1 1 0,-1 0 0,1 0 0,-2 0-1,12 2 376,0 0 0,0 0 0,20 1 0,71 7-185,126-21 119,-174 7-441,104-12 278,-104 17-201,-75 16 100,7-7-46,-21 11-1,-14 8-2,22-10 20,1 1-1,1 1 0,1 1 0,1 1 0,1 2 1,-36 48-1,40-46-180,2 1 0,1 2 0,-15 36 0,12-20-34,-4 7-1478,13-16-3046,10-36 4472,0 9-2775,17-5-7778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8:15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1 596 2560,'0'0'832,"18"0"1445,-12 0-1754,-1 0-1,0 0 1,0-1 0,0 1-1,0-1 1,0-1 0,0 1-1,0-1 1,0 0 0,0 0-1,7-4 1,-1-2-7,-1 0-1,0 0 1,0-1-1,0 0 1,-2-1 0,1 0-1,8-12 1,44-82 1381,-54 91-1583,-2 5-160,-1 1 1,0-1 0,-1 1-1,0-1 1,0 0 0,0-1-1,-1 1 1,-1 0 0,1-1-1,-1-13 1,-1 14 112,0 1 1,-1-1-1,0 0 0,-1 0 1,0 0-1,0 0 0,-4-8 1,5 13-265,1 1 0,-1-1 1,1 0-1,-1 1 0,1-1 0,0 0 1,0 1-1,0-1 0,0 0 0,0 0 1,1 1-1,-1-1 0,1 0 1,0 1-1,0-1 0,0 1 0,0-1 1,0 1-1,1 0 0,-1-1 1,1 1-1,-1 0 0,1 0 0,0 0 1,3-3-1,12-10 24,1 0 0,1 1 0,1 0 0,0 2 0,0 1 0,33-14 0,-36 19 43,1 0 0,0 1 1,0 1-1,0 0 0,0 2 1,1 0-1,-1 1 0,34 2 0,-49-1-52,-1 0 0,1 1 0,0-1 0,0 1 0,0 0 0,-1 0 0,1 0 0,-1 0-1,1 0 1,0 0 0,-1 1 0,0-1 0,1 1 0,-1 0 0,0 0 0,0-1 0,0 1 0,0 1 0,0-1-1,-1 0 1,4 5 0,-3-3 38,-1 1 0,1-1 0,-1 1 1,0 0-1,0 0 0,0-1 0,0 1 0,-1 0 0,0 0 0,0 0 0,-2 8 0,1 3 116,0-5-146,-1-1 0,-3 16 1,-1-5 128,-6 34 1,10-47-138,2 1 0,-1 0 0,1 0 0,0 0 0,1 0 0,3 15 0,-1-14 28,1 0 1,0-1-1,0 0 1,1 0-1,0 0 0,1 0 1,0-1-1,0 0 0,12 11 1,-12-12 12,0-2 1,1 1-1,0-1 1,-1 0-1,12 6 0,-16-10-21,1 0-1,-1 0 0,1 0 1,-1 0-1,1 0 1,0-1-1,-1 1 0,1-1 1,0 1-1,0-1 0,-1 0 1,1 0-1,0-1 1,0 1-1,-1 0 0,1-1 1,0 0-1,-1 0 0,1 1 1,2-3-1,-2 2-140,26-15 670,-27 14-875,0 1-1,0 0 1,0-1 0,-1 0-1,1 1 1,0-1-1,-1 0 1,1 0-1,-1 0 1,0 0-1,2-2 1,-3 3 179,0 1 0,0 0 1,0 0-1,0 0 0,0 0 0,0 0 0,0-1 0,0 1 1,15 17-13027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8:16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94 176 2656,'-10'7'18894,"21"-3"-18279,-6-2-595,1-1 1,-1 0-1,0 0 1,1 0-1,-1-1 1,0 0-1,1 0 1,-1 0-1,0-1 1,1 0-1,-1 0 1,7-2-1,-4 1 62,-1-1 0,0 0 0,0 0 0,0-1 0,0 0 0,-1 0 0,12-10 0,-14 10-10,0 0-1,0 0 1,0 0-1,-1-1 1,1 0-1,-1 0 1,0 0-1,0 0 1,2-7-1,-4 10-50,-1 0 0,1 0 0,-1 0 0,1 0 0,-1 0 0,0 0 0,0 0 0,0 0 0,0 0 0,0 0 0,0 0 0,0 0 0,-1 0 0,1 0 0,-1 1 0,0-1 0,1 0 0,-1 0 0,0 0 0,0 0 0,0 1 0,0-1 0,0 0 0,-1 1 0,1-1 0,0 1 0,-1 0 0,1-1 0,-1 1 0,1 0 0,-4-2 0,-49-23-5,47 23-54,0 1 0,-1 0 0,1 0 1,0 1-1,-1 0 0,1 0 0,-1 1 0,0 0 1,1 0-1,-11 2 0,12-1 66,-1 0 1,0 0-1,-12 5 0,17-5 12,-1 0 0,1 0 1,-1 0-1,1 1 0,0-1 0,-1 1 0,1-1 0,0 1 0,0 0 0,0 0 0,0 0 0,-2 4 1,-3 6 13,2 0 0,0 0 0,0 0 1,1 1-1,1 0 0,0 0 0,1 0 1,0 0-1,1 1 0,0 14 1,2-10 107,0 0 0,1 1 1,1-1-1,1 0 0,0 0 1,13 32-1,-14-44-106,0-1 0,0 1 0,0-1 1,0 1-1,1-1 0,0 0 0,0-1 0,0 1 0,1-1 1,-1 0-1,1 0 0,0 0 0,1 0 0,-1-1 0,0 0 0,1 0 1,0-1-1,11 4 0,-6-3-27,-1-1 1,1 0-1,0-1 0,0 0 0,0-1 1,0 0-1,0-1 0,0 0 1,20-6-1,-26 6-31,68-15-1844,-24 9-4333,-30 5 1636,2 4 1471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8:17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20 3392,'2'-5'875,"-4"5"173,-3 3 1745,-5-1 3317,4-2-3449,5 0-1564,4 0 1796,3-4-2680,5 0-88,0 1-1,1 0 1,-1 1-1,1 1 1,-1 0 0,1 0-1,0 1 1,-1 0-1,1 1 1,19 4 0,-30-5-99,1 1 1,0-1-1,0 1 0,0 0 1,0 0-1,-1 0 1,1 0-1,0 0 1,-1 0-1,1 0 1,-1 0-1,1 1 1,-1-1-1,0 0 1,0 1-1,3 2 0,-4-2-6,1-1 0,-1 1 0,0-1 0,1 1 0,-1-1 0,0 1-1,0-1 1,0 1 0,0-1 0,0 1 0,0-1 0,0 1 0,-1-1-1,1 0 1,0 1 0,-1-1 0,0 2 0,-3 5 51,-1 0 0,0 0 1,0-1-1,0 1 0,-11 9 1,8-8-33,-12 14 94,0 1 54,-30 28 0,18-15 26,32-37-211,0 0 0,0 0 0,0 0 0,0 0-1,0 0 1,0 0 0,0 0 0,0 0 0,0 0 0,-1 0 0,1 1-1,0-1 1,0 0 0,0 0 0,0 0 0,0 0 0,0 0-1,0 0 1,0 0 0,0 0 0,0 1 0,0-1 0,0 0-1,0 0 1,0 0 0,0 0 0,0 0 0,0 0 0,0 0 0,0 1-1,0-1 1,0 0 0,0 0 0,0 0 0,0 0 0,1 0-1,-1 0 1,0 0 0,0 0 0,0 0 0,0 1 0,0-1-1,0 0 1,0 0 0,0 0 0,0 0 0,0 0 0,0 0 0,1 0-1,-1 0 1,0 0 0,0 0 0,0 0 0,0 0 0,0 0-1,0 0 1,0 0 0,1 0 0,-1 0 0,0 0 0,0 0-1,0 0 1,7 1 186,80-6 298,-21-1-342,-39 5-651,49 5 0,-60-2-1518,0 1 1,20 6-1,-10 0-652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4:59:51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493 652 4896,'0'-1'109,"1"0"-1,-1 1 1,0-1 0,1 0 0,-1 1-1,0-1 1,0 0 0,0 0 0,1 1 0,-1-1-1,0 0 1,0 0 0,0 1 0,0-1-1,0 0 1,-1 0 0,1 1 0,0-1 0,0 0-1,0 0 1,-1 1 0,1-1 0,0 0-1,-1 1 1,1-1 0,0 0 0,-1 1-1,1-1 1,-1 1 0,1-1 0,-1 0 0,1 1-1,-1 0 1,0-1 0,1 1 0,-1-1-1,0 1 1,1 0 0,-1-1 0,0 1 0,1 0-1,-2-1 1,-2 0 154,0-1 0,1 1 0,-1-1 0,0 1-1,-1 0 1,1 1 0,0-1 0,0 1 0,-5 0 0,-40 3 706,47-2-924,-27 3 126,1 1 1,0 2 0,1 1 0,-45 19 0,51-17-118,0 0 1,1 2 0,0 0 0,0 1 0,2 2-1,-19 16 1,33-26-11,-1-1 1,1 2-1,0-1 0,0 0 0,0 1 0,1-1 0,0 1 0,0 0 1,0 0-1,-2 11 0,4-14-8,1-1 0,-1 0-1,1 0 1,0 1 0,0-1 0,0 0 0,0 1 0,0-1 0,0 0 0,1 1-1,-1-1 1,1 0 0,0 0 0,-1 0 0,1 1 0,0-1 0,0 0-1,1 0 1,-1 0 0,0 0 0,1-1 0,-1 1 0,1 0 0,-1 0 0,1-1-1,0 1 1,0-1 0,0 0 0,0 1 0,0-1 0,0 0 0,3 1 0,1 0 38,0 0 1,1 0-1,-1-1 1,0 0-1,1 0 1,-1-1 0,1 0-1,-1 0 1,1 0-1,-1-1 1,1 0 0,9-2-1,0-1 66,-1-1 1,0-1-1,28-14 0,-18 6-20,-1-2 0,-1 0-1,0-2 1,23-23 0,-6 0 175,36-47 0,-56 61-235,0-2-1,-2 0 0,-1-1 0,14-37 1,-12 19-70,-2-1 0,11-51 0,-22 74-93,-1 0 0,-1 0 0,-1-1 0,-1 1 0,-3-46-1,0 68 42,1 0 0,-1 0 0,0 0 0,0 0 0,-1 0 0,1 0 0,-1 0 0,0 1 0,0-1 0,-2-3 0,3 5 37,0 1 0,0 0 1,0 0-1,0 0 0,0 0 1,0 0-1,0 0 0,-1 0 1,1 0-1,0 0 0,0 0 1,-1 1-1,1-1 0,0 1 0,-1-1 1,1 1-1,-1-1 0,1 1 1,-1 0-1,1 0 0,-1-1 1,1 1-1,-1 0 0,1 0 1,-1 1-1,1-1 0,-1 0 0,1 0 1,-1 1-1,1-1 0,-3 2 1,1-1 4,0 1 0,0 0 1,0 0-1,0 0 1,0 0-1,0 0 0,0 1 1,0-1-1,1 1 0,0 0 1,-1 0-1,-2 5 0,-5 11 18,1 0 0,0 1 0,2 0 0,0 1 0,-5 28 0,-9 111 169,19-129-5,1 0 0,4 41 0,-1-59-82,0-1 0,0 0 0,1 0 0,0 1 0,1-2 0,1 1-1,0 0 1,11 17 0,-13-25-20,0 1 0,0-1 0,1 0-1,0 0 1,-1-1 0,1 1 0,1-1-1,-1 0 1,0 0 0,1 0-1,0 0 1,-1-1 0,1 0 0,0 0-1,0 0 1,0-1 0,1 0 0,-1 0-1,0 0 1,0 0 0,1-1 0,-1 0-1,0 0 1,8-1 0,8-2 47,1-1 0,-1-1 0,-1-1 1,1-1-1,-1-1 0,0-1 0,0 0 0,-1-1 0,34-26 1,-46 30-57,0-1 0,9-12 0,7-7-380,-15 16-272,-11 21 119,2 2 450,2 25 1,0-10 94,-1-20-15,1 1 1,0-1-1,0 0 1,1 1-1,0-1 0,1 0 1,0 0-1,6 12 1,-6-15 60,-1 0 0,1-1 0,0 1 0,0-1 0,0 0 0,1 0 0,-1 0 0,1-1 1,0 1-1,0-1 0,1 0 0,-1 0 0,0 0 0,1-1 0,5 3 0,-7-4-55,0-1 0,0 0 0,0 1 0,-1-1 0,1 0 0,0-1 0,0 1-1,-1 0 1,1-1 0,0 0 0,0 1 0,-1-1 0,1 0 0,-1 0 0,1-1 0,-1 1-1,1 0 1,-1-1 0,3-2 0,5-4 31,-1 1 1,0-2-1,9-10 0,1-4-10,-2-1 1,-1-1-1,16-31 0,-15 26-180,35-50 0,-50 78 93,0-1-42,1-1-1,-1 1 1,1 0 0,0 0 0,0 1 0,3-3 0,-5 4 35,0 1 1,0-1-1,0 1 0,0-1 0,0 1 1,1 0-1,-1-1 0,0 1 1,0 0-1,0 0 0,0 0 0,0 0 1,0 0-1,0 0 0,0 0 1,0 0-1,1 1 0,-1-1 0,0 0 1,0 1-1,0-1 0,0 1 1,0-1-1,0 1 0,0-1 0,1 2 1,3 2-6,0 0 0,0 1 0,-1-1 0,1 1 0,-1 0 0,-1 0 0,1 1 0,-1-1 0,0 1 0,0-1 0,0 1 0,-1 0 0,0 0 0,0 0 0,0 1 0,-1-1 0,0 0 0,0 1 0,-1-1 0,1 1 0,-2 10 0,0-5 66,-1 1-1,0-1 1,-1 1 0,0-1-1,-1 0 1,0 0 0,-1-1-1,0 1 1,-1-1 0,-8 12-1,13-21-19,0 0-1,-1 0 1,1-1-1,-1 1 1,1 0-1,-1-1 1,1 0-1,-1 1 1,0-1-1,0 0 1,0 0-1,0 0 1,1 0-1,-2 0 1,1 0-1,0-1 1,0 1-1,0-1 1,0 1-1,0-1 1,0 0-1,0 0 1,-1 0-1,-2 0 1,-3-2 5,0 1-1,-1-2 1,1 1-1,0-1 1,-8-4 0,-4-2-21,7 2-66,11 5 12,1 1 1,-1 0 0,0 0 0,1 0-1,-1 0 1,0 0 0,0 1-1,0-1 1,-3 0 0,8 6-49,5 1 109,-1-1-1,2 0 1,-1 0 0,0-1-1,1 0 1,0-1 0,15 5 0,-1-3 26,44 5 1,-37-7 11,1-2 0,-1-1 0,1-2 0,-1-1 0,0-1 0,0-2 0,0 0 0,46-18 0,86-45-14,-132 54-74,1 2 0,1 1-1,0 2 1,1 1 0,0 1-1,59-5 1,-66 11-25,28 3 0,-8 1 63,-44-4 31,-5 0-1,-5-2-56,7 4 25,-15-4-7,-1 2 1,0 0 0,-1 0-1,-19 2 1,-63 10-136,86-8 108,1 1-1,0 1 1,0 0 0,0 0 0,-19 10 0,28-11 22,0-1 0,0 0 0,1 1-1,-1 0 1,1 0 0,0 0 0,0 0 0,0 0 0,0 1-1,1-1 1,-1 1 0,1 0 0,0 0 0,0 0 0,0 0 0,0 0-1,1 0 1,0 0 0,0 1 0,0-1 0,0 0 0,1 1-1,-1 6 1,2-4 33,-1 0-1,1 0 1,0-1-1,1 1 1,-1 0-1,1-1 1,1 1-1,-1-1 1,1 1-1,0-1 1,1 0-1,0 0 1,-1-1-1,8 8 1,-6-7 7,1 0-1,-1 0 1,2 0 0,-1-1 0,1 0-1,-1 0 1,1-1 0,1 0 0,-1 0-1,0-1 1,1 0 0,0 0 0,0 0-1,0-1 1,0-1 0,0 1-1,0-1 1,0-1 0,15 0 0,-1-2 36,0-1 1,-1-1 0,39-12 0,60-30 177,-89 32-219,-2-1-1,43-29 1,48-46 181,-51 27-135,-31 27-453,-29 30 62,-13 15 34,-14 17-14,10-12 305,1-1 0,0 1 0,0 0 1,2 1-1,0 0 0,-4 19 0,7-23-18,0 0 1,1 0-1,1 0 1,0 14-1,1-19 41,-1 0 0,1 0 0,0 0 0,0 0 0,1 0 0,0-1 0,0 1-1,0 0 1,4 6 0,-4-10 12,-1-1 0,1 1 0,-1 0-1,1-1 1,0 1 0,-1-1 0,1 0 0,0 0-1,0 1 1,0-1 0,0 0 0,0-1-1,0 1 1,0 0 0,1-1 0,-1 1 0,0-1-1,0 1 1,0-1 0,1 0 0,3 0-1,0-1 1,0 1-1,-1-1 1,1 0-1,0-1 1,0 1-1,0-1 1,6-4-1,44-23 174,82-58 1,-24 14-214,-102 65-156,0 0-1,-1 0 0,19-20 1,-31 34 63,0 0 1,0 0-1,1 0 1,0 0-1,0 0 1,2 9-1,-1-4 47,1 7 117,0 0 1,1-1-1,1 1 1,1-1-1,10 27 0,-15-43-48,1 1 0,0-1 1,0 1-1,0-1 0,-1 0 0,1 1 0,0-1 0,0 0 0,1 0 0,-1 0 0,0 0 0,0 0 0,1 0 0,-1 0 0,0 0 0,1 0 1,-1-1-1,2 2 0,-1-2 2,-1 0 0,1 0 0,-1 0 0,1 0 0,-1 0 0,1 0 0,-1 0 0,1-1 1,-1 1-1,1 0 0,-1-1 0,0 1 0,1-1 0,-1 0 0,0 1 0,2-2 0,5-4 58,-1 0 0,0 0 1,0-1-1,-1 0 0,6-8 0,0 1-86,0 2 19,111-114 303,-106 109-343,23-19-190,-36 34 150,-1-1 0,1 1 0,0-1 0,0 1 0,0 1 0,0-1 0,0 0 0,0 1 0,8-2 0,-11 3 52,0 0 0,0 0 0,0 0 0,0 0-1,0 0 1,0 0 0,0 0 0,0 0 0,0 0 0,0 1-1,-1-1 1,1 0 0,0 1 0,0-1 0,0 0 0,0 1-1,0-1 1,0 1 0,-1 0 0,1-1 0,0 1 0,0 0-1,-1-1 1,1 1 0,0 0 0,-1 0 0,1-1 0,-1 1-1,1 0 1,-1 0 0,1 0 0,-1 0 0,0 0 0,0 0-1,1 0 1,-1 1 0,1 2-1,-1-1 0,0 1-1,0 0 1,0 0 0,0-1 0,-1 1-1,1 0 1,-3 6 0,-7 20 45,-2 0 0,-27 51 1,37-77 16,-1 0 0,1-1 0,0 1 0,-1-1 0,0 0 0,0 0 0,0 0 0,0 0 0,-5 3 0,6-5-28,1 0 1,-1 0-1,0 0 0,0-1 1,0 1-1,0-1 0,0 1 1,1-1-1,-1 0 0,0 0 1,0 0-1,0 0 0,0 0 1,0 0-1,0 0 1,0-1-1,0 1 0,0-1 1,0 1-1,0-1 0,-3-1 1,-4-3-10,0-1 1,0 0 0,-12-11 0,14 11-87,0 0 1,0 1-1,-1-1 0,0 2 1,-8-5-1,16 9 68,0 0 1,-1 0-1,1-1 1,0 1-1,-1 0 1,1 0-1,0 0 1,0 0-1,-1 0 1,1-1-1,0 1 1,-1 0-1,1 0 0,0 0 1,-1 0-1,1 0 1,0 0-1,-1 0 1,1 0-1,0 0 1,-1 0-1,1 0 1,0 1-1,-1-1 1,1 0-1,0 0 0,-1 0 1,1 0-1,0 0 1,-1 1-1,1-1 1,0 0-1,0 0 1,-1 1-1,1-1 1,0 1-11,0 0 0,0 0 0,-1 0 1,1 0-1,1 0 0,-1 0 0,0-1 1,0 1-1,0 0 0,0 0 0,1 0 1,-1 0-1,1 1 0,1 4-36,1-1 0,0 1 0,7 9 0,4 3 131,0-2 0,2 0 0,0-1 0,1-1 0,0 0 0,25 14 0,-17-13-4,0-2-1,1 0 1,1-2-1,37 11 0,-58-20-33,1 0 0,0-1 0,0 1 0,0-1 0,0-1 0,0 1 0,0-1-1,0-1 1,0 1 0,0-1 0,0 0 0,0-1 0,0 0 0,0 0 0,0 0 0,8-5 0,-5 1 5,-1 0 0,0 0 1,-1-1-1,0 0 0,0 0 1,0-1-1,9-12 1,41-65 36,-48 68-101,57-110-28,-58 108 11,-2-1 1,0 1-1,3-22 0,-7 30-46,-3 11 68,0 0 0,0 0 0,0-1 0,-1 1 0,1 0 0,0 0 0,0-1 0,0 1 1,0 0-1,0 0 0,1 0 0,-1-1 0,0 1 0,0 0 0,0 0 0,0-1 0,0 1 0,0 0 0,0 0 0,0 0 0,0-1 0,1 1 0,-1 0 0,0 0 0,0 0 0,0-1 0,0 1 0,1 0 0,-1 0 0,0 0 0,0 0 0,0 0 0,1 0 0,-1-1 0,0 1 0,2 11-238,-1 25 163,-1-32 76,0 10 40,0 25-10,-1 1 1,-9 51-1,6-58 8,-4 23 7,8-53 0,-1 0 0,0 1 0,0-1 0,-1 0 0,1 0 0,0 1 0,-1-1 1,0 0-1,0-1 0,0 1 0,0 0 0,-3 2 0,5-4-18,-1-1 0,1 1 0,-1-1 0,0 1 0,1-1 1,-1 1-1,0-1 0,1 0 0,-1 1 0,0-1 1,1 0-1,-1 0 0,0 1 0,0-1 0,1 0 0,-1 0 1,0 0-1,0 0 0,1 0 0,-1 0 0,0 0 0,0 0 1,0 0-1,1-1 0,-1 1 0,0 0 0,1 0 0,-1-1 1,0 1-1,1 0 0,-1-1 0,0 1 0,-1-2 0,-1-1 0,0 0-1,1 0 0,-1 0 0,1-1 0,-3-4 0,-4-4-42,-46-56 9,28 45-342,36 46 134,1-9 245,0-1 0,1-1 0,0 0 0,1 0 0,0-1 0,1-1 0,0 0 0,28 15 0,-34-22 9,-1-1 0,1 0 0,0 0 0,0 0 0,0-1 0,0 0 0,0 0 0,0-1 0,0 1 0,0-2 0,1 1 0,-1-1 0,0 0 0,0-1 0,0 1 0,12-6 0,4-3 31,-1 0 1,-1-1-1,34-24 1,-19 11-49,-1-2 1,-1-2-1,-1 0 1,52-61-1,-71 67-99,0 0-196,-22 31 159,0-1 0,1 2 0,0-1 1,1 1-1,0 0 0,-8 20 0,7-12 176,1-1-1,1 1 1,-5 31 0,9-43-37,-2 14 4,1 0 0,0 0 0,2 27 0,0-42 19,1-1 1,-1 1 0,1 0 0,0-1-1,0 1 1,0-1 0,1 0-1,0 1 1,0-1 0,0 0 0,0 0-1,0 0 1,1 0 0,0-1-1,0 1 1,0-1 0,0 1-1,0-1 1,1 0 0,5 4 0,-7-6-12,0 0 0,1 0 0,-1 0 0,1-1 0,-1 1 1,1-1-1,-1 1 0,1-1 0,-1 0 0,1 0 0,0 0 1,-1 0-1,1 0 0,-1-1 0,1 1 0,-1-1 1,1 1-1,-1-1 0,1 0 0,-1 0 0,0 0 0,4-3 1,3-1-1,0-1 1,0-1-1,-1 0 1,10-9-1,115-123-60,-11 28-534,-145 165 294,21-45 282,-1 0-1,1 0 1,1 0-1,-1 0 1,2 0 0,-1 1-1,1-1 1,1 0 0,-1 0-1,2 1 1,-1-1-1,1 0 1,1 0 0,5 14-1,-6-18 17,0 0 0,0 0 0,1 0 0,0-1 1,0 1-1,0-1 0,0 0 0,0 0 0,1 0 0,0-1 0,0 1 0,0-1 0,0 0 0,1 0 0,-1 0 0,1 0 0,0-1 0,-1 0 0,1 0 0,0 0 1,0-1-1,1 1 0,-1-1 0,7 0 0,-4 0 25,0-1 1,0 0-1,0 0 0,0-1 1,0 0-1,0 0 1,0-1-1,0 0 1,-1-1-1,1 1 0,-1-1 1,1-1-1,-1 1 1,0-1-1,9-8 1,-8 6-46,0-1 0,-1 0 0,0-1 0,-1 0 0,1 0 0,-2 0 0,10-17 0,-13 21-10,0 1 1,0-1-1,-1 0 0,0 0 1,1 0-1,-1 0 1,-1 0-1,1 0 1,-1-1-1,1 1 1,-1 0-1,0 0 1,-1 0-1,1 0 1,-1-1-1,0 1 1,0 0-1,0 0 1,0 0-1,-4-7 1,2 7-11,1 1 0,-1-1-1,0 1 1,0 0 0,-1 0 0,1 0 0,-1 0-1,0 0 1,1 1 0,-1-1 0,-5-1 0,-6-2-55,-24-8 1,34 12 71,-28-7 2,-2 2 0,-38-4 0,13 2 0,-3 5 240,63 4-238,-1 0-1,1 0 1,-1 0 0,1 0-1,-1 0 1,1 0-1,-1-1 1,1 1 0,-1 0-1,1 0 1,0 0-1,-1 0 1,1-1-1,-1 1 1,1 0 0,0-1-1,-1 1 1,1 0-1,0 0 1,-1-1 0,1 0-1,4-4 112,18-4 139,18 1-193,80-5 0,-52 9 38,-30 1 2,0 1 0,67 6 0,-103-4-103,0 1 0,0-1-1,1 0 1,-1 1 0,0 0-1,0-1 1,0 1 0,1 0-1,-1 0 1,0 0 0,0 0-1,0 1 1,-1-1 0,1 0-1,0 1 1,0-1 0,-1 1-1,1 0 1,-1 0 0,1-1-1,-1 1 1,0 0 0,0 0-1,2 4 1,-1 1 5,-1 0-1,0 0 1,0 0 0,0 1 0,-1-1 0,0 9-1,0-5 34,0 16 62,0-27-82,0 1-1,0-1 1,0 0 0,0 0 0,1 0-1,-1 1 1,0-1 0,0 0 0,0 0 0,1 0-1,-1 1 1,0-1 0,0 0 0,0 0-1,1 0 1,-1 0 0,0 0 0,0 0-1,1 0 1,-1 1 0,0-1 0,0 0-1,1 0 1,-1 0 0,0 0 0,0 0 0,1 0-1,-1 0 1,0 0 0,1 0 0,-1 0-1,0-1 1,0 1 0,1 0 0,-1 0-1,0 0 1,0 0 0,1 0 0,-1 0-1,0 0 1,0-1 0,0 1 0,1 0 0,12-6 231,-12 5-243,38-19 100,107-54-102,-143 73-34,-1 0 1,1 0-1,-1 0 1,1 1-1,0-1 1,-1 1 0,1-1-1,0 1 1,-1 0-1,1 0 1,4 0 0,-5 1 29,0-1 0,0 1 0,0 0 0,0 0 1,-1 0-1,1 0 0,0 0 0,-1 0 0,1 0 1,-1 0-1,1 1 0,-1-1 0,1 0 0,-1 1 1,0-1-1,0 1 0,1 2 0,25 45 54,-19-33 120,16 26 0,-17-33-93,0-1 0,0 1 1,0-1-1,1 0 1,1-1-1,-1 0 0,1 0 1,0-1-1,18 9 1,-21-12-313,1 0 0,-1-1 0,1 0 1,-1 0-1,1-1 0,-1 0 1,1 0-1,0 0 0,0-1 1,-1 0-1,1 0 0,0-1 0,0 0 1,-1 0-1,1 0 0,0-1 1,6-3-1,10-7-3402,0-1 1151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8:20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9 3968,'0'0'43,"0"-1"1,0 1-1,0 0 1,-1 0-1,1 0 1,0-1 0,0 1-1,0 0 1,0 0-1,0 0 1,0-1-1,0 1 1,0 0-1,0 0 1,0-1-1,0 1 1,0 0-1,0 0 1,0 0-1,0-1 1,0 1-1,1 0 1,-1 0-1,0 0 1,0-1-1,0 1 1,0 0-1,0 0 1,0 0-1,1-1 1,-1 1 0,0 0-1,0 0 1,0 0-1,0 0 1,1 0-1,-1-1 1,0 1-1,0 0 1,0 0-1,1 0 1,-1 0-1,0 0 1,0 0-1,0 0 1,1 0-1,-1 0 1,0 0-1,0 0 1,1 0-1,-1 0 1,0 0-1,0 0 1,0 0 0,1 0-1,-1 0 1,0 0-1,0 0 1,0 0-1,1 0 1,-1 1-1,0-1 1,0 0-1,1 0 1,6 2 5521,-8-1-5303,0 0 1,0 0-1,0 1 0,1-1 0,-1 0 0,0 1 1,1-1-1,-1 1 0,1-1 0,-1 0 0,1 1 1,0 1-1,-2 3 340,-22 56 1721,13-31-1631,-19 36-1,-30 28 523,40-66-923,2 0-1,-27 57 1,14-6 96,-25 96 1,42-117-177,2 0 0,-6 93 0,16-108-42,2 0-1,3-1 1,1 1 0,2-1 0,2 0 0,1-1 0,3 0 0,32 77 0,-30-91-24,1-1 0,1 0 0,30 37 0,66 64 438,-38-46-354,-58-64-101,22 36 0,-36-50-723,0-1 0,-1 1 1,0 0-1,0-1 0,0 1 1,0 0-1,-1 0 0,1-1 1,-1 1-1,0 5 1,-1-4-1312,2 1 1,-1-1 0,1 0-1,-1 0 1,4 9 0,5 5-2639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8:23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39 138 1984,'1'-3'8271,"4"-2"-4052,26-27-3189,-12 18-748,1 1 1,0 0 0,1 2-1,0 0 1,39-13 0,-44 18-241,-10 1 40,-5 4-3,-1 3-16,0-1-26,1 4 374,1 0-348,0 0 0,-1 0 0,1 0 0,-1 0 0,0 0 0,-1 0 0,1 0 0,-1 1 0,-1 8-1,0-4 34,0-1 0,0 1 0,-1 0 0,-5 14 0,-15 29 198,-6 15 10,12-21-34,-3 0 1,-2-2 0,-47 77-1,62-112-149,0-1-1,-1-1 0,-1 1 1,1-1-1,-1-1 0,-1 1 0,1-2 1,-14 10-1,20-15 120,3-2-97,7-3-54,13-9-60,-10 4 49,1 1-1,0 1 0,0 0 1,20-8-1,56-18 255,-64 25-272,-12 4-50,4-2 74,32-6-1,-43 11-42,0 0-1,0 1 0,-1-1 1,1 1-1,0 1 0,0-1 1,-1 0-1,1 1 0,0 0 1,-1 0-1,8 4 0,-6-3-52,3 1-15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8:23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40 7552,'-3'0'589,"0"-1"1,1 0-1,-1 0 0,0-1 1,1 1-1,-4-3 0,5 3-424,0 1 0,0-1 0,0 1 0,1-1 0,-1 1-1,0-1 1,0 1 0,0-1 0,0 1 0,0 0 0,0 0-1,0-1 1,0 1 0,0 0 0,0 0 0,0 0 0,0 0-1,0 0 1,0 0 0,0 1 0,0-1 0,0 0 0,0 0 0,0 1-1,0-1 1,0 0 0,-1 1 0,-28 11 1769,14-7-945,-29 14 1,41-17-957,1 0 1,0 0-1,0 0 1,0 0-1,0 0 1,0 0 0,1 1-1,-1 0 1,1-1-1,0 1 1,-1 0-1,1 0 1,0 0-1,-2 6 1,4-8-27,0 1 0,-1-1 0,1 1-1,0-1 1,0 1 0,1-1 0,-1 0 0,0 1 0,0-1 0,1 1 0,-1-1 0,0 0 0,1 1 0,-1-1 0,1 0 0,0 0 0,0 1 0,-1-1 0,1 0 0,0 0-1,0 0 1,0 0 0,2 2 0,1 0 40,0 1 0,0-1 0,0 0 0,1 0 0,7 3 0,-1 0 87,1-2-1,-1 0 1,1 0 0,0-1 0,0-1 0,1 0 0,21 1 0,-25-3-48,0 0 0,0-1-1,1 0 1,-1-1 0,0 0 0,-1 0 0,1-1 0,0 0-1,-1-1 1,1 0 0,8-5 0,-10 4 43,0 1 1,0-1-1,-1 0 1,1-1-1,-1 0 0,-1 0 1,8-10-1,-11 14-89,-1 0 0,0 1 0,0-1 0,0 0 0,0 0 0,0 0 0,-1 0 0,1 0 0,-1-1 0,1 1 0,-1 0 0,0 0 0,0 0 0,0 0 0,0-1 0,0 1 0,0 0 0,-1 0 0,1 0 0,-1 0 0,1 0 0,-1 0 0,0 0 0,0 0 0,0 0 0,0 0 0,0 0 0,0 0 0,0 0 0,-1 1 0,1-1 0,-1 1 0,-2-3 0,-1 0-34,1 1 0,-1-1 0,0 1 0,1 0 0,-2 1 0,1-1 1,0 1-1,0 0 0,-1 0 0,1 1 0,-11-2 0,-4 1-482,0 0 0,-20 2-1,18 1-823,71 43-13751,-32-32 13025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8:24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1 5216,'-1'1'406,"1"1"0,-1 0 0,0 0 0,0-1 0,0 1 0,0 0 0,-1-1 0,1 1 0,0-1 0,-1 0 0,1 1 0,-1-1 0,1 0 0,-1 0 0,-1 1-1,-12 11 1484,7-4-1212,1 0 1,0 0 0,0 1 0,1 0-1,-9 20 1,10-19-525,1 1 0,0 1 0,1-1-1,0 1 1,1-1 0,0 1 0,1 0 0,0-1-1,2 14 1,-1-20-74,1-1 0,0 0 0,0 0 0,1 0 0,-1 0-1,1 0 1,0 0 0,1 0 0,-1-1 0,1 1 0,0-1 0,0 0 0,5 6 0,-6-8-28,-1 0 1,1-1 0,0 1-1,0-1 1,0 0-1,0 0 1,0 1 0,0-1-1,0 0 1,0-1 0,0 1-1,0 0 1,0-1 0,1 1-1,-1-1 1,0 0 0,0 1-1,1-1 1,-1 0 0,0 0-1,1-1 1,-1 1 0,0 0-1,0-1 1,0 0-1,1 1 1,-1-1 0,0 0-1,0 0 1,0 0 0,3-2-1,-1-1 51,1 1-1,-1-1 0,0 0 1,-1 0-1,1-1 1,-1 1-1,1-1 0,-1 1 1,-1-1-1,1 0 1,-1 0-1,0-1 0,0 1 1,2-9-1,-2 5 46,0 0 0,0-1 0,-1 1 0,-1 0-1,0-1 1,0 1 0,0 0 0,-3-12 0,2 18-158,1 0 1,-1 0 0,0 0-1,0 0 1,0 0-1,-1 0 1,1 0-1,-1 0 1,1 1-1,-1-1 1,0 1 0,0-1-1,0 1 1,0-1-1,-1 1 1,1 0-1,-1 0 1,1 0-1,-1 1 1,0-1 0,0 1-1,1-1 1,-6-1-1,3 2-159,0 0 0,0 0 0,0 1 0,0-1 1,0 1-1,0 0 0,0 1 0,0-1 0,0 1 0,0 0 0,0 0 0,0 1 0,1-1 0,-1 1 0,0 0 0,1 1 0,-9 4 0,6-2-731,0 1-1,0-1 1,1 1-1,0 0 1,0 1-1,0-1 1,1 1-1,0 1 0,-7 11 1,-3 15-1904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8:24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43 111 4640,'-21'-6'2084,"21"5"-1894,0 1 0,-1 0-1,1 0 1,0 0 0,-1 0 0,1 0 0,0-1-1,-1 1 1,1 0 0,0 0 0,-1 0 0,1 0-1,-1 0 1,1 0 0,0 0 0,-1 0 0,1 0-1,0 0 1,-1 1 0,1-1 0,0 0 0,-1 0-1,1 0 1,0 0 0,-1 0 0,1 1 0,0-1-1,-1 0 1,1 0 0,0 1 0,0-1 0,-1 0 0,1 0-1,0 1 1,-1 0 0,-9-2 7068,19 2-6036,10 1-1055,-1-1 0,0 0 0,23-3 1,-8 0-69,-6 1-91,363-16 842,-117 1-365,-26 2 182,-75-4-206,-91 8-250,81-11-93,-150 20-203,10 0-643,-22 1 461,1 0 0,-1 0 0,1 0 0,-1 0 0,1 0 0,-1 0 0,1 0 0,-1-1-1,1 1 1,-1 0 0,0 0 0,1 0 0,-1-1 0,1 1 0,-1 0 0,0 0 0,1-1-1,-1 1 1,0 0 0,1-1 0,-1 1 0,0-1 0,0 1 0,1 0 0,-1-1 0,0 1-1,0-1 1,0 1 0,1 0 0,-1-1 0,0 0 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8:25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315 113 3808,'1'-2'310,"0"1"-1,0-1 1,0 0 0,0 1 0,0-1-1,1 1 1,-1-1 0,0 1 0,1 0 0,-1 0-1,4-2 1,3-4 6185,-8 13-4334,0-5-1984,-1 1 1,0-1-1,0 1 0,0-1 1,0 1-1,0-1 0,-1 0 0,1 0 1,0 0-1,0 1 0,-3 0 1,-1 2 94,-11 8 192,-2 0 0,1-2 0,-2 0 0,1-1 0,-26 9 0,33-14-247,-1 1 1,0-2 0,-1 0 0,-18 3 0,25-5-177,0-1-1,0 0 1,0 0 0,0-1 0,0 0 0,0 0-1,0 0 1,1 0 0,-1-1 0,0 0 0,-8-5-1,12 6-80,0 0 0,0 0 0,0 0 0,0 0 0,0-1 0,1 1 0,-1-1 0,0 0 0,1 1 0,-1-1 0,1 0 0,0 0 0,0 0 0,-1 0 0,1 0 0,0 0 0,1 0 0,-1-1 0,0 1 0,1 0 0,-1 0 0,1-1 0,0 1 0,-1 0 0,1-1 0,0 1-1,1 0 1,-1 0 0,0-1 0,1-2 0,1-1-5,0 1-1,0 0 1,0-1-1,0 1 1,1 0 0,0 0-1,0 1 1,1-1-1,-1 0 1,1 1-1,5-6 1,0 3 145,0 0 0,0 1 0,1 0 0,0 0 1,0 1-1,0 0 0,1 1 0,0 0 0,0 1 1,0 0-1,0 1 0,0 0 0,18-1 0,-17 3 32,1 0 0,-1 0-1,0 1 1,0 1 0,-1 0-1,1 0 1,0 2 0,-1-1 0,1 1-1,-1 1 1,0 0 0,17 11-1,-24-13-54,0 0-1,-1 0 0,1 0 0,-1 0 1,1 1-1,-1-1 0,-1 1 1,1 0-1,0 0 0,-1 0 0,0 0 1,0 1-1,0-1 0,0 1 1,-1-1-1,0 1 0,0-1 0,0 1 1,0 0-1,-1-1 0,0 1 1,0 0-1,0 0 0,0-1 0,-1 1 1,-1 4-1,-2 10 166,-2 0 1,0-1-1,-1 0 1,-1 0-1,-13 22 1,-162 285 503,130-239-575,10-16-5317,35-61 1172,2-4 1286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8:28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1136 3328,'-5'1'842,"5"1"127,10 3 878,-6-4-1414,1-1 0,-1 0-1,1 0 1,-1 0-1,1-1 1,-1 1-1,1-1 1,-1 0-1,5-2 1,0 1 281,-1-1-448,0 1 0,0-1-1,-1 0 1,1-1 0,-1 0 0,0 0-1,0-1 1,0 0 0,0 0 0,-1 0-1,0-1 1,0 0 0,6-9 0,7-10 199,-2 0 1,18-37 0,2-2 11,0 12-64,57-62 0,-34 50-122,-25 28 1,42-58 0,-60 70-200,-2 0 0,0-1-1,-2-1 1,-1-1 0,-1 0-1,-2 0 1,0-1 0,-2 0 0,-1-1-1,-1 1 1,-2-1 0,0 0 0,-2 0-1,-3-30 1,2 53-75,-1 0-1,0 1 1,0-1 0,0 0 0,-1 1-1,0-1 1,0 1 0,0 0 0,-1-1-1,-4-6 1,5 10-28,0 0 0,1 0 1,-1 0-1,0 1 0,0-1 0,0 1 1,0-1-1,0 1 0,0 0 0,0 0 1,0 0-1,0 0 0,-1 0 0,1 0 1,0 0-1,-1 1 0,1-1 0,-1 1 0,1 0 1,-1 0-1,1 0 0,0 0 0,-1 0 1,1 0-1,-1 1 0,-2 0 0,0 1-1,-1 0 0,1 0 0,0 0-1,0 0 1,0 1 0,0 0 0,0 0-1,-4 4 1,-31 31 69,24-21-58,1 1 0,1 1 1,1 1-1,1 0 0,-15 30 0,-36 112 166,14-6 192,44-129-246,0 1-1,2-1 0,1 1 0,1-1 0,3 29 1,-1-39-30,1-1 1,1 0-1,4 18 1,-5-26-17,1 1 0,0-1 1,1 1-1,0-1 0,0 0 0,1 0 0,7 9 1,-10-15-44,-1 0 0,1 0 1,0 0-1,0-1 0,0 1 1,0-1-1,1 0 0,-1 1 1,0-1-1,1 0 0,-1 0 1,0 0-1,1-1 0,-1 1 1,1-1-1,-1 1 0,1-1 1,0 0-1,-1 0 0,1 0 1,-1 0-1,1 0 0,-1-1 1,1 1-1,-1-1 0,1 0 1,-1 1-1,1-1 0,3-2 1,6-3 39,-1 0 0,0-1 0,0-1 1,15-12-1,15-14 167,173-129-138,-198 153-98,-2 1 34,0 0 0,28-12 1,-41 21-23,-1-1 1,1 1 0,0 0-1,-1 0 1,1-1 0,0 1-1,-1 0 1,1 0 0,0 0-1,0 0 1,-1 0 0,1 0 0,0 0-1,-1 0 1,1 1 0,0-1-1,0 0 1,-1 0 0,1 0-1,0 1 1,-1-1 0,1 0-1,-1 1 1,1-1 0,0 1-1,-1-1 1,1 0 0,-1 1 0,1 0-1,-1-1 1,1 1 0,-1-1-1,1 1 1,-1-1 0,0 1-1,1 1 1,1 2 40,-1 1-1,1-1 1,-1 1-1,1 8 0,-1-8-45,0 7 8,0 1 1,-1 0-1,-2 15 1,1 20 181,1 44 55,19-115-37,-8 7-244,44-64 31,-48 72-12,1 0 0,0 0 0,0 0 0,0 1 0,1 0 0,16-10 0,-19 14-4,-1 0 29,0 0 0,1 0 0,-1 1 0,9-3 0,-13 5 3,0-1 0,0 1-1,-1 0 1,1 0-1,0 0 1,0 0 0,0 0-1,0 0 1,0 0-1,0 0 1,-1 0-1,1 0 1,0 0 0,0 0-1,0 1 1,0-1-1,-1 0 1,1 1 0,0-1-1,0 1 1,-1-1-1,1 0 1,0 1-1,0 0 1,-1-1 0,1 1-1,-1-1 1,1 1-1,-1 0 1,1 0 0,-1-1-1,1 1 1,-1 0-1,1 0 1,-1-1-1,0 1 1,1 1 0,1 5 112,-1 0 1,0 0 0,0 9 0,2 13 202,3 6-4,-4-19-228,0-1 0,2 1 1,9 28-1,-8-31-65,1-1 1,0-1 0,1 1 0,1-1 0,-1 0 0,16 16 0,-19-23-86,0-1 0,0 0-1,0 0 1,0 0-1,1 0 1,-1-1 0,1 1-1,-1-1 1,6 2 0,-7-4-122,1 1 1,-1 0 0,1-1-1,-1 1 1,0-1 0,1 0 0,-1 0-1,1-1 1,-1 1 0,1-1-1,-1 0 1,0 1 0,1-1 0,4-3-1,3-1-1536,-1-1 0,0 0 0,14-12-1,7-11-5609,-9 3 2546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8:30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23 4736,'0'-18'6982,"0"13"-2541,0 12-2147,-6 38-1252,3-22-724,-22 217 2205,18-158-2433,6-50 33,-3 13 69,2-29-172,2-12-368,-1-1 0,1 1-1,-1 0 1,0-1 0,-2 7-1,3-9 220,-1-1 0,1 0 0,0 1 0,0-1 0,0 0 0,0 1 0,0-1 0,0 0 0,-1 1 0,1-1 0,0 0 0,0 1 0,0-1 0,0 0 0,0 1 0,0-1-1,0 0 1,0 1 0,1-1 0,-1 0 0,0 1 0,0-1 0,0 0 0,0 1 0,0-1 0,0 0 0,1 0 0,-1 1 0,0-1 0,0 0 0,0 0 0,1 1 0,-1-1 0,0 0 0,1 1-1,0-1-357,-1 0 0,1 0 0,0 1 0,0-1 0,0 0 0,0 0 0,-1 0 0,1 0 0,0 0 0,0 0 0,0 0 0,0 0 0,-1 0 0,2-1 0,10 0-2473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8:31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20 6400,'-3'-6'759,"2"5"-568,0 0 0,1 0 0,-1 0 0,1 0-1,-1 0 1,1 0 0,-1 0 0,1 0 0,0-1 0,-1-1-1,-14 3 6050,13 1-6014,0-1 0,0 1 0,0-1 0,1 1-1,-1 0 1,0 0 0,0 0 0,0 0 0,1 1 0,-1-1 0,0 0-1,1 1 1,-1-1 0,1 1 0,0-1 0,-1 1 0,1 0 0,-1 2-1,-2 1-137,1 0 0,0 0 0,1 1 0,-1-1 0,1 1 0,-1 6 0,1-6-62,1 1 1,0 0 0,0 0-1,1 0 1,0 0-1,0 0 1,1 0 0,0-1-1,0 1 1,1 0-1,-1 0 1,5 9 0,-4-12 28,0-1 0,0 1 0,0 0 0,1-1 0,-1 1 0,1-1 0,0 0 0,0 1 0,0-1 0,0-1 0,1 1 0,-1 0 0,1-1 0,0 0 1,-1 0-1,1 0 0,0 0 0,0-1 0,0 1 0,1-1 0,3 1 0,2-1 37,-1 0-1,1-1 1,-1 0 0,1-1-1,-1 0 1,1 0 0,-1-1-1,0 0 1,10-4-1,10-4 185,39-21-1,-43 19-71,30-21 1,-48 28-81,0 0 0,0-1 0,0 1 0,-1-2 0,0 1 0,0-1 0,0 0 0,5-8 0,-11 14-119,0 0 0,1 1 0,-1-1 0,0 0 0,0 0 0,1 0 0,-1 1 0,0-1 0,0 0 0,0 0 1,0 0-1,0 0 0,0 1 0,-1-1 0,1 0 0,0 0 0,0 0 0,0 1 0,-1-1 0,1 0 0,0 0 0,-1 1 0,1-1 0,-1 0 0,1 1 0,-1-1 0,1 0 0,-1 1 1,1-1-1,-1 1 0,0-1 0,1 1 0,-2-1 0,-2-2 8,1 1 0,-1-1 0,0 1 0,0 0 0,-4-1 1,-14-3-58,-1 0 1,0 1-1,0 2 1,0 0-1,-1 1 1,-46 4 0,62-1-185,0 0 0,-15 4 0,19-4-199,1-1-1,0 2 1,0-1-1,1 0 0,-1 1 1,0-1-1,0 1 1,1 0-1,-1 0 1,-3 3-1,6-4 215,-1-1 0,1 1 0,0 0 0,0-1 0,-1 1 0,1 0 0,0 0-1,0-1 1,0 1 0,0 0 0,0-1 0,0 1 0,0 0 0,0 0 0,0-1 0,0 1 0,1 0 0,-1-1 0,0 1 0,1 1 0,7 5-1547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8:31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0 4224,'-8'5'511,"6"-4"-337,0 0 0,-1 1 0,1-1 0,0 1 1,0 0-1,1-1 0,-4 5 0,-21 22 3956,-38 53 0,55-67-3449,0 2-1,0-1 0,2 1 1,0 0-1,1 0 1,-6 25-1,11-39-639,1-1-1,-1 1 1,1 0-1,-1 0 1,1 0-1,0 0 1,0 0-1,0 0 0,0 0 1,0 0-1,0 0 1,1 0-1,-1 0 1,1 0-1,-1 0 1,1 0-1,0-1 0,0 1 1,-1 0-1,1 0 1,1-1-1,-1 1 1,0-1-1,0 1 1,0-1-1,1 1 0,-1-1 1,1 0-1,-1 1 1,1-1-1,0 0 1,-1 0-1,1 0 1,0 0-1,2 0 0,5 2 117,0-1-1,0 0 1,0-1-1,1 0 1,-1 0-1,0-1 0,1 0 1,-1-1-1,1 0 1,17-4-1,-10 1 18,0-2 1,0 1-1,0-2 0,28-16 0,-39 20-95,-1-1 0,1 0 0,-1 0-1,1 0 1,-1-1 0,0 0 0,-1 0-1,1-1 1,4-7 0,-7 10-29,0-1-1,0 0 1,0 0 0,-1 0 0,1 0-1,-1-1 1,0 1 0,0 0 0,0-1 0,-1 1-1,0 0 1,0-1 0,0 1 0,0-1-1,-2-8 1,1 9-68,0-1-1,-1 0 1,1 1-1,-1-1 1,0 1-1,0 0 0,0-1 1,-1 1-1,1 0 1,-1 0-1,0 0 1,0 1-1,-1-1 1,1 1-1,-1 0 1,1 0-1,-1 0 1,0 0-1,0 1 0,-9-5 1,5 5-151,-1-1 1,1 1-1,-1 1 1,1-1-1,-1 1 1,1 1-1,-1 0 1,0 0-1,1 1 1,-10 1-1,10-1-963,0 1-1,1 1 1,-1-1-1,1 1 1,0 0-1,-13 8 1,15-8-1948,10-6-1557,7-1 1453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4:59:51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60 7296,'-53'-36'3328,"25"13"-2912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8:32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88 5216,'-9'0'5930,"9"-1"-5678,0 1 0,0-1 0,0 1 0,0-1 0,1 1-1,-1-1 1,0 1 0,0-1 0,0 1 0,0-1 0,0 1 0,1-1 0,-1 1-1,0 0 1,0-1 0,1 1 0,-1-1 0,0 1 0,1 0 0,-1-1-1,1 1 1,-1 0 0,0-1 0,1 1 0,-1 0 0,1 0 0,0-1-1,26-20 1812,-13 12-1820,0 0 1,24-10-1,-24 14-129,1 2-1,0-1 1,0 2-1,0 0 1,1 1-1,18 0 1,-30 1-79,-1 1 1,1-1-1,0 1 1,-1-1-1,1 1 1,4 2-1,-7-3-23,0 0 0,-1 0 0,1 1 0,0-1-1,-1 0 1,1 1 0,0-1 0,-1 1 0,1-1 0,0 0 0,-1 1-1,1-1 1,-1 1 0,1 0 0,-1-1 0,1 1 0,-1-1 0,0 1-1,1 0 1,-1-1 0,0 1 0,1 0 0,-1 0 0,0-1 0,0 1-1,0 0 1,1-1 0,-1 1 0,0 0 0,0 0 0,0-1 0,0 1-1,0 0 1,-1 0 0,1-1 0,0 1 0,0 1 0,-2 2 55,-1 1 0,1-1 0,0 0 0,-1 0 1,0 0-1,0-1 0,0 1 0,-6 4 0,-33 26 19,19-17 24,9-6-52,2 0 1,-16 17-1,24-22-62,-1-1 0,1 1 0,0 0 0,1 0 0,-1 0 0,1 1 0,0-1-1,-2 9 1,4-12 0,1 0 0,0 1-1,0-1 1,0 1-1,0-1 1,0 1 0,1-1-1,0 1 1,-1-1-1,1 1 1,1-1 0,-1 0-1,0 0 1,1 0-1,2 5 1,3 2 36,0 1 1,16 16-1,12 13-182,-13-13 246,31 27 1,-51-52-82,9 6 202,-2 1-1,1 0 0,-1 0 1,-1 1-1,1 1 1,8 14-1,-17-24-175,1 0-1,-1 0 1,1 0-1,-1 1 1,0-1 0,1 0-1,-1 0 1,0 0-1,0 0 1,0 1-1,0-1 1,0 0-1,0 0 1,0 0-1,-1 1 1,1-1 0,0 0-1,-1 0 1,1 0-1,-1 0 1,1 0-1,-1 0 1,1 0-1,-1 0 1,0 0-1,1 0 1,-1 0 0,0 0-1,-1 1 1,-2 2 31,-1-1 1,0 1-1,0-1 0,-10 5 1,-7 2-289,-1-1 0,0-1 0,0-2 0,-1 0 0,-30 3 0,37-8-1610,-8 0-4977,18 2 3886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8:33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14 182 2656,'-14'0'3141,"14"-13"3888,0 12-6834,0 0 0,0 0 0,0 0 0,0 0 0,0 0 0,1 0 0,-1 0 0,0 0 0,0 0 0,1 0 0,-1 0 0,1 0 0,-1 0 0,1 1 0,-1-1 0,1 0 0,-1 0 0,1 0 0,0 1 0,0-1 0,-1 0 0,1 0 0,1 0 0,3-1 36,0 0-1,0 0 1,0 0 0,8-1 0,-12 3-182,104-20 1380,212-17 619,39 8-923,-284 24-1002,720-40 981,-713 46-1067,-79-1-678,0 0 611,0 0-1,0 0 1,0 1-1,0-1 1,0 0-1,0 0 1,0 0-1,0 0 1,0 0-1,0 0 0,0 0 1,-7 5-2655,-22 7-2526,4 0-637,5 2 2232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8:36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20 130 4480,'-5'-6'7072,"3"27"-2141,-1-2-4104,-6 25 1,9-36-216,1 0 29,-1-8-182,3-13 309,-1 9-712,0 0 1,0 0-1,-1-1 1,0 1-1,0 0 1,0-1-1,0-8 0,-1-37 586,-1 21-76,1 28-549,0 0-1,0 0 1,0 0 0,0 0 0,0 0 0,0 1 0,0-1-1,1 0 1,-1 0 0,0 0 0,1 0 0,-1 0 0,0 1 0,1-1-1,-1 0 1,1 0 0,0 1 0,-1-1 0,1 0 0,-1 0 0,1 1-1,0-1 1,-1 1 0,1-1 0,2 0 0,0 0 4,0 0 0,1 0 0,-1 0 0,1 0 1,6 0-1,2 0-64,163-11 425,-144 11-310,97-2 192,129-8-112,107-22-152,-299 33 239,-27 1-201,-37-1 127,-2 1-184,1 1 16,0-1 1,-1 1-1,1-1 0,-1 0 0,1 1 0,-1-1 0,0 0 0,0 1 0,-1 0 0,-3 6 3,1 2 26,-1-1 1,0 0-1,0 0 0,-1 0 0,0-1 1,-1 0-1,0 0 0,0-1 0,0 1 0,-1-2 1,-13 10-1,-110 64 102,98-62-100,1 3 1,1 0-1,0 2 1,2 1-1,1 1 1,1 2-1,1 0 0,-29 42 1,-43 84 84,28-42 233,55-84-159,-5 7-108,19-34-81,1 1 1,-1-1-1,1 1 0,-1-1 1,1 1-1,-1-1 0,0 1 0,1-1 1,-1 1-1,0-1 0,1 0 0,-1 0 1,0 1-1,0-1 0,1 0 0,-1 0 1,0 0-1,1 1 0,-1-1 1,0 0-1,0 0 0,0 0 0,1 0 1,-2-1-1,1 1-5,0 0 0,1 0 0,-1 0 0,0 0 1,1 0-1,-1 0 0,0 0 0,0 0 0,1 0 0,-1 1 0,0-1 1,1 0-1,-1 0 0,0 1 0,1-1 0,-2 1 0,-50 37 29,32-26 90,38-13-147,0-1 1,1-1 0,-1 0-1,20-8 1,-15 5 149,40-6 0,-31 11 91,1 1-1,0 1 1,57 11-1,-55-6-136,104 17-112,-136-22 108,3-1-2055,-19-14-9327,5 1 6794,-2 0 1553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8:36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69 6144,'-5'-4'877,"4"3"-408,0-1 0,-1 1 0,0 0 0,1 0 1,-1-1-1,0 1 0,0 0 0,1 1 0,-1-1 0,0 0 0,-2 0 0,-1 2 3749,12-2-1348,27-1-1319,1-1 0,49-12 0,27-3-1212,-80 15-343,85-5-707,-106 6-1587,0 2 612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8:36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32 3328,'0'-1'90,"-1"1"0,1-1 1,0 1-1,-1-1 0,1 1 0,0-1 0,0 1 1,-1-1-1,1 1 0,0-1 0,0 1 1,0-1-1,0 1 0,0-1 0,0 1 0,0-1 1,0 0-1,0 1 0,0-1 0,0 1 0,0-1 1,0 1-1,0-1 0,1 1 0,-1-1 1,0 1-1,1-1 0,10-11 4216,-7 8-1741,-4 4-2495,0 0 0,0 0 0,0 0 0,1 0 0,-1-1 0,0 1 0,0 0 0,0 0 0,0 0 0,0 0 0,1 0 0,-1 0 0,0 0 0,0 0 0,0 0 0,0 0-1,0 0 1,1 0 0,-1 0 0,0 0 0,0 0 0,0 0 0,0 0 0,0 0 0,1 0 0,-1 0 0,0 0 0,0 1 0,0-1 0,0 0 0,0 0 0,0 0 0,1 0 0,-1 0 0,0 0 0,0 0 0,0 0 0,0 1 0,0-1 0,0 0 0,6 9 1567,0 9 54,-4-7-1159,0 0 0,-1 1 0,0-1-1,-1 0 1,-2 19 0,-14 56 658,3-19-670,-4 28-909,17-95 253,0 0 0,0 1 0,0-1 0,0 0 0,0 1 0,0-1 0,0 0 0,0 1 0,0-1 0,0 0 0,0 1 0,0-1 0,0 0 0,0 1 0,0-1 0,0 0 0,0 1 0,1-1 0,-1 0 0,0 1 0,0-1 0,0 0 0,0 1 0,1-1 0,-1 0 0,0 0 0,0 1 0,1-1 0,-1 0 0,0 0 0,1 0 0,-1 1 0,0-1 0,0 0 0,1 0 0,0 0-306,0 1 1,0-1-1,0 0 1,0 0-1,0 0 1,0 0-1,0 0 1,0 0-1,0-1 1,0 1-1,0 0 1,0 0-1,1-1 1,10-4-1900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8:37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371 10 6560,'8'-9'9414,"-9"19"-7997,-1 4-892,-1 0-1,-1 0 0,-1 0 0,0-1 0,0 1 0,-1-1 0,-1 0 0,0-1 0,-1 0 1,-18 22-1,6-15 10,-40 32 1,24-21-394,-58 41 54,15-11-832,77-59 610,-6 6-3433,24-13-4653,4 0 5548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8:37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6656,'-11'1'5805,"22"2"-1349,25 1-1091,-28-3-3093,-1 0 0,1 1 0,0 0 0,0 1 0,-1-1 0,12 7 0,-18-9-248,-1 1 0,0 0 0,1-1 0,-1 1 0,0-1 0,0 1 0,1 0 0,-1-1 1,0 1-1,0 0 0,0-1 0,0 1 0,0 0 0,0-1 0,0 1 0,0 0 0,0-1 0,0 1 0,0 0 0,0-1 0,-1 1 0,1 1 0,0-1 36,-3 8 56,0 1 0,0-1 0,-1 0-1,0 0 1,-1 0 0,0-1 0,0 0 0,0 0-1,-9 9 1,-16 26 97,30-42-216,-1 0-1,1 0 1,0-1 0,0 1-1,-1 0 1,1 0 0,0 0-1,0 0 1,0-1 0,0 1-1,0 0 1,0 0 0,0 0-1,1 0 1,-1 0 0,0-1-1,0 1 1,1 0 0,-1 0-1,0 0 1,1-1 0,-1 1-1,1 0 1,-1 0 0,2 0-1,19 22 237,-6-8 117,-12-11-184,0 0-1,0 0 1,-1 0 0,0 0 0,0 1-1,0-1 1,0 1 0,0-1-1,-1 1 1,0 0 0,0-1 0,0 8-1,-1-9-119,0 1 0,0-1 1,-1 1-1,1-1 0,-1 1 0,0-1 0,0 1 0,0-1 0,0 0 0,-1 0 0,1 0 0,-1 0 0,0 0 0,0 0 0,0 0 0,0 0 0,0-1 0,-3 3 0,3-2-232,-1-1 1,1-1-1,0 1 0,-1 0 1,1 0-1,-1-1 0,0 0 1,1 1-1,-1-1 0,0 0 1,0 0-1,0-1 0,1 1 1,-5 0-1,4-1-458,1 0 0,-1 0-1,0-1 1,1 1 0,-1 0 0,1-1-1,-1 0 1,1 0 0,-1 0 0,-3-2-1,-8-5-2650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8:40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8 1984,'-6'-4'8239,"-4"4"-3344,-11 4-1177,6 0-1872,-10-4 168,23 0-1302,16 0-281,121-6 801,2 1-416,-100 5-560,47 6 0,-57-6 161,-8-1-1831,-6 4-5290,-3 8-2906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8:41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64 5408,'-7'1'871,"0"0"-1,1 1 1,-1-1 0,1 1 0,0 1 0,-7 2 0,3-1 2003,11-4-2772,-1 0 0,0 0-1,0 0 1,0-1 0,1 1 0,-1 0-1,0 0 1,0 0 0,0-1 0,0 1-1,1 0 1,-1 0 0,0-1 0,0 1-1,0 0 1,0-1 0,0 1 0,0 0-1,0-1 1,0 1 0,0 0 0,0 0-1,0-1 1,0 1 0,0 0-1,0-1 1,0 1 0,0 0 0,0 0-1,0-1 1,0 1 0,-1 0 0,1 0-1,0-1 1,0 1 0,0 0 0,0 0-1,-1-1 1,1 1 0,0 0 0,0 0-1,0-1 1,-1 1 0,1 0 0,0 0-1,0 0 1,-1 0 0,1 0 0,0-1-1,0 1 1,-1 0 0,1 0 0,0 0-1,-1 0 1,1 0 0,0 0-1,-1 0 1,1 0 0,0 0 0,0 0-1,-1 0 1,1 0 0,0 0 0,-1 1-1,5-4 51,0 1 0,0-1-1,0 1 1,1 1 0,-1-1-1,7-1 1,16-7 50,-4 1-87,-1 1 0,1 1-1,1 1 1,0 1 0,-1 1-1,1 1 1,36 0 0,-58 3-119,0 0 0,0 0 0,0 0 0,0 0 1,0 0-1,0 0 0,0 1 0,0-1 1,0 1-1,-1-1 0,1 1 0,0 0 0,0 0 1,0 0-1,-1 0 0,1 0 0,-1 0 0,1 0 1,-1 0-1,1 1 0,-1-1 0,0 1 1,1-1-1,-1 1 0,0-1 0,0 1 0,0 0 1,0-1-1,0 1 0,0 3 0,1 4 48,-1 0-1,-1 0 0,1 0 1,-1-1-1,-1 1 0,0 0 0,0 0 1,-1 0-1,0 0 0,0-1 1,-1 1-1,-4 8 0,-7 12-16,-33 52-1,41-71-23,-22 33 158,-3-1 1,-1-2-1,-71 69 0,9-24 378,93-83-497,-1-1-1,0 1 1,1-1 0,-1 1 0,1 0-1,-1 0 1,1 0 0,0 0 0,-1 2-1,2-4-24,0 1 1,0-1-1,-1 0 0,1 1 0,0-1 0,0 0 1,0 1-1,0-1 0,0 0 0,0 0 0,0 1 0,1-1 1,-1 0-1,0 1 0,0-1 0,0 0 0,0 0 1,0 1-1,0-1 0,0 0 0,1 1 0,-1-1 0,0 0 1,0 0-1,1 1 0,12 3 372,29-3 117,0-2 0,45-6-1,-80 6-454,128-13 232,-72 13-417,-50-2-2000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8:41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0 102 4992,'6'-4'14918,"16"-1"-11860,28-2-3157,442-39 3165,-316 31-2879,48 3-118,-50 4-143,-149 4-170,-19 3-373,-15 2-1168,-73 8-4572,50-2 4347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4:52:45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45 1152,'4'-1'117,"-4"1"-27,0 0-1,0 0 1,1 0-1,-1 0 1,0 0 0,0 0-1,0 0 1,0 0-1,1 0 1,-1 0-1,0 0 1,0 0-1,0 0 1,0 0 0,0 0-1,1 0 1,-1 0-1,0 0 1,0 0-1,0 0 1,0-1-1,0 1 1,1 0-1,-1 0 1,0 0 0,0 0-1,0 0 1,0 0-1,0-1 1,0 1-1,0 0 1,1 0-1,-1 0 1,0 0 0,0 0-1,0-1 1,0 1-1,0 0 1,0 0-1,0 0 1,0 0-1,0-1 1,0 1-1,0 0 1,0 0 0,0 0-1,0 0 1,0-1-1,0 1 1,0 0-1,0 0 1,0 0-1,0 0 1,0 0 0,0-1-1,-1 1 1,1 0-1,0 0 1,0 0-1,0 0 1,0 0-1,0 0 1,0-1-1,0 1 1,-1 0 0,1 0-1,-1-2-1,0 0 0,0 0 0,0 0 0,-1 1 0,1-1 0,-1 0 0,1 1 0,-1-1 0,1 1 0,-1-1 0,0 1 0,0 0 0,0-1 0,0 1 0,0 0 0,0 0 0,0 1 0,0-1 0,-3 0 0,-2-1 52,-1 0 1,0 0-1,0 1 1,0 0-1,0 1 1,0 0-1,0 0 0,-8 2 1,11-2-90,0 1-1,-1 0 1,1 1 0,0-1-1,0 1 1,0 0 0,0 1-1,1-1 1,-1 1 0,1 0-1,-1 0 1,1 0 0,-6 6-1,-3 5 154,6-8-72,1 1-1,0-1 0,0 1 1,0 1-1,-7 13 0,6-7 32,1 0 0,1 1 0,0-1 0,1 1 1,1 0-1,-3 26 0,5-30 0,1 0 0,1-1 1,-1 1-1,2 0 1,-1 0-1,2 0 0,4 15 1,-5-20-86,1 0-1,0 0 1,0 0 0,0 0-1,1 0 1,0-1 0,0 0-1,0 0 1,1 0 0,0 0-1,0 0 1,0-1 0,8 5-1,-9-7-3,-1 0-1,1-1 0,0 1 1,0-1-1,0 0 0,0 0 1,0-1-1,0 1 0,8-1 1,40-3 378,-34 2-374,1-1 10,-1-1 0,0-1 0,0 0 0,0-1 1,0-1-1,-1-1 0,32-16 0,-21 6-78,-1-2 1,0 0-1,39-39 1,-37 31-27,-8 6-88,0 1 1,1 1-1,1 1 1,27-15-1,-41 28 92,0 1 0,0 0-1,0 1 1,1 0-1,-1 0 1,1 1-1,0 1 1,10-2-1,5 2 49,-17 1 42,1 0-1,-1-1 1,0 0 0,0-1-1,9-2 1,-17 4-57,1 0 0,-1-1 0,0 1 0,0 0 0,0 0 0,0-1 0,0 1 0,0 0 0,0-1 0,0 1 0,0 0 0,0 0 0,0-1 1,0 1-1,0 0 0,0-1 0,0 1 0,0 0 0,0 0 0,0-1 0,0 1 0,0 0 0,0 0 0,0-1 0,-1 1 0,1 0 0,0 0 0,0-1 0,0 1 0,0 0 0,-1 0 0,1 0 1,0-1-1,0 1 0,0 0 0,-1 0 0,-7-9 95,7 8-62,-2-1-66,-1-1 0,1 0 0,-1 1 0,0 0 0,0 0 0,0 0 0,0 0 1,-1 0-1,1 1 0,0 0 0,-1 0 0,-5-1 0,6 2-41,1 1 1,-1-1-1,0 1 0,0-1 1,1 1-1,-1 0 1,1 1-1,-1-1 1,1 0-1,-1 1 0,1 0 1,0 0-1,0 0 1,-5 4-1,-15 13 51,1 2 0,0 1-1,2 1 1,1 0 0,0 2-1,-23 41 1,39-61 43,1-1-1,-1 2 0,1-1 1,0 0-1,1 0 1,-1 1-1,1-1 0,0 1 1,0-1-1,1 1 0,0 0 1,0 7-1,0-11-3,1 1-1,-1-1 0,1 0 1,0 0-1,-1 1 1,1-1-1,0 0 0,0 0 1,1 0-1,-1 0 1,0 0-1,1 0 0,-1 0 1,1 0-1,0-1 1,-1 1-1,1 0 0,0-1 1,0 0-1,0 1 0,0-1 1,0 0-1,0 0 1,1 0-1,-1 0 0,0-1 1,0 1-1,1 0 1,-1-1-1,4 1 0,-1-1 17,0 0 0,0-1 0,0 1 0,0-1 0,0 0 0,0 0-1,-1 0 1,1-1 0,0 1 0,-1-1 0,1-1 0,-1 1-1,1 0 1,-1-1 0,0 0 0,7-7 0,-2 2 29,0-1 0,0 0 1,-1 0-1,0-1 0,12-21 0,-12 15-102,-1 0-1,0 0 1,-1-1-1,0 0 1,-1 0-1,-2 0 0,1-1 1,-2 0-1,0 1 1,-1-1-1,-1 0 1,-1 0-1,-3-19 0,4 36-11,0 1 0,0-1-1,0 1 1,0-1 0,0 1 0,0-1-1,0 1 1,-1-1 0,1 1-1,0-1 1,0 1 0,0-1-1,-1 1 1,1-1 0,0 1-1,0-1 1,-1 1 0,1 0-1,0-1 1,-1 1 0,1-1-1,-1 1 1,0 0 9,1 0 0,0 0-1,-1 0 1,1 0 0,0 0 0,-1 0-1,1 1 1,-1-1 0,1 0 0,0 0-1,-1 0 1,1 1 0,0-1 0,0 0-1,-1 1 1,1-1 0,0 0 0,0 1-1,-1-1 1,1 0 0,0 1 0,-13 25-360,9-9 438,1 0 1,0 0-1,1 1 0,1-1 1,1 1-1,0-1 0,5 33 1,-3-42-16,0 0 0,0 0 0,0 0 1,1 0-1,0-1 0,0 1 0,1-1 0,8 13 1,-8-16 12,-1 1 0,1-1 1,-1 0-1,1 0 0,1 0 1,-1-1-1,0 0 1,1 1-1,0-2 0,-1 1 1,1 0-1,0-1 1,10 3-1,-7-3 13,-1 0 0,1-1 1,-1 0-1,1-1 0,-1 0 0,1 0 0,0 0 1,-1-1-1,1 0 0,-1-1 0,1 1 0,-1-2 1,0 1-1,0-1 0,0 0 0,9-5 0,30-19 80,75-58 0,-49 31-491,-70 53 321,0-1 0,0 1 1,0 0-1,0 0 0,0 0 0,0 0 0,1 0 1,-1 0-1,3 0 0,-4 1 17,0 0-1,-1 0 1,1 0 0,-1 0 0,1 0-1,0 1 1,-1-1 0,1 0-1,0 0 1,-1 0 0,1 1-1,-1-1 1,1 0 0,-1 1-1,1-1 1,-1 1 0,1-1-1,-1 0 1,1 1 0,-1-1-1,1 1 1,-1-1 0,0 1-1,1-1 1,-1 1 0,0 0 0,0-1-1,1 1 1,-1-1 0,0 1-1,0 0 1,0-1 0,0 1-1,1 0 1,-1 1 0,2 18 62,0 1 0,-1-1 0,0 1 0,-2 0 0,-1-1 0,0 1 0,-2-1 1,-7 25-1,11-45-45,0 0 1,1 0-1,-1 0 1,0 0-1,0 0 1,0-1-1,0 1 1,0 0-1,0 0 1,0 0-1,0 0 1,0 0-1,1 0 1,-1 0-1,0 0 1,0 0-1,0 0 1,0 0-1,0 0 1,0 0-1,0 0 1,0 0-1,1 0 1,-1 0 0,0 0-1,0 0 1,0 1-1,0-1 1,0 0-1,0 0 1,0 0-1,0 0 1,0 0-1,0 0 1,1 0-1,-1 0 1,0 0-1,0 0 1,0 0-1,0 0 1,0 1-1,0-1 1,0 0-1,0 0 1,0 0-1,0 0 1,0 0-1,0 0 1,0 0-1,0 0 1,0 1-1,0-1 1,0 0-1,0 0 1,0 0-1,0 0 1,0 0-1,0 0 1,0 0-1,0 0 1,0 0 0,0 1-1,0-1 1,13-10 327,16-19-187,-13 7-21,18-30 1,13-16-253,-18 32-97,-29 36 218,0 0-1,1 0 0,-1 0 0,0 0 1,0 0-1,0 0 0,1 0 0,-1 0 1,0 0-1,0 0 0,0 0 0,1 0 0,-1 0 1,0 0-1,0 0 0,0 0 0,1 0 1,-1 0-1,0 0 0,0 0 0,1 0 1,-1 0-1,0 0 0,0 0 0,0 0 1,0 0-1,1 1 0,-1-1 0,0 0 1,0 0-1,0 0 0,0 0 0,1 0 1,-1 1-1,0-1 0,0 0 0,0 0 1,0 1-1,6 8 16,-5-8-13,20 40 170,-15-27-26,1 0 0,0-1 1,18 24-1,-21-34-66,-1 1 0,1-1 0,0 0 0,0 0 0,1 0 0,-1-1 0,0 1 0,1-1 0,0 0 0,-1-1 0,1 1 0,0-1 0,0 0 0,0 0 0,0 0 0,0-1 0,10 1 0,7-2 93,-1-1 0,40-8-1,-58 9-156,11-2-27,-1 0-1,1-1 1,-1 0 0,-1-1 0,1 0-1,-1-2 1,0 1 0,0-1 0,21-17-1,-22 14-912,0 0 1,-1 0-1,0-1 0,12-18 0,-8 9-755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4:59:52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9 101 10816,'-8'-72'4864,"16"67"-4224,-3 2-257,8-2-351,6-7-2143,7 9 1183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8:42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93 4736,'-21'-1'1828,"10"0"5523,11 0-7020,1 0 0,0 0 1,-1 0-1,1 1 0,0-1 1,0 0-1,0 1 0,0-1 1,0 0-1,-1 1 0,1-1 1,0 1-1,0 0 0,2-1 1,38-20 1818,56-18 0,-84 34-2075,1 1-1,0 0 0,0 1 1,1 1-1,-1 1 1,0 0-1,1 0 1,20 3-1,-30-1-30,-1-1 1,1 2-1,-1-1 0,1 0 0,-1 1 0,6 2 0,-9-3-26,0-1-1,0 1 0,1 0 1,-1 0-1,0 0 0,0 0 1,0 0-1,0 0 0,0 0 1,0 0-1,0 0 0,0 0 1,-1 0-1,1 1 0,0-1 1,-1 0-1,1 1 1,-1-1-1,1 0 0,-1 1 1,1-1-1,-1 1 0,0 1 1,0 1 7,-1 0 0,1 0 0,-1 0 0,0 0 0,0-1 0,0 1 0,-1-1 0,-2 6 0,-20 30 78,15-24-63,-53 89 190,-53 78 414,104-168-566,1-1-1,-2 0 0,-12 11 1,21-21-203,4-4-100,8-5 116,4 0 293,0 1 1,1 0 0,0 1-1,0 1 1,16-3-1,2 3 79,40 0-1,-42 4-101,58 11 0,-28-3-179,-53-7 994,-2 0-3998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8:43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18 6048,'-23'-8'17795,"56"23"-16401,-20-11-1018,1-1 1,0 0 0,0-1-1,14 0 1,58-3 309,-70 0-578,52-1 192,154-8 34,-196 8-284,33-10-1,-4 2-14,-33 10-9,-43 14-314,-100 49 232,82-45 159,-51 32 0,67-34-67,2 0 1,0 1-1,1 1 1,1 1-1,-28 35 0,-49 85 118,31-40-1118,53-82 381,-13 18-2028,8-13-3704,14-18 3686,10-17-4966,7-6 3318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8:44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391 43 4480,'0'-1'140,"-1"0"0,0 0 0,1 1 1,-1-1-1,1 0 0,-1 0 0,1 0 0,0 0 0,-1-1 1,1 1-1,0 0 0,0 0 0,-1 0 0,1 0 0,0 0 1,0 0-1,0 0 0,1-2 0,-1-7 3762,-4 0-331,3 8-2229,2 6-821,0-2-325,0 0-1,-1 1 0,0-1 0,1 1 0,-1-1 0,0 0 0,0 1 0,0-1 0,-1 4 0,1 7 260,6 42 1145,25 94 0,-6-38-752,-10-27-438,51 314 1125,-54-297-806,-4 200-1,-51 104 1005,-40-30-885,72-336-823,-1-2 0,-3 0-1,0 0 1,-3-2 0,-1 0-1,-1-1 1,-28 35 0,30-46-160,0-2 0,-2 1 1,-22 18-1,-38 17-1984,25-26-2130,26-18 1881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8:56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1 1568,'-3'4'6611,"-2"14"-4450,-1 4-1403,-15 11 895,16-26-1140,5-7-486,0 0 0,-1 1 0,1-1 0,0 0 0,0 1 0,0-1 0,-1 0 0,1 0 1,0 1-1,0-1 0,-1 0 0,1 0 0,0 1 0,0-1 0,-1 0 0,1 0 0,0 0 0,-1 0 1,1 0-1,0 1 0,-1-1 0,1 0 0,0 0 0,-1 0 0,1 0 0,-4-6 421,2-13-128,1 16-380,1-1 1,0 1 0,0-1-1,1 1 1,-1-1 0,1 1-1,-1-1 1,1 1 0,0-1-1,0 1 1,1 0 0,-1 0-1,1-1 1,-1 1 0,5-5-1,-6 8-105,0 4 54,-1 0 165,1 0 1,-1 0-1,0 0 1,0 0-1,-1 0 0,1 0 1,-1-1-1,0 1 1,-4 5-1,0 0 168,0-1 0,-13 14 0,19-22-210,0 0 0,0 0 1,-1 0-1,1 0 0,0 1 1,0-1-1,0 0 1,0 0-1,0 0 0,-1 0 1,1 0-1,0 1 0,0-1 1,0 0-1,0 0 0,-1 0 1,1 0-1,0 0 1,0 0-1,0 0 0,-1 0 1,1 0-1,0 0 0,0 0 1,0 0-1,-1 0 1,1 0-1,0 0 0,0 0 1,0 0-1,-1 0 0,1 0 1,0 0-1,0 0 0,0 0 1,-1 0-1,1 0 1,0-1-1,0 1 0,0 0 1,0 0-1,-1 0 0,1 0 1,0 0-1,0-1 1,0 1-1,0 0 0,0 0 1,-1 0-1,1 0 0,0-1 1,0 1-1,0 0 1,0 0-1,0 0 0,0-1 1,0 1-1,0 0 0,0-1 1,0 0 0,-1 1 0,1-1 0,0 0 0,0 0 0,0 1 0,0-1 0,0 0 0,0 0-1,0 1 1,0-1 0,1 0 0,-1 1 0,0-1 0,0 0 0,1 0 0,0 0-12,-1 0-1,1 0 1,0 1 0,0-1 0,0 0 0,0 0-1,0 1 1,0-1 0,0 1 0,0-1 0,0 1-1,0-1 1,0 1 0,0 0 0,0-1-1,0 1 1,0 0 0,1 0 0,-1 0 0,0 0-1,0 0 1,0 0 0,0 0 0,0 0 0,1 0-1,-1 1 1,0-1 0,0 0 0,0 1-1,0-1 1,0 1 0,1 0 0,2 1 76,0 0 1,-1 1-1,1-1 0,-1 1 1,0 0-1,1 0 1,3 5-1,-1 0 76,0 1 0,0-1 0,-1 1 0,-1 0 0,0 0 0,0 1 0,0-1 0,-1 1 0,-1-1 0,4 21 0,-6-22 22,1 0-1,-1 1 0,-1-1 0,1 0 1,-2 1-1,1-1 0,-1 0 0,0 0 0,0 0 1,-1 0-1,0-1 0,-1 1 0,-8 13 1,1-7-108,0 0 0,0-1 1,-1 0-1,-1-1 1,0 0-1,-1-2 0,0 1 1,0-1-1,-1-1 1,-29 12-1,17-14-434,23-6-327,0 0 1,0 0-1,0 0 1,0 1 0,-6 2-1,21-4-6180,1 0 5588,26-7-3492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8:57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24 2496,'-7'-7'815,"7"6"-722,-1 1-1,1-1 1,-1 1-1,1-1 1,-1 1 0,1-1-1,0 1 1,-1-1-1,1 1 1,-1-1-1,1 1 1,0-1 0,0 0-1,-1 1 1,1-1-1,-5-7 6380,4 11-6253,-1 0 0,1 0 1,0-1-1,-1 1 0,0 0 1,1-1-1,-1 1 0,0-1 1,0 1-1,-1-1 1,-2 2-1,-8 11 386,2 0-282,1 1 0,1 0 0,1 1 0,0 0 1,1 0-1,-7 25 0,-18 112 508,29-138-682,-31 255 1134,-4 19-427,31-253-559,1 0 0,0 39 0,6-75 343,1-23 80,3-1-714,1 0 0,1 1 0,1 0 0,0 0 0,2 0 0,1 1 0,0 0 0,2 1 0,0 0 0,1 1 0,1 1 0,1 0 0,1 1 0,18-17 0,28-25-31,-43 39-112,1 1 1,1 1 0,24-17 0,-44 35 121,0-1 0,0 1 1,0 0-1,0-1 0,-1 1 1,1-1-1,0 1 0,0 0 0,0 0 1,0 0-1,0-1 0,0 1 1,0 0-1,0 0 0,0 0 1,0 1-1,0-1 0,0 0 1,0 0-1,0 0 0,0 1 0,0-1 1,0 1-1,-1-1 0,1 0 1,0 1-1,0-1 0,0 1 1,-1 0-1,1-1 0,0 1 1,0 0-1,-1-1 0,1 1 0,-1 0 1,1 0-1,-1 0 0,2 1 1,-1 1 15,1 0 0,0 0 1,-1 0-1,0 1 0,0-1 1,0 0-1,0 1 0,-1-1 0,1 6 1,8 111 344,-8-44 133,0-25-301,-1 1 0,-11 72 1,6-101-92,3-16-20,0 0 1,0 0-1,0 12 1,-1-14-1658,3-5 1493,0 0 1,0-1-1,0 1 0,0 0 1,-1 0-1,1 0 0,0 0 1,0 0-1,0 0 1,0 0-1,0-1 0,0 1 1,0 0-1,0 0 0,-1 0 1,1 0-1,0 0 0,0-1 1,0 1-1,0 0 0,0 0 1,0 0-1,0 0 0,0-1 1,0 1-1,0 0 1,0 0-1,0 0 0,0 0 1,0-1-1,0 1 0,0 0 1,0 0-1,0 0 0,0 0 1,1 0-1,-1-1 0,0 1 1,0 0-1,5-14-4340,2-1 1440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8:58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 2912,'-1'-7'9139,"1"6"-8870,9 2 3180,21 11-3886,-21-8 1553,7 1-934,6 3 61,0 0 0,0 2 0,-1 0 0,23 16 0,-36-20-132,0 1 1,-1 0 0,0 0-1,0 1 1,0 0-1,-1 0 1,0 0-1,-1 1 1,0 0 0,0 0-1,-1 0 1,0 1-1,-1 0 1,0-1 0,3 18-1,-3-8 19,-1 1 0,-1-1 1,-1 1-1,0 0 0,-2-1 0,0 1 0,-6 22 0,5-29-53,0-1-1,-1-1 1,0 1-1,-1-1 0,-7 13 1,10-21-41,1 0 1,-1 0-1,0 0 1,0 0-1,-1-1 0,1 1 1,0 0-1,-1-1 1,0 0-1,1 1 0,-1-1 1,0 0-1,0-1 1,0 1-1,0 0 0,-1-1 1,1 0-1,0 0 1,-1 0-1,1 0 0,0 0 1,-4 0-1,4-1-1,0 0 0,0-1-1,0 1 1,0-1 0,1 1-1,-1-1 1,0 0 0,1 0-1,-1 0 1,0-1 0,1 1-1,-1 0 1,1-1 0,0 0-1,-4-3 1,5 4-27,0 0 0,0 0 0,1 0 1,-1 0-1,0 0 0,1 0 0,-1-1 0,1 1 1,-1 0-1,1 0 0,0-1 0,-1 1 1,1 0-1,0 0 0,0-1 0,0 1 0,0 0 1,0 0-1,0-1 0,0 1 0,1 0 0,-1 0 1,0-1-1,1 1 0,-1 0 0,1 0 0,-1 0 1,1 0-1,0 0 0,-1-1 0,1 1 1,0 0-1,0 0 0,0 1 0,-1-1 0,1 0 1,0 0-1,2-1 0,14-11-28,1 0-1,1 1 1,0 0-1,29-12 1,-26 14 74,27-15 1,0-1 0,72-54 0,-104 66 93,-1 0 1,-1-1-1,-1 0 0,0-1 0,-1-1 0,0 0 0,-2 0 0,11-22 1,-21 36-175,1 0 0,-1 0 0,0 0 0,0 0 0,0 0 1,0-1-1,-1 1 0,0 0 0,1 0 0,-1-1 0,0 1 0,0 0 1,-1 0-1,1-1 0,-1 1 0,0 0 0,0 0 0,0 0 1,0-1-1,0 1 0,0 0 0,-1 1 0,0-1 0,1 0 0,-4-2 1,3 0-1172,-6-5-2126,8 10 3188,0 0-137,0 0 137,0 0-1,-1 0 1,1 0-1,0-1 0,0 1 1,0 0-1,-1 0 1,1 0-1,0 0 1,0 0-1,0 0 0,-1 0 1,1 0-1,0 0 1,0 0-1,0 0 1,-1 0-1,1 0 0,0 0 1,0 0-1,-1 0 1,1 0-1,0 0 0,0 0 1,0 0-1,-1 0 1,1 0-1,0 1 1,0-1-1,0 0 0,0 0 1,-1 0-1,1 0 1,0 1-136,0-1 135,0 0 0,-1 0 1,1 0-1,0 1 1,-4 6-5961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8:59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26 2656,'-1'-1'307,"1"-1"0,-1 1 0,0 0-1,1-1 1,-1 1 0,0 0 0,0 0 0,0 0 0,0 0 0,0 0 0,0 0 0,-1 0-1,1 0 1,0 1 0,0-1 0,0 0 0,-1 1 0,1-1 0,0 1 0,-1-1 0,-1 0-1,-2 0 1650,-1 0-1,0 0 0,1 0 0,-10 1 982,28 20-2233,-5-11-609,-1 0 0,1-1 0,1 1 0,-1-2 0,1 1 0,1-2 0,-1 1 0,20 9 0,4-1 100,51 16 0,-73-28-160,72 33 109,-81-36 352,-12 8-694,-46 14 169,36-15 30,0 1 0,-28 15 0,-106 81-3,78-52 142,-18 19-100,87-66-64,5-4-134,0 1-1,1 0 0,-1-1 1,0 1-1,0 0 0,1 0 1,-1 0-1,1 1 0,-2 2 1,3-5 38,0 0 0,0 1 0,-1-1 0,1 1 0,0-1 0,0 1 0,0-1 0,0 1 0,0-1 0,0 1 0,0-1 0,0 1 0,0-1 0,0 1 0,1-1 0,-1 1 0,0-1 0,0 1 0,0-1 0,1 1 0,0 0-99,-1 0-1,1-1 1,0 1 0,-1 0-1,1-1 1,0 1 0,0-1-1,0 0 1,0 1 0,-1-1-1,1 1 1,0-1 0,0 0-1,0 0 1,1 1 0,24-1-3179,0-4-2900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9:00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34 1728,'-2'0'272,"0"0"1,0 0-1,0 0 0,0-1 1,-1 1-1,1 0 1,0-1-1,0 1 0,0-1 1,0 0-1,0 0 0,0 0 1,-2-1-1,1 0 434,0 0 0,0 0-1,0 0 1,0 0 0,0 1 0,-6-3 0,-4-1 1350,10 4-1787,1 0 0,0 0 0,-1 0 0,0 1 0,1-1 0,-1 1 0,1 0 0,-1 0 0,0 0 0,1 0 0,-1 0 0,1 1 0,-1-1 0,1 1 0,-1-1 0,1 1-1,-3 1 1,4-2-231,0 1 0,0-1-1,0 1 1,0-1-1,0 1 1,0 0 0,0-1-1,1 1 1,-1 0 0,0 0-1,0 0 1,1-1-1,-1 1 1,1 0 0,-1 0-1,1 0 1,-1 0-1,1 0 1,-1 0 0,1 0-1,0 0 1,-1 0-1,1 0 1,0 0 0,0 0-1,0 0 1,0 1-1,0-1 1,0 0 0,0 0-1,1 0 1,-1 0-1,0 0 1,0 0 0,1 0-1,-1 0 1,1 0-1,-1 0 1,1 0 0,-1 0-1,1 0 1,-1-1 0,2 2-1,3 5 69,0-1 0,1 1 0,0-1-1,0-1 1,1 1 0,-1-1 0,1 0 0,10 5 0,63 29 502,-74-36-585,103 50 270,-30-13-79,-63-30-151,-13-9-34,-1 1-1,0-1 1,0 1-1,1-1 1,-1 0-1,1 0 1,-1 0-1,1 0 1,0 0-1,-1-1 1,4 1-1,-2-1-13,1 2 34,4 4-1,-8-5 571,-15 10-987,-23 12 249,5-4 163,-6 9-39,-66 61 0,-25 45 102,110-113-327,1 1 0,2 0 0,-21 35 0,36-56-47,0 1-1,0 0 0,1 0 1,-1-1-1,1 1 0,-1 0 0,1 0 1,-1 0-1,1 0 0,0 0 1,0 0-1,0 0 0,0 0 0,0 0 1,1 0-1,0 3 0,-1-4 32,1 0-1,-1 0 1,1-1-1,0 1 1,-1 0-1,1 0 1,0-1-1,-1 1 1,1 0 0,0-1-1,0 1 1,-1-1-1,1 1 1,0-1-1,0 1 1,0-1-1,0 1 1,0-1-1,0 0 1,0 0-1,0 1 1,0-1-1,0 0 1,-1 0-1,1 0 1,0 0-1,0 0 1,0 0-1,0-1 1,0 1-1,0 0 1,0 0-1,0-1 1,0 1-1,0 0 1,1-2-1,3 0-387,0 0 0,0-1 0,-1 1 1,1-1-1,5-6 0,27-25-2011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9:01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4576,'2'-5'1319,"9"-10"4727,2 36-3321,-10-14-2272,0 1 0,0 0-1,0 1 1,-1-1 0,-1 0-1,2 14 1,-2 54 1166,-1-42-1415,-9 99 1769,11-148-1897,-1 1 0,2-1 0,0 1-1,1-1 1,1 1 0,0 0-1,0 0 1,2 1 0,7-14 0,-4 13-114,0 0 1,0 1 0,1 0-1,1 0 1,0 2 0,1-1-1,0 1 1,1 1 0,0 0-1,0 1 1,20-8 0,-32 15 4,1 1 1,-1 0 0,0 0 0,1 1 0,-1-1 0,1 0-1,-1 1 1,1-1 0,-1 1 0,1 0 0,-1 0 0,1 0-1,0 0 1,-1 0 0,3 1 0,-3 0 33,-1 0-1,1 0 1,-1-1 0,1 1 0,-1 0-1,0 0 1,1 1 0,-1-1 0,0 0-1,0 0 1,0 0 0,0 1 0,0-1-1,0 1 1,0-1 0,-1 0 0,1 1-1,0 0 1,-1-1 0,1 1 0,-1-1-1,0 1 1,1 0 0,-1 2 0,0 6 101,0 0 1,0-1-1,-1 1 1,0 0 0,-1-1-1,-4 15 1,3-12-23,0 0 1,1 0-1,-1 17 1,3-6 36,1-23-55,1 0 1,-1-1-1,0 1 1,0 0-1,0 0 0,1 0 1,-1-1-1,0 1 1,2-2-1,28-15 132,48-35 1,-64 42-221,16-14 12,-25 17-8,1 2 0,1-1 0,-1 1 0,1 0 0,0 0-1,0 1 1,0 0 0,0 0 0,10-2 0,-17 6 25,0 0 0,0 0-1,0 0 1,0 0 0,0 0 0,0 0 0,0 0 0,0 1-1,0-1 1,0 0 0,0 1 0,0-1 0,0 0 0,0 1-1,0-1 1,0 1 0,0 0 0,0-1 0,0 1-1,-1 0 1,1-1 0,0 1 0,-1 0 0,1 0 0,0 0-1,-1 0 1,1 0 0,-1 0 0,1 0 0,-1 0 0,0 0-1,1 0 1,-1 0 0,0 0 0,0 0 0,1 1-1,0 6 151,0 0-1,0 1 0,-1 11 0,0-17-140,5 135 650,-5-137-1094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9:02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44 3328,'2'-1'298,"-1"0"0,0 0 0,1 0 0,-1 1 0,0-1 0,1 0 0,-1 1 0,1-1 0,-1 1 0,1-1 0,0 1 0,-1 0 0,1 0 0,-1-1 0,1 1 0,0 0 0,1 1 0,-2-1-73,0-1 26,-1 1-1,1 0 1,0-1 0,-1 1-1,1 0 1,-1-1 0,1 1-1,-1-1 1,0 1 0,1-1-1,-1 1 1,1-1 0,-1 1-1,0-1 1,1 1 0,-1-1-1,0 0 1,0 1 0,1-1-1,-1 0 1,0 1 0,0-1-1,0 0 1,0 1 0,0-1-1,0 0 1,0 1 0,0-1-1,0 0 1,-12-4 326,-1 2 1,1 0-1,-1 0 1,1 1 0,-1 0-1,0 2 1,-16 0-1,-91 12-83,103-9-328,11-3-158,1 1 0,-1 1-1,1-1 1,-1 1 0,1 0 0,-1 1 0,1-1 0,0 1 0,-5 3 0,8-5 4,1 1 0,-1-1 0,0 1 0,1-1 0,-1 1 0,1-1 0,-1 1 0,1 0 1,0 0-1,0 0 0,0 0 0,0 0 0,0 0 0,0 0 0,0 0 0,1 0 0,-1 0 0,1 1 0,0-1 0,-1 0 1,1 0-1,0 0 0,0 1 0,0-1 0,1 0 0,0 3 0,1 4 72,2 1 0,-1 0 0,1 0 0,1-1 0,-1 0-1,2 0 1,-1 0 0,11 11 0,6 6 243,31 27 0,-35-37-173,-14-11-115,12 10 151,28 22 0,-38-33-144,1 0 0,-1 0 0,1 0 0,0-1-1,1 0 1,-1-1 0,0 1 0,9 1 0,-14-4-73,-1 0 0,1 0 0,0 1 0,-1-1 1,1 0-1,0-1 0,-1 1 0,1 0 1,0 0-1,-1-1 0,1 1 0,0-1 1,-1 1-1,1-1 0,-1 1 0,1-1 0,-1 0 1,1 0-1,-1 0 0,1 0 0,-1 0 1,0 0-1,2-2 0,-2 1-521,1-1-1,-1 1 0,0 0 1,1 0-1,-1 0 1,0-1-1,-1 1 1,1 0-1,1-5 1,-1 1-1505,0 4 1464,-1 1 0,1 0-1,-1-1 1,0 1 0,0 0-1,1-1 1,-1 1-1,0-1 1,0 1 0,0 0-1,-1-3 1,-3-7-4643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4:59:52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7392,'0'0'39,"0"0"1,0 0-1,0 0 1,0 0-1,0 0 0,0 0 1,1 0-1,-1 0 1,0 0-1,0 1 1,0-1-1,0 0 1,0 0-1,0 0 0,0 0 1,0 0-1,0 0 1,0 0-1,0 0 1,0 0-1,0 0 1,1 0-1,-1 0 0,0 0 1,0 0-1,0 0 1,0 0-1,0 0 1,0 0-1,0 0 1,0 0-1,0 0 0,0 0 1,0-1-1,0 1 1,0 0-1,1 0 1,-1 0-1,0 0 1,0 0-1,0 0 0,0 0 1,0 0-1,0 0 1,0 0-1,0 0 1,0 0-1,0 0 1,0 0-1,0 0 0,0 0 1,0-1-1,0 1 1,0 0-1,0 0 1,0 0-1,0 0 1,0 0-1,0 0 0,0 0 1,0 0-1,0 0 1,0 0-1,0 0 1,0 0-1,0-1 1,0 1-1,6 9 3060,6 15 3791,-10-14-3931,0-4-4203,11-5-2337,44-1-7134,-22 0 6049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9:03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5 159 4064,'0'-15'1385,"-1"10"-205,1 0 1,0 0 0,0 0 0,0 0 0,1 0 0,0 0 0,2-7 0,-1-2 1132,-2 12-2190,0 1-1,0 0 1,0-1 0,1 1 0,-1-1 0,0 1-1,0 0 1,1-1 0,-1 1 0,2-2-1,1-2 43,1 0 0,0 0 0,0 1 0,1-1 0,-1 1 0,1 0 0,0 0 0,0 1-1,0 0 1,1 0 0,-1 0 0,11-4 0,-11 5-142,1 0-1,-1 1 1,1-1-1,0 1 1,-1 0-1,1 1 1,0-1-1,0 1 1,-1 0-1,1 0 1,0 1-1,0 0 1,9 3-1,-13-4-9,0 1 0,0 0 0,0-1 0,-1 1 0,1 0 0,0 0 0,-1 1 0,1-1 0,0 0 0,-1 0 0,0 1 0,1-1 1,-1 1-1,0-1 0,0 1 0,1 0 0,-1-1 0,-1 1 0,1 0 0,0 0 0,0 0 0,-1-1 0,1 1 0,-1 0 0,1 0 0,-1 0 0,0 0 0,0 0 0,0 0 0,0 0 0,0 0 0,0 0 0,-1 0 0,1 0 0,-2 3 0,-9 20 25,-17 30-1,10-28 51,0 0-1,-36 37 1,29-35-100,14-14 198,0 1 1,-12 21 0,22-36-164,1 0 1,-1 0 0,1 0 0,-1 0-1,1 0 1,-1 0 0,1 0 0,0 0-1,-1 0 1,1 0 0,0 0-1,0 0 1,0 0 0,0 0 0,0 0-1,0 0 1,0 0 0,0 0 0,0 0-1,0 0 1,1 0 0,-1 0-1,0 0 1,1 0 0,-1 0 0,1 0-1,-1 0 1,1 0 0,-1 0 0,1-1-1,0 1 1,-1 0 0,1 0 0,0-1-1,0 1 1,-1 0 0,1-1-1,0 1 1,0-1 0,0 1 0,0-1-1,0 1 1,0-1 0,2 1 0,4 1 127,0 0 0,0 0 0,0-1 0,13 1 1,46 6-512,-2 5-4459,-61-12 4046,0 0 0,0 0-1,0 0 1,-1 1 0,1-1-1,0 1 1,-1 0 0,1-1 0,-1 1-1,3 3 1,-1-2-283,6 3-4336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9:22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18 2144,'0'-8'1681,"0"6"-1034,0 6 1243,4-12 2414,0 5-3330,-3 3-173,-1 2-11,0 2-304,-1-1-287,0 0-1,1 0 1,-1 0-1,0 0 1,-1-1 0,1 1-1,-2 3 1,-6 14 41,-8 29 170,-48 154 1089,49-141-981,-13 85-1,16 35 347,10-170-723,1-12-780,4-4-751,-1-6-1004,2-6 730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9:23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53 6816,'-24'9'10618,"26"-9"-10010,8 2-318,0 0-1,0-1 1,0 0-1,0 0 1,1-2 0,-1 1-1,0-1 1,12-3-1,-2 2-47,175-29 891,-39 4-885,-138 26-248,-1 0 0,19 1 0,-6 1 59,-26-3 163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9:23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66 7296,'-3'7'3904,"9"-6"-1185,15-4 255,-17 2-2524,17-2-237,101-20 2784,160-10 1,-178 33-2939,-83-5 136,-17 1-2048,-13 2-4601,7 3 5648,0-1 0,0 0 1,1 1-1,-1-1 0,1 1 0,-1-1 0,0 1 0,-1 1 0,1-1-90,-8 6-2485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9:24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79 162 3552,'-1'-1'409,"0"0"0,0 0 0,1 0 0,-1-1 0,0 1 0,1 0 0,-1-1 0,1 1 0,0 0 0,-1-1 0,1 1 0,0-1 0,0 1 0,0-1 1,0 1-1,0 0 0,0-1 0,1-2 0,0-3 2672,-13-5-308,14 10-2517,-19 3-112,16 0-110,0 0 0,0 0 0,0-1 0,0 1 0,1 0 0,-1 0-1,0 0 1,1 0 0,-1 0 0,0 0 0,1 0 0,-1 0 0,1 0 0,-1 3 0,-8 20-36,2 1 159,1 1 0,1 0 1,-1 29-1,4-44-40,1 1 0,1 0-1,0-1 1,1 1 0,0-1 0,1 1 0,0-1-1,1 1 1,4 12 0,-6-22-71,0 0 0,0 0 0,0-1 0,0 1 0,1 0 0,-1 0 0,1-1 0,-1 1 0,1-1 0,0 1 0,-1-1 0,1 0 0,0 1 0,0-1 0,0 0 0,0 0 0,0 0-1,0-1 1,0 1 0,0 0 0,0-1 0,1 0 0,-1 1 0,0-1 0,0 0 0,0 0 0,1 0 0,-1 0 0,0-1 0,0 1 0,0 0 0,3-2 0,-1 1-4,0 0-1,0 0 1,0-1 0,-1 1-1,1-1 1,0 0 0,-1 0-1,1 0 1,-1-1-1,0 1 1,0-1 0,0 0-1,0 0 1,0 0 0,-1 0-1,1-1 1,2-4 0,-1-2-34,0-1 1,-1 0 0,0-1-1,0 1 1,-2 0 0,1-1 0,-1 1-1,-1-1 1,0 1 0,-1-1-1,0 0 1,0 1 0,-2 0-1,1-1 1,-1 1 0,-1 0 0,0 0-1,-6-10 1,7 16-57,0 0 0,-1 0 0,1 0 0,-10-9 0,12 13 10,-1-1 1,0 0-1,1 1 0,-1-1 1,0 1-1,0 0 0,0 0 0,0-1 1,-1 1-1,1 0 0,0 1 1,0-1-1,-1 0 0,-2 0 1,5 1 35,0 0 0,0 0 1,0 0-1,0 0 0,0 0 0,-1 0 1,1 0-1,0 0 0,0 0 1,0 0-1,0 0 0,0 0 0,0 1 1,0-1-1,-1 0 0,1 0 1,0 0-1,0 0 0,0 0 0,0 0 1,0 0-1,0 0 0,0 0 1,0 0-1,-1 0 0,1 1 1,0-1-1,0 0 0,0 0 0,0 0 1,0 0-1,0 0 0,0 0 1,0 0-1,0 1 0,0-1 0,0 0 1,0 0-1,0 0 0,0 0 1,0 0-1,0 0 0,0 1 0,0-1 1,0 0-1,0 0 0,0 0 1,0 0-1,0 0 0,0 0 1,0 1-1,0-1 0,0 0 0,0 0 1,0 0-1,1 0 0,-1 0 1,0 0-1,0 0 0,0 0 0,0 1 1,1-1 12,-1 1 0,0-1 0,1 0 1,-1 1-1,1-1 0,-1 1 0,1-1 0,0 0 0,-1 0 1,1 1-1,-1-1 0,1 0 0,0 0 0,-1 1 1,1-1-1,-1 0 0,1 0 0,1 0 0,11-1 103,0 0 0,0-1-1,0 0 1,22-7-1,51-23 254,-53 19-299,168-55 700,-199 67-773,0 1 0,-1-1 1,1 1-1,-1 0 0,1 0 0,0 0 0,-1 0 1,1 0-1,0 0 0,-1 0 0,1 0 0,0 1 1,-1-1-1,4 2 0,-4-2-1,0 1 0,0 0 0,0 0 0,0 0 0,0-1 0,0 1 0,-1 0 0,1 1 0,0-1 0,0 0 0,-1 0 0,1 0 0,-1 0 0,1 0 0,-1 1 0,1-1 1,-1 0-1,0 0 0,1 1 0,-1 1 0,2 22 306,0 49 1,-3-49-10,1 0-1,5 33 1,-3-51-216,-1 1 0,1-1 0,0 1 0,1-1 0,0 0 0,0 0 0,0 0 0,1 0 0,0-1 0,1 1 0,9 10 0,-13-15-43,1 0-1,0-1 1,0 1 0,0 0-1,0-1 1,0 1 0,0-1-1,0 0 1,0 1 0,1-1-1,-1 0 1,0-1-1,1 1 1,-1 0 0,1-1-1,-1 1 1,1-1 0,-1 1-1,1-1 1,-1 0 0,1 0-1,-1-1 1,1 1 0,-1 0-1,1-1 1,-1 0 0,1 1-1,3-3 1,3-2-783,1 0-1,-1-1 1,-1-1 0,1 1-1,11-13 1,12-8-6917,-6 10 3444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9:26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5 265 2720,'-1'1'307,"1"1"-1,-1-1 1,0 1 0,1 0-1,0-1 1,-1 1 0,1-1-1,0 1 1,0 0 0,0-1-1,0 1 1,0 0 0,0-1-1,0 1 1,0 0 0,1-1-1,-1 1 1,2 2 0,0 1 526,1 0 1,0-1-1,0 1 1,5 5-1,-7-9-758,-1 0 8,1 0 0,0-1 0,0 1 0,-1 0 0,1 0 0,0-1 0,0 1 0,0-1 0,0 1 0,-1-1 0,1 1 0,0-1 0,0 1 0,0-1 0,0 0 0,0 0 0,0 1 0,0-1 0,0 0 0,0 0 0,0 0 0,2 0 0,-1-1 38,1 1-1,-1-1 0,0 0 1,1 0-1,-1 0 1,0 0-1,0 0 0,0 0 1,3-2-1,4-4 146,-1-1-1,0 0 1,9-10-1,-16 17-243,11-14 111,0-1 1,-1 0-1,-1 0 0,13-29 0,-19 36-107,0 1-1,-1-1 0,0 0 1,0 0-1,-1-1 1,-1 1-1,0 0 0,0 0 1,0-1-1,-1 1 0,-2-14 1,2 20-60,-1 1 0,0-1 0,0 0 0,0 1 0,0-1 0,0 1 0,0-1 0,-1 1 0,1-1 0,-1 1 0,1 0 0,-1 0 0,0 0 0,0 0 0,0 0 0,0 0 0,-1 0 0,1 1 0,0-1 0,-1 1 0,1 0 0,-1 0 0,1 0 0,-1 0 0,0 0 0,1 0 0,-1 0 0,0 1 0,0 0 0,1-1 0,-1 1 0,0 0 0,0 0 0,1 1 0,-1-1 0,0 1 0,0-1 0,1 1 0,-1 0 0,0 0 0,1 0 0,-1 0 0,1 0 0,-1 1 0,1-1 0,0 1 0,-4 2 0,3 0 53,0-1 0,0 1 0,0 0 0,0 0 0,1 0 0,-1 1 0,1-1 0,0 0 0,0 1 0,1-1 0,0 1 0,-2 6 0,0 8 190,-2 33 0,4-40-138,-1 12 228,4 41 1,-2-55-179,2-1-1,-1 0 0,1 1 1,1-1-1,0 0 1,0 0-1,6 11 0,-7-17-67,0 0-1,0 1 0,1-1 1,-1-1-1,1 1 0,0 0 0,0-1 1,0 1-1,0-1 0,0 0 0,0 0 1,1 0-1,-1 0 0,1-1 1,-1 1-1,1-1 0,0 0 0,-1 0 1,1-1-1,0 1 0,0-1 0,0 1 1,-1-1-1,1 0 0,4-1 1,3 0 13,0-1 1,0 0 0,0-1 0,0 0-1,0-1 1,-1 0 0,14-7 0,0-3 24,-1-1 1,28-23 0,-32 24-63,113-105-53,-117 105 80,-2-1 5,-10 12-52,0 0 1,0-1 0,0 1-1,1 0 1,-1 0-1,1 1 1,-1-1-1,1 1 1,0-1 0,0 1-1,5-1 1,-8 2-10,0 1 1,0 0 0,1 0 0,-1 0-1,0 0 1,0 1 0,1-1 0,-1 0-1,0 0 1,0 1 0,0-1 0,0 1-1,1-1 1,-1 1 0,0-1 0,0 1 0,0 0-1,0-1 1,0 1 0,0 0 0,0 0-1,-1 0 1,1 0 0,1 1 0,2 4-5,0 0 0,0 0 0,3 8 1,-3-5-1,5 9 268,11 34 1,-15-35-56,2-1 1,13 27-1,-18-39-181,34 52 418,-31-50-407,0 0 1,0-1 0,0 1 0,1-1-1,0 0 1,8 5 0,-14-9-53,5 2 72,0 0 0,1 1 0,-1-2 0,1 1 0,-1-1 0,11 4 0,8-4-3216,-23-11-2907,3 1 3499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9:26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584 0 5632,'-2'1'350,"-1"-1"-1,0 0 1,0 1 0,1 0 0,-1 0 0,0-1-1,1 1 1,-1 1 0,1-1 0,-4 2 0,-24 19 1472,21-14-1215,-16 13 259,1 2 0,1 0 0,1 1 0,-28 41 1,41-52-743,-155 203 2194,133-180-2113,-2-2-1,-68 57 0,71-71-438,49-23-9286,2-1 6379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9:29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1176 2816,'-21'5'4929,"25"-4"-2530,2-2-1962,0 0 1,0 0 0,-1-1 0,1 0 0,0 0 0,-1-1-1,0 0 1,11-6 0,-5 2-101,4-1-61,0-2 1,-1 0-1,18-17 0,-27 23-218,36-34 360,53-63 1,-63 66-307,125-162 458,-35 12 258,-120 182-818,38-63 462,-3-2 1,-3-2-1,-4 0 1,23-79-1,-50 140-462,1 0 0,-1 0 0,-1-1 0,1 1 0,-2-1 0,1 1 0,-3-19 0,2 28-24,0-1-1,0 0 0,0 0 1,0 1-1,0-1 0,-1 0 1,1 0-1,0 1 0,0-1 1,-1 0-1,1 1 0,-1-1 1,1 1-1,-1-1 0,1 0 1,-1 1-1,1-1 0,-1 1 1,1-1-1,-1 1 0,1-1 1,-1 1-1,0 0 0,1-1 0,-1 1 1,0 0-1,0-1 0,1 1 1,-1 0-1,0 0 0,0 0 1,1 0-1,-1 0 0,0 0 1,0 0-1,1 0 0,-1 0 1,0 0-1,0 0 0,1 0 1,-1 0-1,0 1 0,1-1 1,-1 0-1,0 1 0,0-1 1,1 0-1,-2 1 0,-3 2 5,0 0 0,0 0 0,1 1 1,-1 0-1,-4 3 0,0 3 14,1 0 0,0 0 0,0 0 0,1 1 0,1 1 0,-7 13 0,-27 77-54,32-80-30,-100 325 150,100-315 44,2 0 0,-5 66 0,15 64-72,-3-124 95,-1-23-101,1 0 0,3 23 0,-3-34 18,0 1 0,0-1 0,1 0 0,-1 0 1,1 1-1,0-1 0,0-1 0,1 1 0,-1 0 0,1 0 1,0-1-1,5 6 0,-7-8-32,0 0 0,0 0 0,0-1 0,0 1 0,0 0 1,1-1-1,-1 1 0,0-1 0,0 1 0,0-1 0,1 0 0,-1 0 0,0 1 0,0-1 0,1 0 0,-1 0 1,0 0-1,1 0 0,-1 0 0,0-1 0,0 1 0,1 0 0,-1-1 0,0 1 0,0 0 0,0-1 0,0 1 0,3-2 1,0-1 44,0 0 1,0 0 0,-1 0-1,1-1 1,0 1 0,4-7 0,15-23 53,-2-1 0,32-66 0,-19 33-47,58-98 123,-89 160-269,0 1 0,-1 0 0,0-1 0,0 0 0,-1 1 0,1-1 0,-1 0 0,0 0 0,0-7 0,-1 27-305,-1-1 337,1 1 0,1-1 1,0 0-1,3 19 0,6 3-39,-7-21 111,0 0 0,2-1 0,7 17-1,-2-9-97,-4-7 45,1 0 0,1-1 0,0 0 0,18 22 1,-3-9 190,-14-15-149,1-2 1,0 1-1,12 10 1,-13-14 14,1-1 1,-1 1 0,1-1-1,0-1 1,0 0 0,15 5-1,-21-8-18,0-1 0,0 0 0,-1-1 0,1 1 0,0-1-1,0 1 1,0-1 0,0 0 0,0-1 0,0 1-1,-1-1 1,1 1 0,0-1 0,0 0 0,-1-1 0,1 1-1,0 0 1,-1-1 0,1 0 0,-1 0 0,0 0-1,5-5 1,0 1 34,-1 0-24,0 0-1,-1-1 1,1 0 0,-1 0-1,-1 0 1,8-11 0,-5 2-12,-1 0 1,-1-1-1,0 0 1,-1 0-1,0 0 1,-2 0-1,0-1 1,-1 0-1,0-21 1,-2 30-32,-1 1 1,1-1-1,-4-14 1,4 21-9,-1 0 0,1 0 0,-1 0 0,0 0 0,0 0-1,0 0 1,0 0 0,0 0 0,0 0 0,0 1 0,-1-1 0,1 0 0,-1 1 0,1-1 0,-1 1 0,1-1 0,-1 1 0,-3-2 0,3 2 10,1 1 0,0 0-1,0 0 1,-1-1 0,1 1 0,0 0-1,0 0 1,-1 0 0,1 0 0,0 0 0,0 1-1,-1-1 1,1 0 0,0 1 0,0-1-1,-1 0 1,1 1 0,0 0 0,0-1 0,0 1-1,0 0 1,0-1 0,-2 3 0,-2 1-34,1 1 1,-1-1-1,-4 7 0,6-7 18,-2 3 28,0 1 1,0-1 0,1 1 0,0 0 0,1 0-1,0 0 1,0 1 0,0-1 0,1 1-1,1-1 1,-1 1 0,2 0 0,-1 0-1,1-1 1,2 18 0,-1-16 45,0 0 0,1 0 1,1 0-1,0 0 0,0 0 0,1-1 0,0 1 1,0-1-1,1 0 0,0 0 0,1 0 1,0-1-1,10 10 0,-15-16-18,1 0 0,0-1-1,0 1 1,0-1 0,0 1 0,0-1 0,0 0 0,1 0-1,-1 0 1,0 0 0,1 0 0,-1 0 0,1-1 0,-1 1-1,1-1 1,-1 1 0,1-1 0,-1 0 0,1 0 0,-1 0-1,1-1 1,-1 1 0,1-1 0,-1 1 0,0-1 0,1 0-1,-1 0 1,0 0 0,1 0 0,-1 0 0,0 0 0,2-2-1,7-5 48,0-1 0,0 0 0,-1-1 0,14-17 0,-20 23-81,202-201-73,-193 193 35,1 0-1,1 1 1,0 1 0,0 1-1,20-10 1,-33 19 35,-1-1 1,0 0-1,1 1 0,-1 0 1,1-1-1,-1 1 0,1 0 0,0-1 1,-1 1-1,1 0 0,-1 0 1,1 0-1,-1 1 0,1-1 1,-1 0-1,1 0 0,-1 1 1,1-1-1,-1 1 0,1 0 1,-1-1-1,1 1 0,-1 0 0,2 1 1,-1 0-3,0 0-1,0 0 1,0 1 0,-1-1 0,1 0 0,-1 1 0,1-1 0,-1 1 0,0 0-1,0-1 1,0 1 0,1 5 0,-1 7-5,0-1 1,-1 1-1,0 0 1,-1-1-1,-1 1 1,-5 21-1,-1 15 112,-6 51 401,14-101-475,0-1 0,0 1 0,0 0 0,0-1 1,0 1-1,0-1 0,0 1 0,0 0 0,0-1 1,0 1-1,0-1 0,0 1 0,1-1 0,-1 1 1,0 0-1,0-1 0,1 1 0,0 0-5,-1-1-1,0 0 1,1 0 0,-1 0-1,1 0 1,-1 0-1,0 0 1,1 0-1,-1 0 1,1 0 0,-1 0-1,0-1 1,1 1-1,-1 0 1,1 0 0,-1 0-1,0 0 1,1-1-1,-1 1 1,0 0 0,1 0-1,-1-1 1,0 1-1,1 0 1,-1 0-1,0-1 1,0 1 0,1 0-1,-1-1 1,0 1-1,0 0 1,1-1 0,14-19 48,-1-1 1,0 0-1,12-28 1,-13 24-66,1 1 0,23-30 1,-20 31-15,-13 17-52,0 0 0,0 1 0,1-1-1,0 1 1,0 0 0,10-7-1,-15 11 60,1 1-1,-1 0 1,0 0-1,0 0 0,1 0 1,-1-1-1,0 1 1,1 0-1,-1 0 1,1 0-1,-1 0 0,0 0 1,1 0-1,-1 0 1,0 0-1,1 0 1,-1 0-1,0 0 1,1 0-1,-1 0 0,0 0 1,1 0-1,-1 0 1,0 1-1,1-1 1,-1 0-1,0 0 0,1 0 1,-1 1-1,7 10-160,-5-7 135,-1-1 0,0 1 0,0 0 1,-1 0-1,1 5 0,-3 43 26,-18 102 0,17-134 240,0 26 0,4-42 168,3-9-266,1-7-28,40-83 65,-32 70-161,-5 11-47,0 0-1,1 1 0,0-1 1,15-14-1,-18 21 14,0 1-1,1 0 1,0 0 0,0 1-1,0 0 1,0 0-1,1 1 1,0 0 0,10-4-1,-15 7 5,0 0 1,-1 0-1,1 1 0,0-1 0,0 1 0,0 0 0,-1 0 0,1 0 1,0 0-1,0 0 0,0 0 0,4 2 0,-6-1 7,1-1 1,-1 1-1,1 0 0,-1-1 1,0 1-1,1 0 0,-1 0 1,0 0-1,1 0 1,-1 1-1,0-1 0,0 0 1,0 0-1,0 1 0,0-1 1,-1 0-1,1 1 0,0-1 1,-1 1-1,1-1 0,-1 1 1,1 2-1,3 15 0,-2 0 0,0 30 0,-2-32 72,1 1 0,1-1 0,4 22 0,-4-30-31,1-1-1,-1 0 1,1-1-1,0 1 1,1 0-1,0-1 1,0 0-1,6 8 1,-7-12-4,-1-1 1,1 1 0,0 0-1,0-1 1,0 1 0,1-1 0,-1 0-1,1 0 1,-1 0 0,1-1-1,-1 1 1,1-1 0,0 0-1,0 0 1,0 0 0,-1-1-1,1 1 1,0-1 0,4 0 0,4 0 2,0-1 1,-1 0-1,1-1 1,0-1-1,-1 1 1,0-2-1,0 0 0,0 0 1,0-1-1,0 0 1,-1-1-1,11-7 1,-4-2-13,-1 0-1,0 0 1,-1-1 0,-1-1 0,0-1 0,-2 0-1,0-1 1,-1 0 0,-1 0 0,0-1-1,-2-1 1,7-21 0,-7 7-100,-7 32 70,-1 1-1,0-1 0,1 1 1,-1-1-1,0 1 0,-1-1 1,1 1-1,0-1 1,-1 1-1,1-1 0,-1 1 1,-2-4-1,3 5 5,-1 0-1,1 1 1,-1-1-1,1 0 1,-1 1 0,0-1-1,1 1 1,-1-1-1,0 0 1,1 1 0,-1 0-1,0-1 1,0 1 0,0-1-1,0 1 1,1 0-1,-1 0 1,0 0 0,0-1-1,0 1 1,0 0 0,0 0-1,1 0 1,-1 0-1,0 0 1,0 0 0,0 1-1,0-1 1,0 0-1,0 0 1,1 1 0,-1-1-1,0 0 1,0 1 0,0-1-1,1 1 1,-1-1-1,0 1 1,1-1 0,-2 2-1,-2 1-3,0 0-1,0 1 1,0-1-1,1 1 0,-6 7 1,3 0 82,0 1 0,1 0 1,0 0-1,1 0 0,0 1 0,1-1 0,0 1 1,1 0-1,0 20 0,1-26 27,1 0 0,0 0 0,1 1 0,0-1 0,0 0 0,1 0 0,-1 0 0,1 0 1,6 12-1,-6-15-53,0-1 1,0 1 0,0-1 0,1 0-1,-1 0 1,1 0 0,0 0 0,0 0-1,0 0 1,0-1 0,0 0 0,1 1 0,-1-1-1,1 0 1,0-1 0,-1 1 0,1-1-1,0 0 1,4 2 0,2-2-110,-1 0 1,1 0-1,0-1 1,-1-1-1,1 1 1,-1-1 0,1-1-1,-1 0 1,0 0-1,1-1 1,9-4-1,5-4-2209,0-1-1,40-26 0,-31 12-2921,-6 5 1695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9:29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10 208 8128,'-10'-15'3680,"60"7"-3168,-10-1 2304,5 1-1632,31-15 575,6 3-1023,34-12-96,-3 4-384,13 0-96,-18 11-96,-10 2-320,-16 10 128,-1 5-5855,-15 5 3263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9:33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1284 3968,'-1'-1'239,"1"1"0,0 0 0,0 0 0,0-1 1,0 1-1,0 0 0,0-1 0,0 1 0,0 0 0,0 0 0,0-1 1,2-5 4781,-1 6-4782,11-11 406,-3 3 206,6-12-310,-1-1 1,0 0-1,17-39 0,-25 50-439,48-92 644,79-110 1,-106 171-501,-14 21-17,23-29 0,-35 49-233,-1-1-1,1 1 1,-1-1 0,1 1-1,-1-1 1,0 1-1,1-1 1,-1 0 0,0 1-1,1-1 1,-1 0-1,0 1 1,0-1 0,0 0-1,1 1 1,-1-2-1,-3 1-276,-3 7 13,3-2 264,0 0 1,1 0-1,-1 1 0,1-1 1,-1 1-1,1 0 0,1 0 1,-1 0-1,1 0 0,0 0 1,0 0-1,0 7 0,0 2 32,1 0 0,1 0 0,3 18 0,-2-16 10,1 0 0,1 0-1,1-1 1,12 29 0,-14-38-2,0-1 1,-1 1 0,2-1-1,-1 0 1,1 0-1,-1 0 1,2-1-1,-1 1 1,0-1 0,1 0-1,-1 0 1,1-1-1,0 1 1,1-1 0,-1 0-1,7 2 1,-5-2 33,0-1-1,1 0 1,-1-1 0,1 0 0,-1 0 0,1-1 0,11 0-1,-13 0-31,-1-1 0,0 0 0,1-1 0,-1 1 0,0-1 0,0 0 0,0 0 0,0-1-1,0 0 1,0 0 0,5-4 0,4-5 29,0-1-1,-1-1 0,-1 0 1,0-1-1,0 0 1,-2-1-1,0 0 0,-1 0 1,-1-1-1,12-34 1,-17 42-89,-1 0 1,0-1 0,1-13 0,-2 20-5,-1-1-1,0 0 1,0 1 0,0-1-1,0 1 1,-1-1 0,1 0 0,-1 1-1,0-1 1,0 1 0,0 0-1,-3-6 1,3 8 17,1 0 0,-1 1-1,0-1 1,1 1 0,-1-1 0,0 1-1,1-1 1,-1 1 0,0-1 0,0 1-1,1 0 1,-1-1 0,0 1 0,0 0-1,0 0 1,0-1 0,1 1 0,-1 0-1,0 0 1,0 0 0,0 0 0,0 0 0,0 0-1,1 1 1,-1-1 0,0 0 0,0 0-1,0 0 1,1 1 0,-1-1 0,0 0-1,0 1 1,1-1 0,-2 2 0,-4 1-35,1 1 0,0 0 0,-7 7 1,6-6-30,0 0 68,2 1 0,-1-1-1,0 1 1,1-1-1,0 1 1,1 0-1,-1 1 1,1-1 0,0 1-1,1-1 1,-1 1-1,1 0 1,-1 10 0,-1 8 23,1-1 0,2 39 0,1-51 30,1-1-1,0 1 1,1 0-1,1 0 1,0 0-1,0-1 1,1 0-1,0 0 0,1 0 1,9 15-1,-11-21 5,1 0 0,-1 0-1,1-1 1,0 0-1,0 0 1,1 0 0,-1 0-1,1-1 1,0 1-1,6 3 1,-6-5-10,-1-1 1,0 1 0,1-1-1,-1 0 1,0 0-1,1 0 1,-1-1-1,1 0 1,0 1-1,-1-1 1,1-1-1,-1 1 1,1-1-1,7-2 1,6-3 80,0-1-1,34-18 1,-31 8 1,-18 13-118,1 1 0,-1 0 0,1 0 1,7-4-1,-2 1 28,-1-1 0,1 1 0,-1-2 0,-1 1 0,10-11 0,1-2-105,60-67 330,-26 27-182,-27 34-90,-4 4 71,0-1 0,-2-1 0,-1-1 0,17-29 0,-14 8-24,-2-1 0,22-85 0,27-151-88,-63 253-198,-1 1-1,1-37 1,-5 65 233,0 1-1,0-1 1,0 0-1,0 1 1,0-1-1,0 0 1,0 1 0,0-1-1,0 0 1,-1 1-1,1-1 1,0 0-1,0 1 1,-1-1 0,1 1-1,0-1 1,-1 1-1,1-1 1,0 1 0,-1-1-1,1 1 1,-1-1-1,0 0 2,1 1-1,-1 0 1,0 0 0,1 0-1,-1 0 1,1 0-1,-1 0 1,1 0-1,-1 0 1,0 0 0,1 0-1,-1 0 1,1 1-1,-1-1 1,1 0-1,-1 0 1,1 0-1,-1 1 1,1-1 0,-1 1-1,-3 1-19,1 1 1,-1 0-1,1-1 0,0 2 0,0-1 0,-3 5 0,-3 5 9,1 1-1,0 0 1,-9 23-1,-13 50 20,22-61 10,-45 122-3,-32 105 246,81-234-201,0 1 0,1-1 0,0 1 0,2-1 0,1 1-1,0 0 1,1 0 0,1-1 0,1 1 0,1-1 0,0 0 0,11 26-1,-13-41 15,-1 1-1,2-1 0,-1 0 0,0 0 1,1-1-1,0 1 0,0 0 0,0-1 1,0 0-1,1 0 0,-1 0 0,8 5 1,-9-7-35,0 0 1,1 0-1,0 0 1,-1 0 0,1 0-1,-1 0 1,1-1 0,0 0-1,0 1 1,-1-1 0,1 0-1,0 0 1,0 0 0,-1-1-1,1 1 1,0-1-1,-1 1 1,1-1 0,0 0-1,-1 0 1,1 0 0,3-2-1,11-9 69,0 1-1,-1-2 0,-1 0 0,21-23 1,24-21-185,-34 36 101,98-76 106,-108 87-139,-6 4 20,-16 9-263,-2 1 230,-1 1 1,1 1-1,0 0 1,1 0-1,-1 0 1,1 1-1,0 0 1,1 0-1,0 1 1,0 0-1,1 0 1,-8 15-1,0 4 83,1 0 0,-16 56 1,28-81-35,-13 51 104,12-47-74,0 0 0,1-1 1,0 1-1,0 0 1,0 0-1,0-1 1,3 9-1,-3-13-22,0-1 0,0 1 1,0 0-1,1 0 0,-1 0 0,0-1 1,1 1-1,-1 0 0,0 0 0,1-1 0,-1 1 1,1 0-1,-1-1 0,1 1 0,-1-1 1,1 1-1,0 0 0,-1-1 0,1 1 0,0-1 1,-1 0-1,1 1 0,0-1 0,0 0 1,-1 1-1,1-1 0,0 0 0,0 0 0,0 1 1,-1-1-1,1 0 0,0 0 0,0 0 1,0 0-1,0 0 0,-1 0 0,1-1 0,0 1 1,0 0-1,0 0 0,-1-1 0,1 1 1,0 0-1,0-1 0,-1 1 0,1 0 0,1-2 1,5-5 51,0-1 0,0 0 0,0-1 0,-1 1 0,0-1 0,7-16 0,-9 16-35,28-50 3,39-109 1,-69 164-85,0 0 14,-1 0 0,1 1 0,-1-1 0,0 0 0,0 0 0,-1 0 0,1 1 0,-1-1 0,0 0 0,0 0 0,0-7 0,-3 9-440,0 7 228,3-4 230,0 0 0,0 1 1,-1-1-1,1 0 0,0 1 1,0-1-1,0 0 0,0 1 0,0-1 1,1 3-1,4 9 20,1 1-1,0-1 1,1 0 0,0 0-1,1-1 1,0 0 0,18 18-1,-14-16 49,1-1 0,1-1 1,0 0-1,1 0 0,17 9 0,-26-18-25,0 1 0,-1-1 1,1-1-1,0 1 0,1-1 0,-1 0 0,0 0 1,1-1-1,-1 0 0,1 0 0,-1-1 1,1 1-1,0-1 0,-1-1 0,1 1 1,-1-1-1,10-3 0,-10 2 18,-1 0-1,0-1 1,0 0 0,0 0-1,-1 0 1,1 0 0,7-8-1,25-31 94,-31 35-142,31-42 151,-2-2-1,50-96 1,-15-14-147,-45 96-50,74-182 65,-94 235-106,0-1 0,-1 0 0,-1-1 0,0 1 0,0 0 1,0-16-1,-3 28 64,0 1 0,0-1-1,0 0 1,0 1 0,0-1 0,0 0 0,0 0 0,0 1 0,0-1 0,0 0 0,0 1 0,-1-1 0,1 0 0,0 1 0,0-1 0,-1 1 0,1-1 0,0 0 0,-1 1 0,1-1-1,-1 1 1,1-1 0,-1 1 0,1-1 0,-2 0 0,2 1 11,-1 0 0,0 0 0,0 0 0,1 0 0,-1 0 0,0 0 0,0 1 0,1-1 0,-1 0 0,0 0 0,0 1 0,1-1 0,-1 0 0,0 1 0,1-1 1,-1 1-1,0-1 0,0 1 0,-5 4-17,1 1 1,-1-1-1,-4 7 1,-2 5-23,0 0 0,1 0 0,1 1 0,-13 31 0,-20 78 2,32-93 59,-38 160 100,42-154-70,2 0 0,0 81 1,6-102-6,-1 2 19,1 1 0,5 23 0,-5-40-4,0 0 0,0 0-1,1 0 1,-1 0-1,1-1 1,0 1 0,1-1-1,-1 1 1,1-1 0,0 0-1,0 0 1,0 0 0,0 0-1,7 5 1,-9-8-30,1 0 0,-1 0 0,1 0 0,0-1 0,-1 1 0,1-1 0,0 1 0,-1-1 0,1 0 1,0 1-1,0-1 0,0 0 0,-1 0 0,1 0 0,0 0 0,0-1 0,-1 1 0,1 0 0,0-1 0,-1 1 0,1-1 0,0 0 0,-1 1 0,1-1 0,-1 0 0,4-2 1,3-3 32,0 0 1,0-1 0,10-11 0,-13 13-11,102-93 141,-93 84-243,0 0 0,1 2 0,0-1-1,1 2 1,17-10 0,-32 21 46,-1 0 1,1 0 0,0-1-1,-1 1 1,1 0-1,0 0 1,-1 0-1,1 0 1,0 0-1,0 0 1,-1 0-1,1 0 1,0 0-1,-1 0 1,1 0-1,0 0 1,-1 0-1,1 0 1,0 1-1,-1-1 1,1 0-1,0 1 1,-1-1 0,1 0-1,-1 1 1,1-1-1,-1 1 1,1-1-1,-1 1 1,1-1-1,-1 1 1,1-1-1,-1 1 1,1 0-1,-1-1 1,0 1-1,0-1 1,1 1-1,-1 0 1,0-1-1,0 1 1,0 0-1,1-1 1,-1 1 0,0 1-1,1 6-7,1 0 0,-1 0 1,-1 11-1,1-3 85,12 79 7,-10-80-13,0 1 0,10 28 0,-9-32-53,-2-3-232,6 21 656,-2-20-1649,-6-10 1131,0 0 0,0 0 0,0 1 0,0-1 0,1 0 0,-1 0 0,0 0 0,0 0 0,0 0 0,1 0 0,-1 0 1,0 0-1,0 0 0,0 0 0,1 0 0,-1 0 0,0 0 0,0 0 0,0 0 0,1 0 0,-1 0 0,0 0 0,0 0 0,0 0 0,1 0 0,-1 0 0,0 0 0,0 0 0,0 0 0,0 0 0,1-1 0,-1 1 1,0 0-1,0 0 0,0 0 0,0 0 0,1-1 0,2-2-2219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4:59:52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9 7136,'-13'-8'3232,"8"33"-2816,0-10 2272,5 1-1568,-9 4 1215,4 0-1343,-3 5 32,8-2-608,-5-3-128,5 0-160,-5-11-32,10-1-32,3-8-3775,11 0 2015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9:34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72 7040,'-10'-40'3200,"2"20"-2752,3 12 1152,0 4-1728,5 8-512,5 7 384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9:34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52 7040,'-6'-3'2635,"10"8"-634,7 10-141,-1 5-1036,-2 1 0,0 0 1,-1 0-1,5 34 0,2 0 4,-8-28-390,-4-17-130,0 0-1,1-1 1,0 0 0,0 0-1,1 0 1,8 14 0,-11-22-252,-1 0 0,0-1 0,1 1 0,-1-1 0,1 1 1,-1-1-1,1 1 0,-1-1 0,1 0 0,-1 1 0,1-1 0,-1 0 0,1 1 1,0-1-1,-1 0 0,1 0 0,-1 1 0,1-1 0,0 0 0,-1 0 1,1 0-1,0 0 0,-1 0 0,1 0 0,0 0 0,-1 0 0,1 0 0,0 0 1,-1 0-1,1-1 0,0 1 0,-1 0 0,1 0 0,0-1 0,2-1 63,-1 1 0,1-1-1,-1 0 1,1 0-1,2-4 1,-2 3 31,6-7 13,0 0 0,-1-1-1,0 1 1,7-16 0,7-9-6,57-88 749,-40 61-2236,1 1-6331,-36 57 6523,-1 1-649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9:34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5 236 6240,'3'8'2816,"2"7"-2464,-5-6 1664,0 2-1184,0 9 640,0 5-864,0 3 224,0 4-480,-5 3-128,5 1-128,-3 1 64,3-6-96,-5-7-1504,5-4 768,8-20-4352</inkml:trace>
  <inkml:trace contextRef="#ctx0" brushRef="#br0" timeOffset="1">90 23 4896,'0'-15'2208,"0"10"-1920,0 2-416,0 6 0,0 2-864,8 7 544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9:35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0 5632,'-11'8'700,"-16"18"1144,3-2-264,2 2 0,0 1 0,-19 33 0,35-50-1277,4-7-95,0 1-1,0-1 1,0 1-1,-1 6 1,2-9-138,1 1 0,0-1 1,0 1-1,-1-1 0,1 0 1,0 1-1,1-1 1,-1 1-1,0-1 0,0 0 1,0 1-1,1-1 1,-1 0-1,1 1 0,-1-1 1,1 0-1,1 3 0,2 1 103,1 0-1,-1 0 0,1-1 0,0 0 0,0 0 0,0 0 0,1 0 0,0-1 0,-1 0 0,8 3 0,-4-2-28,-1 0 0,0 1 1,0 0-1,11 10 0,-18-15-126,0 1 1,0 0 0,0 1-1,0-1 1,0 0-1,0 0 1,0 0 0,0 1-1,0-1 1,0 0-1,-1 1 1,1-1 0,-1 0-1,1 1 1,-1-1-1,1 1 1,-1-1 0,0 1-1,0 0 1,1-1-1,-1 1 1,0-1 0,-1 1-1,1-1 1,0 1-1,0-1 1,-1 1 0,1-1-1,-1 1 1,1-1-1,-1 1 1,1-1 0,-1 0-1,0 1 1,0-1 0,0 0-1,0 0 1,0 1-1,0-1 1,0 0 0,0 0-1,-2 1 1,0 0-59,0 0 1,-1 0 0,1-1-1,-1 1 1,1-1 0,-1 1-1,1-1 1,-1-1 0,0 1-1,1 0 1,-1-1 0,0 0-1,-6 0 1,7 0-197,1 0 1,-1-1-1,1 1 0,0-1 1,0 1-1,-1-1 0,1 0 1,0 0-1,0 0 0,0 0 1,0 0-1,0 0 0,0-1 1,0 1-1,0-1 0,0 1 1,1-1-1,-1 0 0,0 1 1,1-1-1,0 0 0,-1 0 1,1 0-1,-1-3 0,1 1-609,0 0 1,0-1-1,0 1 0,0-8 0,1-20-1997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9:35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91 6240,'5'-17'778,"4"-22"1233,-9 36-1889,0 1 165,0-1-1,1 1 1,-1 0-1,0 0 1,1 0 0,-1 0-1,1 0 1,0 0 0,0 0-1,-1 0 1,1 0-1,1 0 1,-1 1 0,1-3-1,-1 4-160,-1 1 0,1-1 1,-1 1-1,1-1 0,-1 1 0,0-1 0,1 1 0,-1-1 0,0 1 0,0 0 1,1-1-1,-1 1 0,0-1 0,0 1 0,0 0 0,0 0 0,3 21 264,-1 0-1,-3 42 0,-10 47 905,5-64-737,-10 80 371,-7 75-416,2-11-267,10-110-2917,7-72 146,-1-18-809,0-10 882</inkml:trace>
  <inkml:trace contextRef="#ctx0" brushRef="#br0" timeOffset="1">14 498 7040,'-2'-5'1074,"0"3"-517,1 0 0,0 0 0,-1 0 0,1 0-1,0-1 1,0 1 0,0-1 0,1 1 0,-1 0 0,0-4 0,3 0 1392,-2 6-1890,0 0 0,0 0 0,0-1 0,0 1 0,0 0-1,0 0 1,0-1 0,1 1 0,-1 0 0,0 0 0,0-1-1,0 1 1,0 0 0,0 0 0,1 0 0,-1-1 0,0 1 0,0 0-1,1 0 1,-1 0 0,0 0 0,0-1 0,1 1 0,-1 0 0,0 0-1,0 0 1,1 0 0,-1 0 0,0 0 0,0 0 0,1 0-1,-1 0 1,0 0 0,0 0 0,1 0 0,-1 0 0,0 0 0,1 0-1,-1 0 1,0 0 0,14-1-214,0 0-1,0 0 1,0 2-1,16 2 1,-13-1-826,1 2 1,-1 0 0,0 0-1,-1 2 1,1 0 0,-1 1-1,0 1 1,-1 0-1,28 20 1,-36-21 1008,0-1 0,0 1 1,0 1-1,-1-1 0,0 1 0,-1 0 0,1 1 0,-2-1 0,1 1 1,-1 0-1,-1 0 0,5 16 0,-5-12 459,0 0-1,-1 0 1,-1 0 0,0 0 0,-1 1-1,-1-1 1,0 0 0,-4 23 0,-16 69 1801,19-99-2185,2-5-124,0-1 0,0 1-1,0 0 1,0 0 0,0-1 0,-1 1 0,1 0 0,0 0-1,-1-1 1,1 1 0,0 0 0,-1-1 0,1 1-1,-1 0 1,1-1 0,-1 1 0,0-1 0,1 1 0,-1-1-1,0 1 1,-1 3-357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9:35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0 736,'3'3'40,"1"0"0,0-1 0,0 0 0,0 0 1,0 0-1,0-1 0,0 1 0,5 0 0,47 12-34,-34-10 16,-2 1-25,15 3 937,35 12 0,-61-16-424,0-1-1,0 2 0,0-1 0,0 1 0,-1 0 1,0 1-1,0 0 0,12 12 0,-17-16-283,-1 1-1,0 0 1,0 0-1,0 0 1,0 0-1,0 1 1,-1-1-1,1 0 1,-1 1-1,0-1 1,0 1 0,0-1-1,0 8 1,-1-5 59,0 1 0,-1-1 0,1 0 0,-1 1 0,-1-1 0,1 0 0,-4 8 0,-3 5 686,0 0 0,-2-1 0,-21 30 0,-3-1 783,17-25-529,1 1 0,-14 28 1,28-49-1135,1 0 1,0 0-1,1 0 1,-1 0-1,0 0 1,0 0 0,1 0-1,-1 0 1,1 0-1,0 1 1,0-1-1,-1 0 1,1 0-1,1 0 1,-1 0 0,0 1-1,0-1 1,1 0-1,1 3 1,-1-3 3,1 1 0,-1-1 0,1 0 0,0 0 1,0 0-1,0 0 0,0-1 0,1 1 0,-1 0 0,0-1 1,1 1-1,-1-1 0,1 0 0,4 2 0,5 1 37,-1-1 0,1 0 0,-1 0 0,1-1 0,0-1 0,0 0 0,0-1-1,19-1 1,-12-1-442,24-6 0,19-9-3707,-25 7 1403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9:37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24 173 2720,'-23'4'8000,"33"-4"-6752,3-4 992,13-1-1312,11-6 224,8-1-673,26-13-287,6 5-128,17-11-224,1 7 96,8-4-6239,-8 12 3455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9:39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233 208 5824,'-3'-3'576,"-1"-1"0,0 1 0,0 0 0,0 1 0,-1-1 0,1 1 0,-1 0-1,1 0 1,-10-3 0,12 5-466,1-1-1,-1 1 0,1 0 1,-1 0-1,1 0 0,-1 0 1,1 0-1,-1 0 0,1 1 1,-1-1-1,1 0 0,0 1 1,-1-1-1,1 1 0,-1 0 1,1-1-1,0 1 0,0 0 1,-1 0-1,1 0 0,0 0 1,0 0-1,0 0 0,0 0 1,0 0-1,0 0 1,0 0-1,0 1 0,1-1 1,-1 0-1,0 1 0,1-1 1,-1 3-1,-2 3 113,1-1 0,1 1 0,0 0 0,0 0 0,0 0 0,0-1 0,1 1 0,1 0 0,0 11 0,4 6 523,10 34-1,-3-13-197,68 363 562,-79-397-1098,5 51 100,-6-53 12,0-1 0,0 0 0,-1 1-1,0-1 1,-3 9 0,4-16-101,0 0 0,0 0 0,-1 0 0,1-1 0,-1 1 0,1 0 0,0 0 0,-1 0 0,1-1 0,-1 1 0,0 0 1,1-1-1,-1 1 0,0 0 0,1-1 0,-1 1 0,0-1 0,0 1 0,1-1 0,-1 1 0,0-1 0,0 0 0,0 1 0,0-1 0,1 0 0,-1 0 1,0 0-1,0 1 0,-1-1 0,-2 0 43,0-1 1,1 1-1,-1-1 1,0 0-1,-5-1 1,4 0-44,-4-1 0,0-1-1,1 0 1,-1 0-1,1-1 1,0 0-1,1 0 1,-1-1-1,1 0 1,0 0 0,0-1-1,-6-8 1,1 0 13,0 0 1,2-1 0,0 0 0,-13-31-1,18 35-44,0 0 0,1-1 0,1 1 0,0-1 0,1 0-1,-1-14 1,2 20 5,1 0-1,0 0 1,1 0-1,0 0 0,0 0 1,0 0-1,1 1 1,0-1-1,0 0 1,1 1-1,0 0 0,0-1 1,5-7-1,0 5 29,1-1-1,0 1 1,0 0-1,1 1 1,0 0-1,15-8 0,-21 13-11,48-29 350,70-31 0,-39 21 40,-23 10-174,154-83 256,-12-16-407,-190 122-651,17-17 0,-7-1-4993,-21 27 5312,-1-1-1,0 1 0,1 0 0,-1-1 0,1 1 0,-1-1 0,0 1 1,0-1-1,1 1 0,-1-1 0,0 1 0,0-1 0,0 1 0,1-1 0,-1 1 1,0-1-1,0 1 0,0-1 0,0 0 0,0 1 0,0-1 0,0 1 1,0-1-1,0 1 0,0-1 0,-1 1 0,1-1 0,0 0 0,0 1 1,0-1-1,-1 1 0,1-1 0,0 1 0,-1 0 0,1-1 0,0 1 0,-1-1 1,0 0-1,1 1 245,-4-7-4415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9:44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45 255 2560,'-12'-9'13408,"26"4"-12904,0-2 1,-1 1 0,0-2-1,12-9 1,47-42 294,-65 53-727,0-1 0,-1 0 0,0 0 0,9-14 1,-13 18-80,0 0 0,-1 0 1,1 0-1,-1-1 1,1 1-1,-1 0 1,0-1-1,-1 1 1,1-1-1,0 1 1,-1-1-1,0 1 1,0-1-1,0 1 1,-1-7-1,1 9-28,-1-1 0,1 0 1,-1 0-1,0 1 0,0-1 0,1 1 1,-1-1-1,0 0 0,-1 1 0,1-1 0,0 1 1,0 0-1,-1 0 0,1-1 0,0 1 0,-1 0 1,-2-1-1,1 0-39,-1 1 0,1-1 0,0 1 0,-1 0 0,1 1 0,-1-1 0,1 1 0,-7-1 0,1 1-27,-1 1 1,1 0 0,0 0-1,0 1 1,0 1 0,-13 4-1,16-5 132,0 1-1,0 0 0,0 0 1,1 1-1,-1 0 0,1 0 1,0 0-1,0 0 0,0 1 0,1 0 1,-1 0-1,1 0 0,1 1 1,-4 5-1,2-2 94,2-1 0,-1 1 0,1 0 0,1-1 1,0 1-1,0 1 0,0-1 0,1 0 0,0 15 0,2-15 12,-1 0-1,1 0 0,1 0 0,-1 0 1,5 11-1,-4-14-22,0-1 0,0 0 0,0 0 0,1 0 0,0 0 0,0 0 0,1 0 0,-1-1 0,8 8 0,-9-10-71,0-1 0,0 0 0,0 0 0,0 0-1,0 0 1,0 0 0,0 0 0,0 0 0,1-1 0,-1 1 0,0-1 0,0 1 0,1-1 0,-1 0 0,0 0 0,1 0 0,-1 0 0,0-1 0,0 1 0,1-1 0,-1 1 0,3-2 0,5-2 81,0 0 0,0 0 0,13-9 0,-21 11-114,113-67 383,-32 17-447,145-67 1,-226 118 43,0 0 1,0 1-1,0-1 1,0 0-1,0 1 1,1-1-1,-1 1 1,0 0-1,0-1 1,0 1-1,5 1 1,-6-1 4,0 1 1,0-1 0,1 1 0,-1 0 0,0-1 0,0 1-1,0 0 1,0 0 0,0 0 0,0 0 0,0 0 0,0 0-1,0 0 1,0 0 0,-1 0 0,1 0 0,0 0 0,-1 1-1,1-1 1,-1 0 0,1 2 0,1 5-6,-1-1 0,-1 0-1,1 1 1,-1-1 0,0 0 0,-1 1 0,1-1 0,-4 10-1,0 22 166,4-34-75,0-2-39,0-1-1,-1 1 1,1-1 0,1 0 0,-1 1-1,0-1 1,0 0 0,1 1-1,0-1 1,-1 0 0,1 1 0,0-1-1,2 3 1,-3-5-33,0 0 1,0 0-1,0 1 0,1-1 1,-1 0-1,0 0 0,0 0 1,1 0-1,-1 0 0,0 0 1,0 0-1,1 0 0,-1 0 1,0 0-1,0 1 0,1-1 1,-1 0-1,0 0 0,1-1 1,-1 1-1,0 0 0,0 0 1,1 0-1,-1 0 0,0 0 1,0 0-1,1 0 0,-1 0 1,0 0-1,0-1 0,1 1 1,-1 0-1,0 0 0,9-9 168,-5 5-92,30-35 167,-24 27-234,0 0 0,22-19 0,-22 23-25,44-32 10,-48 36-66,0 1 0,0-1 0,1 1 0,-1 0 0,1 1 0,0 0 0,9-2 0,-15 4 54,1-1-1,-1 1 0,0 0 0,1 0 1,-1 0-1,1 0 0,-1 1 0,1-1 1,-1 0-1,1 1 0,-1-1 0,1 1 0,-1-1 1,0 1-1,1-1 0,-1 1 0,0 0 1,0 0-1,1 0 0,-1 0 0,0 0 1,0 0-1,0 0 0,0 0 0,0 0 1,0 0-1,-1 1 0,1-1 0,0 0 1,0 3-1,2 3 30,0 1-1,-1-1 1,0 1 0,1 13 0,0-6-73,-2-5 82,2-1 1,-1 1-1,1-1 1,1 0-1,0 0 1,0 0-1,1 0 1,9 13-1,-11-18 10,0-1 0,0 1-1,1-1 1,-1 1 0,1-1-1,0 0 1,0-1 0,0 1-1,0-1 1,0 1 0,1-1 0,-1 0-1,1-1 1,0 1 0,-1-1-1,1 0 1,0 0 0,0-1-1,8 1 1,-5-2 0,1 0 1,0 0 0,0 0-1,-1-1 1,1-1-1,-1 0 1,0 0-1,0 0 1,0-1-1,0 0 1,0-1 0,10-8-1,2-3-19,-1 0 0,-1-2 0,18-21 0,0-7-8,-32 41-34,-1 0 1,1-1-1,-1 0 1,-1 0-1,1 1 1,2-13-1,-4 18 15,-1-1-1,0 1 1,0-1 0,0 1-1,0-1 1,1 1 0,-1-1-1,0 1 1,0-1-1,0 1 1,0-1 0,0 1-1,0-1 1,-1 1-1,1-1 1,0 1 0,0-1-1,0 1 1,0-1-1,-1 1 1,1-1 0,0 1-1,0-1 1,-1 1-1,1-1 1,0 1 0,-1 0-1,1-1 1,-1 1 0,1 0-1,0-1 1,-1 1-1,1 0 1,-1-1 0,1 1-1,-1 0 1,1 0-1,-1 0 1,1-1 0,-1 1-1,1 0 1,-1 0-1,1 0 1,-1 0 0,1 0-1,-1 0 1,0 0-1,-2 0-37,0 1 1,0-1-1,0 1 0,1-1 0,-1 1 0,0 0 0,-3 2 0,-2 1 19,0 1 1,0 0 0,0 0 0,1 0 0,0 1 0,0 1-1,0-1 1,-9 13 0,12-14 22,0 1-1,0 0 1,0 0 0,1 0-1,0 1 1,0-1-1,1 1 1,0 0 0,0-1-1,0 1 1,0 13-1,1-12 38,1-1 1,1 1-1,-1-1 0,1 1 0,1-1 0,-1 1 0,1-1 0,0 0 1,1 0-1,0 0 0,5 10 0,-6-14-16,1 1 1,-1-1-1,0 0 1,1 0-1,0 0 0,-1-1 1,1 1-1,0-1 0,1 1 1,-1-1-1,0 0 0,1 0 1,-1-1-1,1 1 1,-1-1-1,1 1 0,0-1 1,0 0-1,-1 0 0,1-1 1,0 1-1,0-1 1,7 0-1,-5-1 4,-1 0 1,0 0-1,0 0 1,0-1-1,0 1 1,0-1-1,-1-1 1,1 1-1,7-5 1,-1 1 9,133-84 242,-76 49-384,140-61 0,-162 79-283,-47 26 339,0 1-1,0-1 1,0 1-1,0-1 1,-1 0 0,-2 5-1,1-3-7,-1 6 75,-1 0 0,2 1 0,-1-1 0,2 1 0,0 0 0,-2 15 0,4-18 19,0-1 0,0 1 0,1 0 1,0 0-1,0-1 0,1 1 0,0-1 1,0 1-1,6 10 0,-7-17-4,0 1 1,1 0 0,-1-1-1,1 1 1,0-1-1,0 1 1,0-1-1,0 0 1,0 1 0,1-1-1,-1-1 1,1 1-1,-1 0 1,1 0-1,0-1 1,5 3-1,-4-3-4,1 0-1,-1 0 0,1 0 0,0-1 0,0 0 0,-1 0 0,1 0 1,0 0-1,0 0 0,4-2 0,4-1 2,0-1 0,-1-1 0,1 0 1,-1 0-1,0-1 0,-1 0 0,12-9 0,83-55 15,-22 24-7,-41 24-41,46-33-1,-88 54 8,0 1-1,0-1 1,0 1 0,0-1-1,0 0 1,-1 0 0,1 0-1,0 1 1,-1-1-1,1 0 1,0 0 0,0-2-1,-1 3 1,0 0 0,0 0 0,0-1 0,0 1 0,0 0 0,0 0 0,0-1 0,0 1 0,0 0 0,0 0 0,0-1 0,0 1 0,0 0 0,0 0 0,0-1 0,-1 1 0,1 0 0,0 0 0,0 0 0,0-1 0,0 1 0,0 0 0,-1 0 0,1 0 0,0 0-1,0-1 1,0 1 0,-1 0 0,1 0 0,0 0 0,0 0 0,-1 0 0,-1-1-13,0 0 0,0 1 0,0 0 0,-1-1 0,1 1 0,0 0 0,0 0 0,0 0 0,-1 0 0,-2 1 0,-8 2-17,1 1 1,0 0-1,0 1 0,0 0 0,1 0 1,-17 11-1,21-11 16,0 0 1,1 0 0,-1 1-1,1-1 1,0 1-1,1 1 1,-1-1-1,1 1 1,1 0-1,-1 0 1,-3 8 0,3-2 51,0 1-1,0 0 1,2 0 0,-4 23 0,6-29-15,0 0-1,1-1 1,0 1-1,0 0 1,1-1-1,0 1 1,1 0-1,-1-1 1,1 1-1,4 9 1,-5-16-14,-1 1 0,1-1 0,0 0 0,-1 1 0,1-1 0,0 0 0,0 1 0,0-1 1,-1 0-1,2 0 0,-1 0 0,0 0 0,0 0 0,0 0 0,0 0 0,1 0 0,-1 0 0,0 0 0,1-1 0,-1 1 0,0 0 0,1-1 0,-1 1 1,1-1-1,-1 0 0,1 0 0,-1 1 0,1-1 0,0 0 0,-1 0 0,1 0 0,-1-1 0,3 1 0,-1-1 26,1-1-1,-1 0 0,1 1 0,-1-1 0,1 0 1,-1-1-1,0 1 0,0 0 0,0-1 1,0 0-1,4-5 0,6-12 35,0 0 0,-1 0 0,16-39 0,-13 27 150,-14 29-195,7-12-97,0-1 1,-2 0-1,0 0 1,6-26-1,-12 40 44,0 1-1,0-1 1,1 1 0,-1-1-1,0 1 1,-1-1 0,1 1-1,0-1 1,0 1-1,-1-4 1,0 5 22,1-1-1,0 1 0,-1 0 1,1-1-1,0 1 1,-1-1-1,1 1 1,-1 0-1,1 0 1,0-1-1,-1 1 0,1 0 1,-1 0-1,1-1 1,-1 1-1,1 0 1,-1 0-1,0 0 1,1 0-1,-1 0 0,1 0 1,-1 0-1,1 0 1,-1 0-1,1 0 1,-1 0-1,1 0 1,-1 0-1,1 0 0,-1 0 1,0 1-1,1-1 1,-1 0-1,-2 1-5,1 0-1,0 0 0,0 0 1,-1 1-1,1-1 0,0 1 1,0-1-1,0 1 0,0 0 1,1-1-1,-1 1 1,-2 4-1,-17 30-99,15-25 91,-9 19 10,2 1 0,-11 37-1,-13 68 43,-17 50 253,42-152-292,-16 38 22,24-64 36,0 0 1,0-1 0,0 1 0,-1-1 0,-1 0 0,-9 10 0,14-16-17,0 0 1,0 0-1,0 0 1,-1 0-1,1 0 0,0 0 1,-1-1-1,1 1 1,0 0-1,-1-1 1,1 1-1,-1-1 1,1 0-1,-1 1 1,0-1-1,1 0 1,-1 0-1,1 0 1,-1 0-1,1 0 1,-3 0-1,2-1-23,0 0 0,0 0 1,0 0-1,-1 0 0,1 0 0,0 0 0,0 0 0,1-1 0,-1 1 1,0-1-1,0 1 0,1-1 0,-2-2 0,0 1-14,1 0 0,-1 0 0,1-1 0,0 1 0,0-1 0,1 0 0,-1 1 0,1-1 0,0 0 0,0 0 0,0 0-1,0 0 1,1 0 0,-1 0 0,1 0 0,0-6 0,2 4-11,0 0-1,0-1 1,1 1-1,-1 0 0,1 0 1,1 1-1,-1-1 1,1 1-1,0-1 1,0 1-1,1 0 0,-1 1 1,1-1-1,0 1 1,7-5-1,8-4-1,1 1 0,42-18 1,-33 17-3,14-7 66,-1-2 0,-1-2 0,-1-2 0,-1-2 1,-1-1-1,62-63 0,-69 60-55,37-43 23,-60 63 2,0 0-1,-1 0 1,0-1 0,10-23-1,-11 17-82,-1 5-99,-5 12 64,0 5-3,-10 13-63,9-7 163,-2-1 1,1 1 0,-1-1 0,-1 0-1,-4 13 1,2-9-95,4-6 174,-2 0 9,4 23-109,-5-16-2,4-12 25,0 0 0,-1-1-1,1 1 1,0 0-1,-1-1 1,1 1 0,0 0-1,0-1 1,0 1-1,0 0 1,0-1 0,-1 1-1,1 0 1,1 0-1,-1-1 1,0 1 0,0 0-1,0 1 1,2 5 32,-2 1 0,1-1 1,-1 1-1,0-1 0,-1 9 0,0 5 27,2-3-140,0-1-1,6 30 1,-6-46 95,-1 1 0,0 0 0,1 0 0,-1-1 0,1 1 0,-1 0 0,1-1 0,0 1 0,0-1 0,0 1 0,0-1 0,0 1 0,0-1 0,0 0 0,0 1 0,1-1 0,-1 0-1,0 0 1,1 0 0,-1 0 0,1 0 0,-1 0 0,1-1 0,0 1 0,-1 0 0,1-1 0,0 1 0,2 0 0,-1-1 1,0 0 1,0 0-1,0-1 0,0 1 0,0-1 1,0 1-1,0-1 0,0 0 0,0 0 0,0 0 1,-1 0-1,1-1 0,0 1 0,-1-1 0,1 0 1,3-2-1,9-11 31,-1-1 1,22-29-1,-7 7 50,40-34 7,-45 48 123,35-43 1,-57 65-247,0-1 1,0 0 0,-1 0 0,1 0-1,0 0 1,-1 0 0,0 0 0,0 0-1,0-1 1,0 1 0,0 0 0,-1-1-1,1-2 1,-1 4 3,-1 1-1,1-1 1,0 1-1,-1 0 1,1-1-1,-1 1 1,1 0-1,-1-1 1,0 1-1,0 0 1,1 0-1,-1 0 1,0 0-1,0-1 1,0 1-1,0 1 1,0-1-1,-1 0 1,1 0-1,0 0 1,0 0-1,0 1 1,-1-1-1,1 1 1,0-1-1,-1 1 1,1-1-1,-1 1 1,1 0-1,0 0 1,-2-1-1,-1 1-2,0-1-1,0 1 0,-1 0 0,1 0 1,0 0-1,0 0 0,0 1 0,0-1 1,0 1-1,0 0 0,0 1 1,0-1-1,1 0 0,-1 1 0,0 0 1,1 0-1,-1 0 0,1 1 1,0-1-1,-1 1 0,-2 3 0,1-1 22,0 1 0,1 0 0,0 0-1,0 0 1,0 0 0,1 1-1,0-1 1,0 1 0,1 0 0,-1 0-1,0 8 1,-1 4 44,0 1 1,2-1-1,0 1 1,1-1-1,3 26 1,-1-38-22,0 0-1,0 0 1,1 0-1,0 0 1,1 0-1,-1-1 1,7 12-1,-6-14 23,0 0 0,0 0 0,0 0 0,1 0-1,-1-1 1,1 1 0,0-1 0,0 0 0,0 0-1,0 0 1,1-1 0,4 3 0,-4-4-5,0 1 0,0-1 1,-1 0-1,1 0 0,1 0 1,-1-1-1,0 0 0,0 0 1,0 0-1,0-1 0,0 1 0,0-1 1,0 0-1,0-1 0,-1 1 1,8-4-1,7-4 56,-1 0-1,28-19 1,-46 27-93,46-30 93,49-43 0,-74 54-71,-1 1 1,0-2-1,-2-1 0,19-27 0,-26 34-73,-8 12 16,-1 0 1,1-1-1,-1 1 0,0-1 1,0 0-1,0 1 1,0-1-1,0 0 1,-1 0-1,0 0 0,2-8 1,-4 12 7,1 0 0,0 0 0,-1 0-1,1 1 1,-1-1 0,1 0 0,-1 0 0,1 0 0,0 0 0,-1 0 0,1 1 0,-1-1-1,1 0 1,0 0 0,-1 1 0,1-1 0,0 0 0,-1 1 0,-12 16-132,0 2 0,-13 25 1,24-41 166,-28 53 80,-17 28 73,37-67-112,5-8-14,0 0 0,-1 0 0,0-1 0,0 0-1,-1 0 1,0-1 0,0 0 0,-11 8 0,18-14-26,0-1 1,-1 0-1,1 0 1,-1 0-1,1 1 1,0-1-1,-1 0 0,1 0 1,0 0-1,-1 0 1,1 0-1,0 0 1,-1 0-1,1 0 1,-1 0-1,1 0 0,0 0 1,-1 0-1,1 0 1,-1 0-1,1 0 1,0 0-1,-1 0 1,1 0-1,0 0 0,-1-1 1,1 1-1,0 0 1,-1 0-1,1-1 1,0 1-1,-1 0 1,1 0-1,0-1 1,0 1-1,-1 0 0,1 0 1,0-1-1,0 1 1,-1-1-1,1 1 1,0 0-1,0-1 1,0 1-1,0 0 0,0-1 1,0 1-1,0 0 1,-1-1-1,1 0 1,0-2 35,-1 0 0,1 0 1,0-1-1,-1 1 0,2-5 1,0 2-38,0 0 0,0 0 0,1 0 0,0 0 0,0 1 0,0-1 0,1 1 0,-1 0 0,1 0 0,1-1 0,-1 2 0,1-1 0,0 0 0,0 1 0,0 0 0,1 0 0,4-4 0,-5 5 0,0 1 1,0-1-1,0 1 0,0 0 1,1 0-1,-1 0 1,0 1-1,1-1 0,-1 1 1,1 0-1,0 0 1,-1 1-1,1-1 0,0 1 1,0 0-1,-1 1 1,1-1-1,0 1 1,-1 0-1,1 0 0,-1 0 1,7 3-1,-2 1 24,0 0 0,-1 1 0,1 1 0,-1-1 0,-1 1 0,1 0 0,8 12 0,-5-7-814,0-1 0,15 12-1,-22-20 217,9 8-3313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9:45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32 117 9152,'-27'-35'4128,"22"1"-3584,5 19-96,9 7-352,1-8-2496,3 7 1312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4:59:53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11648,'0'-9'10495,"5"9"-10751,5 5 128,6-1-5535,13 4 3103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9:51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324 291 3904,'-1'-1'273,"0"0"0,0 0 0,1 0 0,-1 0 0,0 0 1,1 0-1,-1-1 0,1 1 0,-1 0 0,1 0 0,0 0 0,0-1 0,-1 1 0,1 0 0,0 0 1,0-1-1,0 1 0,0 0 0,0 0 0,0-1 0,1 1 0,-1 0 0,0 0 0,1 0 0,-1-1 1,2-1-1,2-18 4086,-4-24 675,-8 47-4943,5 9 14,0 0-1,1 0 1,-2 18 0,-2 12 73,-12 53 59,13-59-134,-1-1 0,-2 1 0,-2-1 0,-14 33 0,22-62-93,0 0 50,-1 0-1,1 0 1,-1-1 0,-4 7-1,6-10-22,0 0-1,0 0 0,0 0 1,0 0-1,0 0 0,0-1 0,0 1 1,0 0-1,0-1 0,0 1 0,0-1 1,-1 1-1,1-1 0,0 1 1,0-1-1,-1 0 0,1 0 0,0 1 1,-1-1-1,1 0 0,0 0 0,-1 0 1,-1-1-1,-4-1 30,0-1 0,0 0 0,0 0-1,1-1 1,-1 0 0,1 0 0,0 0 0,0-1 0,-7-8-1,2 4-19,3 2-50,1 0-1,0-1 1,0-1 0,1 1-1,0-1 1,0 0 0,1 0-1,0-1 1,0 1 0,-3-14-1,2 2-14,0 0 0,2 0-1,0 0 1,0-22 0,3 28-4,1 1-1,1-1 1,0 1 0,1-1 0,1 1-1,7-25 1,-7 31 3,0 0 0,0 0 1,0 1-1,1-1 0,1 1 0,-1 0 0,1 0 0,0 0 0,0 1 0,1-1 0,0 1 1,12-9-1,-14 13 19,0 0 1,1 0-1,-1 0 1,1 0-1,-1 1 1,1-1-1,0 1 1,0 0-1,-1 1 1,1-1-1,7 1 1,8 1 192,30 5 0,3 0-48,49-3 720,188-20 0,-264 12-820,-1-1 0,0-1 0,28-12 0,-47 17-44,1-2-669,0 1-1,0-1 1,0 0-1,0-1 0,-1 0 1,0 0-1,0 0 1,0-1-1,-1 0 1,9-11-1,-9 12-2695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9:54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6 133 7392,'0'-1'35,"0"0"278,0-1 0,0 1 0,0-1 0,0 0 1,0 1-1,-1-1 0,1 1 0,0-1 1,-1 1-1,1-1 0,-1 1 0,-1-7 6357,3 14-6546,-1 1-1,1 0 1,3 8-1,2 17 194,-1 28-1,5 56 8,3 59 631,-9-148-511,-2-17 1027,-10-23-890,3 2-539,1 0 1,0 0 0,0-1 0,1 0 0,-2-18 0,0-62-44,5-226-181,0 317 174,1 0-1,-1 0 0,0 0 0,0 0 0,1 0 1,-1 0-1,0 0 0,1 1 0,-1-1 0,1 0 1,-1 0-1,1 0 0,1-1 0,5-11-44,-4 0-72,-4 10 117,3-1 24,6 3-247,-1 0 214,1 0 0,14 0-1,-20 2 9,1 0 0,0 0 0,-1-1-1,1 0 1,0 1 0,3-1 0,-4 0-15,-1 0-1,1 0 1,0 0 0,0 0 0,0 0 0,0 1-1,0-1 1,0 1 0,-1-1 0,5 3 0,-5-3 25,0 1 1,1-1-1,-1 1 0,1-1 1,-1 1-1,0-1 1,1 0-1,-1 0 0,1 0 1,-1 0-1,3 0 1,13 1 125,-13 2-85,15 1-218,-8 0 103,-10-4 67,0 0 0,0 1 1,0-1-1,0 0 0,0 0 1,0 1-1,0-1 0,0 1 1,0-1-1,-1 0 0,1 1 1,0 0-1,0-1 0,0 1 0,-1-1 1,1 1-1,1 1 0,0 3 10,0-1 0,0 1 0,-1 0-1,0 0 1,1 0 0,-1 0-1,-1 0 1,1 1 0,-1 5 0,0-8-35,-2 42-8,1-42 59,1 0 0,-1 1 0,0-1 0,0 0 0,0 0 0,0 1 0,-1-1 0,1 0 0,-1 0 0,0 0 0,-2 2 0,-1 3-66,4-7 58,1 0 0,0 0-1,-1 0 1,0 0 0,1 0 0,-1 0 0,0-1 0,1 1 0,-1 0 0,0 0-1,0-1 1,1 1 0,-1 0 0,0-1 0,0 1 0,0-1 0,0 1-1,0-1 1,0 0 0,-2 1 0,-1 0 14,0 0 0,-1-1 0,1 0 0,0 1 0,-1-2-1,1 1 1,-1 0 0,1-1 0,0 0 0,0 0 0,-1 0 0,1 0 0,-7-4 0,8 3-47,-1 0 1,1 1 0,-1-1-1,0 1 1,1 0 0,-1 0-1,0 0 1,0 0 0,0 1-1,0-1 1,1 1 0,-1 0-1,-7 1 1,-12 0-1215,23-1 969,-1 0 1,1 0-1,-1 0 1,1 0 0,-1 0-1,1 0 1,-1 0-1,1 0 1,-1 1 0,1-1-1,0 0 1,-1 0-1,1 1 1,-1-1-1,1 0 1,0 0 0,-1 1-1,1-1 1,0 0-1,-1 1 1,1-1 0,0 1-1,-1-1 1,1 0-1,0 1 1,0-1 0,0 1-1,-1-1 1,1 2-1,-1 5-2256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9:54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67 6048,'-3'-5'3599,"-6"-6"3615,8 10-7100,0 1 0,0 0 0,0 0 0,0-1 1,0 1-1,0 0 0,0 0 0,0 0 0,0 0 0,0 0 1,0 0-1,0 0 0,0 1 0,0-1 0,-2 1 0,-8 2 5,0 1-1,0 0 0,1 1 1,-1 0-1,1 1 0,0 0 0,0 0 1,1 1-1,0 1 0,0-1 0,1 1 1,0 1-1,0 0 0,1 0 1,0 0-1,-7 13 0,5-5-40,-11 28-1,17-39-32,1-1-1,1 1 0,-1 0 0,1-1 0,0 1 1,0 0-1,1 0 0,-1 0 0,2 7 0,-1-12-27,0 1 1,0-1-1,0 0 0,1 1 0,-1-1 0,0 0 0,1 0 0,-1 0 0,1 1 0,-1-1 0,1 0 0,0 0 0,-1 0 0,1 0 1,0 0-1,0 0 0,0 0 0,0 0 0,1 1 0,-1-2 4,0 1 1,0-1-1,0 0 1,0 0-1,0 0 1,0 0-1,0 1 1,0-1-1,0-1 1,0 1-1,0 0 1,0 0-1,0 0 1,0 0-1,0-1 1,0 1-1,0-1 1,0 1-1,1-1 1,5-4 85,0 0 0,-1 0 0,1 0 1,9-11-1,-12 11-119,30-32 172,-1-3-1,39-64 0,-24 35-226,-42 60-105,1 0-1,8-9 1,-12 18 121,-2 6 110,0 10 148,-1-13-182,2 45 564,11 57 1,-5-45-356,-6-46-237,5 23 1,-6-33-95,0-1 1,1 1-1,-1 0 1,1-1-1,-1 1 1,1-1-1,0 1 1,1-1-1,-1 0 1,4 4-1,-5-6-76,-1-1-1,1 1 1,0-1 0,-1 1-1,1-1 1,0 1-1,0-1 1,0 0-1,-1 1 1,1-1 0,0 0-1,0 0 1,0 1-1,-1-1 1,1 0-1,0 0 1,0 0 0,0 0-1,0 0 1,0 0-1,-1 0 1,1-1-1,0 1 1,0 0 0,0 0-1,0-1 1,-1 1-1,1 0 1,0-1-1,0 1 1,0-1 0,2-2-513,0 1 0,0-1 0,-1 0 1,1 0-1,2-4 0,-1 3-588,18-18-1995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9:55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 9632,'-5'-3'7967,"5"6"-7583,0 5-288,-3 0-128,3 4 32,-5-4 128,10 4-64,-5 0-864,0-1 416,0-6-3135,0-1 1919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9:55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4064,'0'4'501,"0"0"-169,0 1-1,0-1 0,1 1 0,-1 0 0,1-1 0,0 1 1,0-1-1,0 1 0,3 5 0,9 23 691,-1 0 0,11 58 1,-15-54 398,25 69 0,-32-104-1227,-1-1 1,1 1-1,-1-1 0,1 1 0,0-1 1,-1 1-1,1-1 0,0 0 0,0 1 1,2 1-1,0-18 1468,-1-3-1317,5-51 522,-4 34-202,1 1-1,1-1 1,12-35-1,-15 64-466,0 0 0,0 0 0,1 1 0,0 0 0,0-1 0,6-6 0,-8 10-116,1 0 0,0 0 0,0 0 0,0 0 0,0 0 0,1 0 0,-1 1 0,0-1 0,1 1-1,-1 0 1,1-1 0,0 1 0,-1 0 0,1 1 0,0-1 0,4 0 0,9 1-39,0 1 1,0 0 0,0 2-1,-1 0 1,1 0-1,26 11 1,18 3-450,-23-8-3987,-16-5-2057,-2 0 2312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9:56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9 331 2304,'-5'-14'974,"5"14"-884,0-1-1,0 1 1,0 0 0,0-1 0,0 1-1,0-1 1,0 1 0,0 0 0,0-1-1,0 1 1,0-1 0,0 1 0,0 0-1,0-1 1,0 1 0,1 0 0,-1-1-1,0 1 1,0-1 0,1 1 0,-1 0-1,0 0 1,0-1 0,1 1 0,-1 0-1,1-1 1,4-19 6363,-4 20-6225,-1-1 0,0 1 0,1-1 0,-1 1 0,1-1-1,-1 1 1,1 0 0,-1-1 0,0 1 0,1 0 0,-1 0-1,1-1 1,-1 1 0,1 0 0,0 0 0,-1 0 0,1-1-1,0 1-148,-1 1-1,0-1 0,1 0 0,-1 0 0,0 1 0,1-1 0,-1 0 0,0 0 0,0 1 1,1-1-1,-1 0 0,0 1 0,0-1 0,0 0 0,1 1 0,-1-1 0,0 1 0,0-1 0,0 0 1,0 1-1,0-1 0,0 0 0,0 1 0,0-1 0,0 1 0,0-1 0,0 0 0,0 1 1,0-1-1,0 1 0,-8 103 1788,7-84-1795,0 7 27,2 32 0,-1-50-357,1 0 0,-2 0-1,1 0 1,-4 15 0,3-17-900,0-10-648,2-17-1504,0-19-2085,-8-77 1,0-8 5578,11-39 7636,-4 148-7006,3-23 0,-3 35-918,1-1 1,-1 1 0,1 0 0,0-1 0,0 1 0,1 0 0,-1 0-1,1-1 1,-1 1 0,1 0 0,0 0 0,4-4 0,2 2-664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9:58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10 420 2400,'-9'3'3693,"15"2"1253,-6-5-4945,1 0 189,1 1 0,0-1 0,0 0 1,-1 1-1,1-1 0,0 0 0,-1 0 1,1 0-1,0-1 0,0 1 0,-1 0 1,1-1-1,0 1 0,2-2 0,4 0 621,9-2-282,-1-1 0,1 0 0,-1-1 0,0-1 0,-1-1 1,0 0-1,0-1 0,0 0 0,23-22 0,-23 17-393,0-1 0,-1 0 0,-1-1 0,0-1-1,-1 0 1,-1-1 0,17-36 0,-21 39-87,0-2 0,-1 1-1,-1-1 1,0 0 0,-2 0 0,4-32-1,-12 78-341,1 7 273,3 0 0,1 1 0,6 47 0,-5-76 55,1 0 0,0 0 0,1 0-1,-1 0 1,2-1 0,5 11 0,-7-15 45,0 1 0,0-1 0,0 0 0,1 0 0,-1 0 0,1 0 1,0-1-1,-1 1 0,1-1 0,1 0 0,-1 0 0,0 0 0,0 0 0,1 0 0,5 2 0,-7-4-42,0 0-1,0 1 0,0-1 1,0 0-1,1 0 0,-1 0 1,0 0-1,0-1 0,0 1 0,0-1 1,0 1-1,0-1 0,3-1 1,0 0 16,-1-1 1,0 0 0,0 1 0,0-1-1,6-6 1,2-3-1,-1-1 1,13-20-1,-22 31-60,16-25 76,-2-1-1,0-1 0,-2 0 1,-1-1-1,17-59 0,-28 79-113,-2 8 39,0 0 0,1 1-1,-1-1 1,1 1 0,-1-1 0,1 0 0,-1 1 0,1-1-1,0 1 1,1-2 0,-1 23-331,2 2 294,4 75-151,-7-83 272,0 0 0,-1 0 0,-1 0 0,-6 27 0,7-38-60,0 0 0,0 0 0,-1 1 0,1-1 0,-1 0 1,0 0-1,0-1 0,0 1 0,0 0 0,0-1 0,0 1 0,-1-1 0,0 0 0,1 1 1,-1-1-1,0-1 0,0 1 0,0 0 0,0-1 0,0 1 0,0-1 0,-1 0 0,-4 1 1,-31 12 198,4 2-415,33-15 196,0 0 5,-1 0 1,0-1-1,0 1 1,1-1-1,-1 1 1,0-1-1,0 0 1,0 0-1,0 0 0,-3-1 1,46-1-209,-3 2 136,141-1 256,30-2 93,-205 3-740,-1 0 0,1 0 0,0 0 0,-1 0 0,1-1 0,-1 1 0,1-1 1,0 0-1,-1 0 0,1 0 0,-1 0 0,0 0 0,1-1 0,-1 1 0,0-1 0,4-2 0,-3 0-1690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39:58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32 7456,'-28'-17'3392,"20"14"-2944,3-2 320,5 10-512,0-10-800,10 5 288,-2-3-800,10-1 608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40:07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6 968 3328,'-5'-3'8938,"23"3"-6180,-12-1-2403,-1 1 1,0-1 0,0 0 0,0-1 0,0 1 0,0-1 0,-1 0 0,1 0 0,0 0 0,-1-1 0,9-5 0,-7 3-170,1 0 0,-1-1 0,0 0 0,0 0 0,-1 0 0,9-14 0,15-31 63,-2-1-1,33-91 1,-47 93-282,-7 24 136,-6 13-225,-2 10-75,-1 9-60,0 4 221,1 0 0,0 13 0,-4 17 42,2-23-8,1 0-1,1 0 0,1 0 0,1 30 1,0-42 16,0 0 0,1 0 0,0 1 0,0-1 0,0 0 0,0 0 0,1 0 0,0 0 0,0 0 0,1 0 0,-1 0 0,1-1 0,0 1 0,0-1 0,0 0 0,1 0 0,0 0 0,-1 0 0,8 4 0,-7-6 47,-1 0-1,1 0 1,-1-1 0,1 0-1,-1 0 1,1 0 0,0 0-1,0 0 1,0-1 0,-1 0-1,1 0 1,0 0 0,0 0 0,0 0-1,0-1 1,4-1 0,6-2 202,0 0 0,25-13 0,-28 12-228,30-17 65,0-1-1,47-36 1,-77 51-188,1 1 0,0 1 0,24-10 0,-36 16 88,0 0 1,0 0 0,1 0 0,-1 0 0,0 0-1,0-1 1,1 1 0,-1 0 0,0 0 0,0 0-1,0 0 1,1 0 0,-1 1 0,0-1-1,0 0 1,1 0 0,-1 0 0,0 0 0,0 0-1,0 0 1,1 0 0,-1 0 0,0 0 0,0 1-1,0-1 1,1 0 0,-1 0 0,0 0-1,0 0 1,0 1 0,0-1 0,0 0 0,1 0-1,-1 0 1,0 1 0,0-1 0,3 13 67,-5 18 77,2-29-137,-7 45 143,4-30-120,-2 34 1,7-42 48,-2-7 186,6-9 12,3-2-263,0 1 1,13-10 0,8-7-47,-19 15-32,-1 1 0,2 0 0,-1 1 0,14-7 0,-25 15 58,1 0 0,-1-1 1,1 1-1,-1 0 0,1 0 0,-1 0 0,1 0 1,-1 0-1,0 0 0,1 0 0,-1 0 0,1 0 1,-1 0-1,1 0 0,-1 0 0,1 0 0,-1 0 1,1 0-1,-1 1 0,1-1 0,-1 0 0,0 0 0,1 1 1,-1-1-1,1 0 0,-1 0 0,0 1 0,1-1 1,-1 0-1,0 1 0,1-1 0,-1 0 0,0 1 1,0-1-1,1 1 0,-1-1 0,0 1 0,0-1 1,0 0-1,0 1 0,0-1 0,1 1 0,4 23 65,-5-21-14,1 7-8,0 0 0,1 0 0,1 0 0,-1 0 0,1-1 0,1 1 0,5 9 0,4-7 159,-13-11-193,1-1 0,0 1 0,-1-1-1,1 1 1,-1-1 0,1 1 0,0-1 0,-1 0 0,1 1 0,0-1-1,0 0 1,-1 0 0,1 1 0,0-1 0,0 0 0,-1 0 0,1 0 0,0 0-1,0 0 1,-1 0 0,1 0 0,1 0 0,21-5 14,-14 3 51,44-15-138,118-15-214,-139 26 286,55-21 0,-48 15 39,52-22-14,-34 12-259,-51 20 221,-1 0 0,1 0 0,11-1 0,-15 3 9,-1 0 0,0 0-1,0 0 1,1 0 0,-1 0 0,0 0 0,0 0 0,1 0-1,-1 0 1,0 1 0,0-1 0,0 0 0,1 1 0,-1-1 0,0 1-1,0 0 1,0-1 0,0 1 0,0 0 0,0 0 0,0-1-1,0 1 1,0 0 0,1 2 0,1 1-4,-2-3 250,-14 2 96,2-3-331,0 1-1,0 0 0,0 0 1,0 1-1,-12 4 0,16-4-38,0 1-1,1-1 0,-1 2 1,1-1-1,0 1 1,0 0-1,0 0 0,1 0 1,-6 7-1,8-8-1,0-1 0,1 1 0,-1 1 0,1-1-1,0 0 1,0 1 0,0-1 0,0 1 0,-1 5 0,2-8 28,1 1 0,-1 0 1,1-1-1,0 1 0,0 0 1,0-1-1,0 1 0,0 0 1,0 0-1,0-1 0,1 1 0,-1 0 1,1-1-1,-1 1 0,1-1 1,0 1-1,-1-1 0,1 1 1,0-1-1,0 1 0,0-1 1,0 0-1,0 1 0,3 1 1,-2-1 14,1 1 0,-1-1 0,1 1 1,0-1-1,-1 0 0,1-1 0,0 1 0,0 0 1,1-1-1,-1 1 0,0-1 0,0 0 1,1 0-1,-1-1 0,1 1 0,5 0 1,-2-3 28,0 1 0,-1-1 0,1-1 1,-1 1-1,1-1 0,-1 0 0,0-1 1,0 1-1,0-1 0,0-1 0,-1 1 1,0-1-1,6-6 0,1-3 9,0 0 1,-1-1-1,16-27 0,-4-5-6,-2 0-1,25-80 0,-28 73-39,59-210 22,-69 233-44,-3 11 30,3-22 0,-7 37-58,0 0 0,-1 0 0,0 0 0,0 0 0,-1 0 0,1 0 1,-1 0-1,0 0 0,-3-8 0,4 12 35,0 1 0,-1 0 0,1-1-1,0 1 1,0 0 0,-1-1 0,1 1 0,0 0 0,-1-1 0,1 1 0,-1 0-1,1 0 1,0 0 0,-1-1 0,1 1 0,-1 0 0,1 0 0,0 0 0,-1 0-1,1 0 1,-1 0 0,1 0 0,-1 0 0,1 0 0,0 0 0,-1 0 0,1 0-1,-1 0 1,1 0 0,-1 0 0,1 0 0,0 0 0,-1 1 0,1-1 0,-1 0-1,1 0 1,0 0 0,-1 1 0,1-1 0,0 0 0,-1 1 0,1-1 0,-18 15-168,17-14 159,-9 9-6,0 1 0,1 1 1,0 0-1,1 0 0,1 0 1,0 1-1,0 0 0,1 1 1,-6 21-1,3-1-9,1 1-1,-6 64 1,10-48 147,1 62-1,3-97-102,2 0 0,0 0 0,0 0 0,2 0 0,0-1 0,1 1 0,0-1 0,9 17 0,-6-17-18,0-2-1,1 1 1,18 22-1,-22-32 32,-1 1-1,1-1 0,0 0 1,0 0-1,0 0 0,1-1 1,-1 1-1,1-1 1,0-1-1,0 1 0,0-1 1,8 2-1,-3-2 62,0 0 0,1-1-1,-1-1 1,0 1 0,0-2 0,1 0 0,-1 0-1,0-1 1,19-5 0,-24 5-75,-1 0 0,0 0 1,1 0-1,-1-1 0,-1 1 0,1-1 0,0-1 0,-1 1 1,1 0-1,-1-1 0,0 0 0,0 0 0,0-1 0,-1 1 1,0-1-1,1 1 0,-2-1 0,1 0 0,0 0 1,-1 0-1,2-7 0,-3 9-11,-1 0 1,1 0-1,-1 1 1,1-1-1,-1 0 1,0 0-1,0 0 1,0 0-1,-1 0 1,1 0-1,-1 0 1,0 0-1,1 0 1,-1 1-1,-3-6 1,4 7-5,-1 0 1,0 0-1,0 0 1,1 0-1,-1 0 1,0 0-1,0 0 1,0 1-1,0-1 1,0 0-1,0 1 1,0-1-1,0 1 1,0-1-1,-1 1 1,-1-1-1,2 1-9,-1-1-1,0 1 0,0 0 1,0 0-1,0 0 0,0 1 1,0-1-1,0 0 0,0 1 1,0 0-1,0-1 0,1 1 1,-3 1-1,-3 1-15,1 1 1,0 0-1,0 1 0,0-1 0,0 1 1,1 0-1,-8 9 0,10-10 19,0 0 1,0-1-1,1 1 0,-1 0 1,1 1-1,0-1 0,0 0 0,0 1 1,1-1-1,0 1 0,0-1 0,0 1 1,-1 6-1,3-8 20,-1 1-1,1 0 1,0-1-1,0 1 1,0 0 0,0-1-1,0 1 1,1-1 0,0 1-1,0-1 1,0 0-1,0 0 1,0 0 0,1 0-1,-1 0 1,1-1 0,0 1-1,0-1 1,0 1 0,0-1-1,0 0 1,7 3-1,-1 0 66,0-1 0,1 0-1,0 0 1,0-1-1,0-1 1,0 0 0,12 2-1,-15-4-47,-1 0 0,1 0 0,-1-1 0,1 1 0,-1-1 0,1-1 0,-1 1 0,0-1 0,0 0 0,0 0 0,0-1 0,0 0 0,0 0 0,-1 0 0,1-1 0,-1 0 0,8-8 0,51-56-232,-56 62 152,-5 8 45,-2 2 14,-2 7-53,0 0-1,-1 0 1,-4 16 0,-2 8-63,-30 230 83,11-54 108,20-161-12,4-26 338,-8 34 0,10-58-128,0-9-18,4-37-114,29-192-16,-5 71-142,-18 126-172,3 0 1,16-41-1,-25 75 153,1 0 0,-1 0 0,1 0 1,1 0-1,-1 1 0,1 0 0,0 0 0,9-9 1,-12 14 18,0-1 0,0 1 1,0-1-1,0 1 1,0 0-1,0-1 0,0 1 1,1 0-1,-1 1 1,0-1-1,0 0 0,1 1 1,-1-1-1,1 1 1,-1-1-1,1 1 0,-1 0 1,0 0-1,1 1 0,-1-1 1,1 0-1,-1 1 1,1-1-1,-1 1 0,0 0 1,1 0-1,-1 0 1,0 0-1,0 0 0,0 0 1,3 3-1,-3-2 11,1 0-1,-1 0 1,0 0-1,0 0 1,0 1 0,0-1-1,-1 0 1,1 1-1,-1 0 1,1-1-1,-1 1 1,0 0-1,0 0 1,0 0 0,0 3-1,0-1-3,0 1 0,-1-1 0,0 1 0,0 0-1,0-1 1,-1 1 0,-2 10 0,2-10 47,-1 0 1,1 0-1,-2-1 0,1 1 1,0-1-1,-1 1 0,0-1 1,0 0-1,-1 0 1,1 0-1,-1-1 0,0 1 1,-1-1-1,1 0 0,-10 7 1,12-10-29,0 0 1,1 0 0,-1-1 0,1 1 0,-1-1 0,0 1 0,0-1 0,1 0 0,-1 1 0,0-1 0,0 0 0,0 0 0,1 0-1,-1-1 1,0 1 0,0 0 0,1-1 0,-1 1 0,-2-2 0,1 1-21,1 0 0,-1-1 1,1 1-1,0-1 0,0 0 0,0 0 1,0 0-1,0 0 0,1 0 0,-1 0 1,-2-4-1,4 6-2,0 0 0,0-1-1,0 1 1,0 0 0,-1 0 0,1 0 0,0-1-1,0 1 1,0 0 0,0 0 0,0 0 0,0-1 0,0 1-1,0 0 1,0 0 0,0 0 0,0-1 0,1 1-1,-1 0 1,0 0 0,0 0 0,0 0 0,0-1 0,0 1-1,0 0 1,0 0 0,0 0 0,0 0 0,1-1 0,-1 1-1,0 0 1,0 0 0,0 0 0,0 0 0,1 0-1,-1 0 1,0 0 0,0-1 0,0 1 0,0 0 0,1 0-1,-1 0 1,0 0 0,0 0 0,0 0 0,1 0-1,-1 0 1,0 0 0,0 0 0,0 0 0,1 0 0,-1 0-1,0 0 1,0 0 0,0 0 0,1 1 0,11-1-71,10 3 62,1 0 0,0-2 0,-1-1 0,33-4 0,-15 1 7,4 0 128,62-12 0,-82 10-72,0-1 1,0-1-1,-1-1 0,27-14 0,-41 18 11,-1-1-1,1 0 1,-1-1 0,0 0-1,11-11 1,-16 14-30,0 0 1,-1 0 0,1 0-1,-1-1 1,0 1-1,0-1 1,0 1 0,-1-1-1,1 0 1,-1 0-1,0 0 1,0 0-1,0 0 1,-1 0 0,1 0-1,-1-4 1,0 6-57,0 0 0,0 0 0,0-1 1,0 1-1,-1 0 0,1 0 0,-1 0 1,1 0-1,-1-1 0,0 1 0,0 0 0,-2-3 1,2 4 11,0 0 0,0 0 0,0 1 1,0-1-1,0 0 0,0 1 0,0-1 1,0 1-1,0-1 0,0 1 0,0 0 1,0-1-1,0 1 0,0 0 0,0 0 1,-1 0-1,1 0 0,0 0 0,0 0 1,0 0-1,0 0 0,-1 0 0,1 1 1,0-1-1,0 0 0,0 1 0,0-1 1,-2 1-1,-4 3 7,1 0 0,-1 0-1,0 1 1,1 0 0,0 0 0,0 0 0,1 1 0,-1 0 0,1 0-1,0 0 1,1 1 0,0-1 0,0 1 0,0 0 0,1 0 0,0 1-1,-3 10 1,5-14 25,1-1 0,0 1 0,0 0 0,0 0 0,0-1 0,1 1 0,-1 0-1,1-1 1,0 1 0,0 0 0,0-1 0,1 1 0,-1-1 0,1 0 0,3 6 0,-2-6-3,-1 1 0,1-1 0,0 1 0,0-1 0,0 0 0,0 0 0,0-1 0,1 1 0,-1-1 0,1 1 0,0-1 0,0 0 0,5 2 0,-6-4 2,1 1 0,-1-1 0,1 0-1,-1 0 1,1 0 0,-1 0 0,1 0 0,-1-1 0,0 0 0,1 1 0,-1-1-1,0-1 1,1 1 0,2-2 0,9-5 117,22-14-1,-26 15-83,36-21-114,53-23-1,-97 50 45,-1-1-1,1 1 0,0 0 1,0 0-1,0 0 0,5 0 0,-8 1 25,1 0 0,-1 0-1,0 0 1,1 0-1,-1 0 1,0 0-1,1 0 1,-1 0-1,0 0 1,1 1-1,-1-1 1,0 0-1,1 0 1,-1 0-1,0 0 1,1 1-1,-1-1 1,0 0-1,0 0 1,1 1-1,-1-1 1,1 1-1,-1 0-4,0-1 0,0 1 0,1 0 0,-1 0 0,0 0 0,0 0 0,0 0 0,0 0-1,0 0 1,0 0 0,0 0 0,0 1 0,-2 7-11,-1 0 1,0 0 0,0-1-1,-8 15 1,-5 13 109,8-18 15,2-5 372,9-12-244,5-8-79,17-13-179,2 1-1,0 1 1,1 1 0,0 1 0,37-14 0,-55 27-62,-1-1 1,0 1-1,1 1 1,11-2-1,-18 3 70,-1 1-1,0 0 1,1 0-1,-1 0 1,0 0 0,0 0-1,1 0 1,-1 1-1,0-1 1,1 1-1,-1-1 1,0 1-1,0 0 1,0 0-1,0 0 1,0 0 0,0 0-1,0 1 1,0-1-1,0 0 1,-1 1-1,1 0 1,0-1-1,1 3 1,13 27-169,-14-25 274,1 0-1,1 0 1,-1 0 0,5 5 0,-6-9-81,0 0-1,0 0 1,0 0-1,0 0 1,0-1 0,1 1-1,-1-1 1,0 1-1,1-1 1,-1 0-1,1 0 1,0 0 0,4 1-1,-1-1-2,0 0 0,0-1 0,0 1 1,0-1-1,0-1 0,0 1 0,0-1 0,0 0 0,7-2 0,7-4 87,26-12 0,-12 5-139,31-12 133,75-41 0,-135 65-107,0 0 1,-1-1 0,0 0 0,1 0-1,-1 0 1,-1 0 0,1-1 0,0 0 0,-1 1-1,0-1 1,4-5 0,-7 9 12,0 0 1,0 0-1,0-1 1,0 1 0,0 0-1,0 0 1,0 0-1,0 0 1,0 0-1,0-1 1,-1 1-1,1 0 1,0 0-1,0 0 1,0 0-1,0 0 1,0-1-1,0 1 1,0 0 0,0 0-1,0 0 1,0 0-1,-1 0 1,1 0-1,0 0 1,0 0-1,0-1 1,0 1-1,0 0 1,0 0-1,-1 0 1,1 0-1,0 0 1,0 0-1,0 0 1,0 0 0,0 0-1,-1 0 1,1 0-1,0 0 1,0 0-1,0 0 1,0 0-1,0 0 1,-1 0-1,1 0 1,0 0-1,0 0 1,0 0-1,-1 0 1,-15 3-158,-16 6-19,18-3 159,-1 1 1,1 0-1,1 1 1,-1 0-1,-12 12 0,21-16 14,0 0 0,0 0 0,1 1 0,0 0-1,0-1 1,0 2 0,0-1 0,1 0 0,0 1-1,0-1 1,0 1 0,1 0 0,0 0 0,0 0-1,-1 9 1,2-8 14,0 0 0,1 0 0,1 12 0,0-17 12,-1 0 0,0 0 0,1-1 0,-1 1 1,1 0-1,0-1 0,-1 1 0,3 3 0,-2-5-10,-1 1 0,0-1 0,1 1 0,-1-1 0,1 1 0,0-1 0,-1 1 0,1-1 0,-1 0 0,1 1 0,0-1 0,-1 0 0,1 1 0,-1-1 0,1 0 0,0 0 0,0 0 0,-1 0 0,1 0 0,0 0 0,-1 0 0,1 0 0,1 0 0,3-1 29,0-1 1,0 0-1,0 0 1,0 0-1,0 0 1,0-1-1,-1 0 1,6-4-1,-1 1 52,17-10 79,-2 1-134,-1 0 0,0-1-1,34-33 1,-42 33-29,0-1 1,-2-1-1,0 0 0,21-38 1,-13 8-15,-1-1 0,20-79 0,9-104-88,-45 216 74,6-51-24,-10 61-18,0 0 0,0 0 0,0 0 0,-1 0 0,0 0-1,0 0 1,0 0 0,-4-9 0,5 15 58,0-1 0,0 1 0,0-1 0,-1 1 0,1 0-1,0-1 1,0 1 0,0 0 0,-1-1 0,1 1 0,0-1 0,-1 1 0,1 0 0,0 0 0,-1-1 0,1 1 0,0 0 0,-1 0 0,1-1 0,0 1-1,-1 0 1,1 0 0,-1 0 0,1 0 0,0-1 0,-1 1 0,1 0 0,-1 0 0,1 0 0,-1 0 0,1 0 0,0 0 0,-1 0 0,1 0 0,-1 0-1,1 1 1,-1-1 0,1 0 0,0 0 0,-1 0 0,1 0 0,-1 0 0,1 1 0,0-1 0,-1 1 0,-18 16-14,12-10-6,-8 8 8,1 1 0,0 0 0,2 0 0,0 1 0,0 1 0,2 0 0,0 0 1,1 1-1,1 1 0,-7 26 0,7-22 33,-82 288 97,75-261-124,8-32 28,1 1 0,-3 22 0,8-37-7,0 0 0,1 1 0,0-1 0,0 1-1,0-1 1,1 0 0,-1 1 0,1-1 0,1 0-1,-1 0 1,1 1 0,3 7 0,-2-9 7,0 0-1,0 0 1,0 0 0,0 0-1,1 0 1,0 0 0,0-1-1,0 0 1,0 0 0,0 0-1,1 0 1,-1-1 0,1 0-1,8 4 1,-5-4 36,0 0-1,0 0 1,0 0-1,0-1 1,0 0-1,0 0 1,0-1-1,16-2 1,0-2-24,1 0 1,0-2 0,38-15 0,-53 17-3,0 0 0,0-1-1,0-1 1,-1 0 0,0 0 0,0 0 0,0-1 0,-1-1 0,0 0 0,-1 0 0,7-9 0,-5 4 28,-1 0 0,12-26 0,-18 34-94,0 1-1,0-1 0,-1 0 0,0 1 1,0-1-1,0 0 0,0 0 0,-1 0 0,1 0 1,-1 0-1,0 0 0,-2-9 0,2 14 34,0 0-1,0 0 1,0-1 0,0 1-1,0 0 1,0 0-1,-1-1 1,1 1-1,0 0 1,0 0-1,0 0 1,0-1 0,0 1-1,0 0 1,-1 0-1,1 0 1,0-1-1,0 1 1,0 0 0,-1 0-1,1 0 1,0 0-1,0-1 1,-1 1-1,1 0 1,0 0 0,0 0-1,0 0 1,-1 0-1,1 0 1,0 0-1,-1 0 1,1 0 0,0 0-1,0 0 1,-1 0-1,1 0 1,0 0-1,0 0 1,-1 0 0,1 0-1,-12 10-156,-8 16 94,14-17 71,1 0 0,1 0 0,0 0 0,0 0 0,0 0 1,-1 11-1,3-14 1,1 1 0,1 0 0,-1-1 0,1 1 0,0 0 0,0-1 0,1 1 0,0 0 0,3 11 0,-2-12 16,0 0 0,0 0 0,0-1-1,1 1 1,0-1 0,0 0 0,5 7 0,-7-11-2,0 1 1,1-1 0,-1 1 0,1-1 0,-1 0 0,1 0 0,-1 0 0,1 0-1,0 0 1,-1 0 0,1 0 0,0-1 0,0 1 0,0-1 0,0 1 0,0-1-1,-1 1 1,1-1 0,0 0 0,0 0 0,0 0 0,0 0 0,0-1 0,0 1-1,0 0 1,3-2 0,15-5 159,0-2 0,0 0 0,22-15 0,8-3-144,136-54-180,-135 66-74,-55 21 163,0-1 1,0 0-1,0 0 0,-6 5 0,-4 2 58,1-2 108,1 1 1,1 0-1,-1 0 1,2 1-1,-12 16 1,22-28-99,0 1 1,0-1 0,0 0 0,0 0 0,0 0 0,0 0 0,0 1 0,0-1-1,0 0 1,1 0 0,-1 0 0,0 0 0,0 0 0,0 0 0,0 1 0,0-1 0,0 0-1,0 0 1,1 0 0,-1 0 0,0 0 0,0 0 0,0 0 0,0 0 0,0 0 0,0 1-1,1-1 1,-1 0 0,0 0 0,0 0 0,0 0 0,0 0 0,1 0 0,-1 0-1,0 0 1,0 0 0,0 0 0,0 0 0,1 0 0,-1 0 0,0-1 0,0 1 0,0 0-1,0 0 1,1 0 0,5-2 75,0-1 0,0 1 0,8-6-1,11-5-173,1 2 20,52-19-42,-67 27 60,0 0 1,0 0-1,1 1 0,21-1 0,-32 3 35,0 0 1,0 0-1,-1 0 0,1 1 0,0-1 1,0 0-1,0 0 0,-1 1 0,1-1 1,0 0-1,0 1 0,-1-1 0,1 0 1,0 1-1,-1-1 0,1 1 0,0-1 1,-1 1-1,1 0 0,-1-1 0,1 1 1,-1-1-1,1 1 0,-1 0 0,0 0 1,1-1-1,-1 2 0,6 25 130,-2-5 28,-3-20-127,0 0 1,-1 0-1,1-1 0,0 1 1,0 0-1,0 0 0,0 0 1,1 0-1,-1-1 0,0 1 1,1-1-1,-1 1 0,1-1 1,-1 1-1,1-1 0,0 0 1,0 0-1,-1 0 0,1 0 1,0 0-1,0 0 0,0-1 1,0 1-1,0 0 0,0-1 1,0 0-1,1 1 0,-1-1 1,0 0-1,0 0 0,0 0 1,0-1-1,0 1 0,0 0 1,0-1-1,0 1 0,0-1 1,0 0-1,2 0 0,4-2 5,-1 0 0,0 0 0,0 0-1,0-1 1,-1 0 0,1 0 0,-1 0-1,10-10 1,-2-1 37,-1-2 0,0 0 0,-1 0-1,-1-1 1,10-22 0,40-101-166,-53 123 75,21-58-6,59-133 57,-86 206-30,1-3-7,0-1 0,0 1 0,2-11 1,-5 17 6,0-1 1,1 0 0,-1 0 0,0 0 0,0 0 0,0 0-1,1 1 1,-1-1 0,0 0 0,0 0 0,0 0 0,-1 0 0,1 0-1,0 1 1,0-1 0,0 0 0,-1 0 0,1 0 0,0 0 0,-1 1-1,1-1 1,0 0 0,-1 0 0,1 1 0,-1-1 0,0 0-1,1 1 1,-1-1 0,1 0 0,-1 1 0,0-1 0,0 1 0,1-1-1,-1 1 1,0 0 0,0-1 0,-1 1 0,2-1 12,-1 1-1,0 0 1,1 0 0,-1 0 0,0 0-1,1 0 1,-1 0 0,0 0 0,0 0-1,1 0 1,-1 0 0,0 0 0,1 0-1,-1 0 1,0 1 0,0-1 0,1 0-1,-1 0 1,1 1 0,-1-1 0,0 1-1,1-1 1,-1 0 0,1 1-1,-2 0 1,2 1-56,-3 3 468,2-3-477,-3-3 284,2 1-252,2 0-7,-3 4-68,-2 0 446,-1-3-330,4-1-7,1 1 1,1 0 0,0-1 0,-1 0 0,1 0 0,0 1 0,-1-1 0,1 0 0,0 1 0,-1-1 0,1 0 0,0 0 0,-1 0 0,1 0 0,-1 1 0,1-1 0,0 0 0,-1 0 0,1 0 0,-1 0 0,1 0 0,0 0 0,-1 0 0,1 0 0,-1 0 0,1 0 0,-1 0 0,1 0 0,0 0 0,-2-1 0,-1 1-81,3 0-3,-3 3 25,-5 5 262,7-6-295,3 4 56,-2-5 351,7-10-470,4-3-53,-10 10 321,-1 2-112,0 0 1,1 0 0,-1 0 0,0 0 0,0 0-1,0 0 1,0 0 0,0-1 0,1 1 0,-1 0-1,0 0 1,0 0 0,0 0 0,0 0 0,0 0 0,0-1-1,0 1 1,0 0 0,0 0 0,1 0 0,-1 0-1,0-1 1,0 1 0,0 0 0,0 0 0,0 0-1,0-1 1,0 1 0,0 0 0,0 0 0,0 0-1,0 0 1,0-1 0,0 1 0,-1 0 0,1 0-1,0 0 1,0-6-23,0 5 4,0 0 13,0 0-1,0 0 1,0 1 0,0-1-1,0 0 1,0 0-1,0 0 1,1 1-1,-1-1 1,0 0-1,0 0 1,1 1-1,-1-1 1,1 0-1,-1 0 1,0 1 0,1-1-1,-1 0 1,1 1-1,-1-1 1,1 1-1,0-1 1,-1 1-1,2-2 1,-1-7 41,12-2-106,-13 11 60,1 0 0,-1-1-1,1 1 1,-1 0 0,0-1 0,1 1 0,-1-1 0,0 1 0,1-1-1,-1 1 1,0-1 0,1 1 0,-1-1 0,0 1 0,0-1 0,0 1-1,1-1 1,-1 0 0,0 1 0,0-1 0,0 1 0,0-1 0,0 1-1,0-1 1,0 0 0,0 1 0,-1-2 0,2 2 3,-1-1-1,0 1 1,0-1 0,0 1-1,0-1 1,1 1 0,-1 0-1,0-1 1,1 1 0,-1-1 0,0 1-1,1 0 1,-1-1 0,0 1-1,1 0 1,-1 0 0,0-1-1,1 1 1,-1 0 0,1 0 0,0-1-1,-1 1 17,1-1 0,-1 1 0,1-1 0,-1 1-1,1-1 1,-1 1 0,1-1 0,-1 1 0,0-1 0,1 0 0,-1 1-1,0-1 1,0 1 0,1-1 0,-1 0 0,0 1 0,0-1-1,0 0 1,0 1 0,0-1 0,0 0 0,0 1 0,0-1-1,0 0 1,0 0 0,3-4-112,-3 4 100,1 1-1,-1 0 1,0-1 0,1 1 0,-1 0-1,0-1 1,1 1 0,-1 0-1,0-1 1,1 1 0,-1 0 0,0-1-1,0 1 1,0-1 0,1 1-1,-1-1 1,0 1 0,0-1 0,0 1-1,0 0 1,0-1 0,0 0 0,1-1 6,0-1 1,0 1-1,0 0 1,1 0-1,-1 0 1,0 0 0,1 1-1,-1-1 1,1 0-1,0 0 1,0 1 0,0-1-1,2 0 1,18-20 64,-10 0 187,-10 16-284,1 0 0,1 1 0,6-11 0,-9 15 30,0 0-1,0 0 1,-1-1 0,1 1-1,0 0 1,-1-1 0,0 1-1,1-1 1,-1 1 0,0 0-1,1-4 1,2-9-59,-3 7 51,0 3 6,1 4-2,-1 0 1,0-1-1,0 1 0,0 0 0,0 0 0,0-1 1,0 1-1,0 0 0,0 0 0,0 0 0,0-1 1,0 1-1,0 0 0,0 0 0,0-1 0,0 1 0,0 0 1,0 0-1,0-1 0,0 1 0,0 0 0,0 0 1,0 0-1,-1-1 0,1 1 0,0 0 0,0 0 1,0 0-1,0 0 0,0-1 0,-1 1 0,1 0 1,0 0-1,0 0 0,0 0 0,-1 0 0,1-1 1,0 1-1,0 0 0,0 0 0,-1 0 0,1 0 1,0 0-1,0 0 0,-1 0 0,1 0 0,0 0 0,0 0 1,0 0-1,-1 0 0,1 0 0,0 0 0,0 0 1,-1 0-1,1 0 0,0 0 0,0 0 0,0 0 1,-1 1-1,1-1 0,0 0 0,-8 6-142,-2 3 64,0 1 0,1-1 0,-9 12 0,-10 16 71,-24 35 72,41-53 49,1 0 0,1 1 0,2 0 1,-1 0-1,-5 28 0,-11 107 297,21-123-288,3 62-1,1-76-49,1 1 1,1-1-1,1 0 0,10 31 0,-10-42-14,-1 1-1,1 0 1,0-1-1,0 1 1,1-1-1,0 0 1,0-1-1,1 1 1,0-1-1,11 9 0,-11-10-45,0-2-1,0 1 1,0 0-1,0-1 1,1 0-1,-1-1 1,1 0-1,0 0 1,0 0-1,0-1 1,0 1-1,0-2 1,8 1-1,16-3-776,44-7-1,-51 5-1139,-18 3 951,0 0 1,-1 0 0,1-1 0,0 0 0,-1 0 0,1 0 0,-1 0-1,1-1 1,-1 0 0,6-5 0,-1 3-1275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40:08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20 6816,'-36'-20'3904,"51"27"5741,-2-1-8842,1-1-1,21 5 1,10-5-480,-1-1 1,49-2-1,-20-7-1000,-26-2-2812,-25 4 168,-11 1-2626,-5 5 1910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00:34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0 609 2912,'0'0'2570,"17"-3"412,-8-2-2707,0 0 0,-1 0 0,1-1 0,-1 0 0,0-1 0,8-7 0,39-50 147,-26 30-183,-1 1-114,-2-1-1,-1-1 1,-2-2-1,-1 0 1,18-45-1,-35 64-446,-5 16 47,-1 3 29,0 11 54,-3 10 358,0-1-1,-11 31 1,-1 4 169,-25 128 585,-7 27-864,33-154 68,-31 134 1155,44-184-1134,2-6-82,-1-1 0,1 1 1,0-1-1,0 1 1,0 0-1,0-1 1,-1 1-1,1-1 1,0 1-1,0 0 1,0-1-1,0 1 1,0-1-1,1 1 0,-1-1 1,0 1-1,0 0 1,0-1-1,0 1 1,1 0-1,0 0 657,-1-4-598,0-1 0,1 1 0,0 0-1,0 0 1,0 0 0,1-3 0,5-17-52,54-243-16,-58 254-39,14-53-115,51-119 0,48-54-868,-112 230 922,2-4-127,1 0 1,9-13-1,-14 23 144,-1 0 1,1 0-1,0 0 1,0 0 0,-1 0-1,1 0 1,0 1 0,0-1-1,1 0 1,-1 1-1,0 0 1,0 0 0,1 0-1,-1 0 1,1 0-1,-1 0 1,1 0 0,3 0-1,-3 2 28,-1-1-1,1 1 0,-1 0 1,0 0-1,1 0 1,-1 0-1,0 0 1,0 0-1,0 1 0,0-1 1,0 1-1,0-1 1,0 1-1,0 0 0,-1 0 1,1 0-1,-1 0 1,2 3-1,4 4 34,-1 1-1,7 17 0,-9-19-14,-1 0 0,-1 1 1,1-1-1,-1 1 0,-1 0 0,1-1 0,-1 1 0,-1 18 0,-2-7 47,-1 0 1,-10 38-1,0 0 57,7-27 37,-11 33 0,14-55 17,0-1-1,-1 0 0,0 1 0,0-1 0,-1-1 1,0 1-1,0-1 0,-9 10 0,12-15-107,0 0 0,-1 0 0,1 0 0,0 0-1,-1-1 1,1 1 0,-1-1 0,0 0 0,1 1 0,-1-1 0,0 0 0,0-1-1,0 1 1,-4 0 0,0-1-95,0 0 1,1 0-1,-1-1 0,-13-3 0,19 4-19,0 0 0,0-1-1,0 1 1,-1 0 0,1 0 0,0 0 0,0 0-1,0 0 1,0 0 0,0 0 0,0 1 0,0-1-1,0 0 1,-1 1 0,1-1 0,0 1 0,0-1-1,0 1 1,1-1 0,-1 1 0,0-1 0,0 1-1,0 0 1,0 0 0,0-1 0,1 1 0,-1 0-1,0 0 1,1 0 0,-1 0 0,1 0 0,-1 0-1,1 0 1,-1 0 0,1 0 0,-1 2 0,0 4-76,0 0 1,0 0 0,0-1-1,1 14 1,0-19 118,1 18 48,0 0 0,2 0 0,0-1 1,1 1-1,1-1 0,1 0 0,0 0 1,1-1-1,19 33 0,-22-44 3,0 1-1,0-1 0,0 0 1,1-1-1,0 1 0,0-1 1,1 0-1,-1 0 0,1-1 1,0 1-1,0-1 0,1-1 1,-1 1-1,1-1 1,0 0-1,0 0 0,0-1 1,0 0-1,0-1 0,0 1 1,1-1-1,-1-1 0,0 1 1,1-1-1,8-1 0,-2 0 70,0-1 0,0 0-1,0-1 1,0-1-1,0 0 1,0-1-1,-1 0 1,0-1-1,0 0 1,-1-1 0,12-9-1,-19 11-77,0 1 0,-1-1 1,1 1-1,-1-1 0,0-1 0,-1 1 0,1 0 0,-1-1 1,0 0-1,3-9 0,-5 11-67,1-1 0,-1 1 1,0-1-1,0 1 0,0-1 1,-1 1-1,1-1 0,-1 0 1,0 1-1,-1-1 0,1 0 1,-1 1-1,0-1 0,-2-7 0,2 12 12,1-1 0,0 1 0,-1-1 0,1 1 0,-1 0 0,1-1 0,0 1 0,-1 0 0,1 0 0,-1-1 0,1 1 0,-1 0 0,1 0 0,-1 0 0,1 0-1,-1 0 1,1-1 0,-1 1 0,0 0 0,1 0 0,-1 0 0,1 0 0,-1 1 0,1-1 0,-1 0 0,1 0 0,-1 0 0,1 0 0,-1 0 0,1 1 0,-1-1 0,1 0-1,-1 0 1,1 1 0,0-1 0,-1 0 0,0 1 0,-16 12-220,-21 44-27,35-51 245,-2 1 1,1 0-1,-1 1 0,2-1 0,-1 1 1,1 0-1,-2 11 0,4-16 21,1-1 1,0 1-1,0-1 1,0 1-1,0 0 1,0-1-1,0 1 1,1-1-1,-1 1 1,1-1-1,0 1 1,0-1-1,0 1 1,0-1-1,0 0 1,0 1-1,1-1 1,-1 0-1,1 0 1,-1 0-1,1 0 1,0 0-1,0-1 1,3 4-1,0-2 17,0 0 0,0 0 1,1-1-1,-1 0 0,1 0 0,-1 0 0,1 0 1,-1-1-1,11 1 0,7 0 130,24 0 1,-36-2-108,1-1 1,-1 0 0,0 0-1,0-1 1,0 0 0,0-1-1,-1-1 1,1 1 0,-1-2-1,0 1 1,11-8 0,-7 3-10,0-2 1,-1 0 0,0 0-1,0-1 1,-2-1 0,1 0-1,16-26 1,0-7-36,25-58 0,-23 43-18,54-90 182,-39 73-171,46-108 0,-85 173-63,-1 1 0,-1-1 0,0-1 0,-1 1 0,3-23 0,-7 36 64,1 0 0,0 0 0,0 0 0,0 0 0,0 0 0,0 1 0,0-1 0,0 0 0,0 0 0,0 0 0,-1 0 0,1 0 0,0 0 0,0 0 0,0 0 0,0 0 0,0 0 0,0 0 0,-1 0 0,1 0 0,0 0 0,0 0 0,0 0 0,0 1 0,0-1 0,0-1 0,-1 1 0,1 0 0,0 0 0,0 0 0,0 0 0,0 0 0,0 0 0,-1 0 0,1 0 0,0 0 0,0 0 0,0 0 0,0 0 0,0 0 0,0 0 0,0 0 0,-1 0 0,1-1 0,0 1 0,0 0 0,0 0 0,0 0 0,0 0 0,0 0 0,0 0 0,0 0 0,0-1 0,0 1 0,0 0 0,0 0 0,0 0 0,0 0 0,0 0 0,0-1 0,0 1 0,0 0 0,0 0-1,0 0 1,0 0 0,0 0 0,0 0 0,0-1 0,-10 11-302,10-9 304,-5 4-20,-86 113-220,76-97 244,1 1 1,1 1 0,-17 42-1,14-16-44,2 2-1,3-1 0,1 2 0,-3 61 0,11-86 74,1 41 1,2-58-7,0 1 0,0-1 0,1 0 0,0 1 0,1-1 1,1 0-1,4 11 0,-6-17 29,1 0 0,-1 0 0,1-1 0,0 1 0,0 0-1,1-1 1,-1 0 0,1 0 0,-1 0 0,1 0 0,0 0 0,0-1 0,0 0 0,1 0 0,-1 0 0,0 0 0,1 0 0,-1-1 0,1 0 0,0 0 0,8 0 0,7 0 146,0-1 0,-1-1 0,37-6 0,-47 6-197,24-5 41,0-1-1,0-1 0,-1-2 0,0-1 0,38-21 0,-62 28-29,0-1 0,0 0-1,-1-1 1,0 0 0,0 0 0,-1-1 0,0 1-1,0-1 1,0-1 0,-1 1 0,6-12-1,-28 42-442,-42 43-1,24-28 459,23-25-8,5-6-43,0 0-1,1 0 1,-8 12-1,13-17 40,0-1 1,0 1-1,0-1 0,1 1 0,-1-1 1,0 1-1,1 0 0,-1-1 0,1 1 1,0 0-1,-1-1 0,1 1 0,0 0 1,0 0-1,0-1 0,0 1 0,0 0 1,1-1-1,-1 1 0,0 0 0,1 0 1,0-1-1,-1 1 0,1-1 0,1 3 1,-2-3 10,1 0 0,0 0 1,0 0-1,-1-1 0,1 1 0,0 0 1,0 0-1,0 0 0,0-1 0,0 1 1,0 0-1,1-1 0,-1 1 0,0-1 1,0 0-1,0 1 0,0-1 0,1 0 1,1 1-1,0-1 15,0 0 0,-1-1 1,1 1-1,0-1 0,0 1 0,-1-1 1,1 0-1,4-2 0,0 0 7,-1 0 1,0-1-1,0 0 0,0 0 1,-1-1-1,9-8 0,-4 2-74,-1 0-1,-1-1 0,0 0 1,0 0-1,-1-1 0,-1 0 1,6-17-1,-12 30 23,0 0 0,0 0 1,0 0-1,0 0 0,0 0 0,0 0 0,0 0 1,0 0-1,0 0 0,0 0 0,1 0 0,-1 1 1,0-1-1,0 0 0,0 0 0,0 0 0,0 0 1,0 0-1,0 0 0,0 0 0,0 0 0,0 0 1,0 0-1,0 0 0,0 0 0,0 0 0,0 0 1,0 0-1,0 0 0,0 0 0,0 0 1,0 0-1,0 0 0,0 0 0,0 0 0,1 0 1,-1 0-1,0 0 0,0 0 0,0 0 0,0 0 1,0 0-1,0 0 0,0 0 0,0 0 0,0 0 1,0 0-1,0 0 0,0 0 0,0 0 0,0 0 1,0 0-1,0 0 0,0 0 0,0 0 0,0 0 1,0 0-1,0-1 0,0 1 0,0 0 0,0 0 1,0 0-1,0 0 0,1 0 0,-1 0 0,3 8-264,4 23-17,3 4 192,-8-29 100,0-1 0,1 1 0,0-1 0,0 0 0,0 0-1,0 0 1,1 0 0,5 4 0,-8-7 21,1 0-1,0-1 1,0 1 0,-1-1-1,1 1 1,0-1 0,0 0 0,1 0-1,-1 0 1,0 0 0,0 0-1,0 0 1,1-1 0,-1 1-1,0-1 1,1 0 0,-1 1 0,1-1-1,-1 0 1,0 0 0,1-1-1,3 0 1,13-5 42,1-1-1,-2 0 1,1-2 0,-1 0-1,0-2 1,-1 1 0,0-2-1,-1 0 1,23-23 0,-16 11-42,-1-1 0,-1 0-1,-1-2 1,-2 0 0,19-37 0,53-121 167,-69 136-148,25-95 0,-14 27-376,-30 109 294,1 0 1,-1 0-1,-1-1 0,0 1 0,0 0 1,0-1-1,-1 1 0,-2-14 0,2 22 28,0 0-1,0 0 1,0 0-1,0 0 1,0 0-1,0-1 0,0 1 1,0 0-1,0 0 1,0 0-1,0 0 1,0 0-1,0 0 0,0 0 1,0-1-1,0 1 1,0 0-1,-1 0 1,1 0-1,0 0 0,0 0 1,0 0-1,0 0 1,0 0-1,0 0 1,0 0-1,0 0 0,-1-1 1,1 1-1,0 0 1,0 0-1,0 0 1,0 0-1,0 0 0,0 0 1,-1 0-1,1 0 1,0 0-1,0 0 1,0 0-1,0 0 0,0 0 1,0 0-1,-1 0 1,1 1-1,0-1 1,0 0-1,0 0 0,0 0 1,0 0-1,0 0 1,0 0-1,0 0 1,-1 0-1,1 0 0,-8 10-243,-6 14 125,-21 43-75,-21 48-10,29-46 186,4 1 1,-25 122-1,46-179 49,-5 25-27,-2 44 1,9-69-6,0 0 0,0 0 1,2 0-1,0 0 1,0 0-1,1-1 1,6 17-1,-7-23 101,0-1-1,0 1 0,1-1 1,0 0-1,7 9 1,-8-12-41,-1 0 1,1 0 0,0 0-1,0-1 1,0 1-1,0-1 1,1 1-1,-1-1 1,0 0 0,1 0-1,-1 0 1,0 0-1,1-1 1,-1 1 0,1-1-1,3 1 1,1-1-23,-1 0 0,0 0 0,1-1 0,-1 0 1,0 0-1,0-1 0,0 0 0,0 0 0,0 0 0,0-1 0,0 1 1,-1-2-1,1 1 0,8-7 0,-1-1-22,1-1 0,-1-1 1,-1 0-1,12-16 0,-7 3-48,-1 0 0,16-37 0,-17 34 77,1-3-7,-9 17-136,1 0-1,16-24 0,-24 38 102,0 1 1,1 0 0,-1 0 0,0 0-1,0 0 1,0 0 0,0 0 0,0 0-1,0 0 1,0 0 0,0 0 0,1 0-1,-1 0 1,0 0 0,0-1-1,0 1 1,0 0 0,0 0 0,0 0-1,1 0 1,-1 0 0,0 0 0,0 0-1,0 0 1,0 0 0,0 1 0,0-1-1,1 0 1,-1 0 0,0 0-1,0 0 1,0 0 0,0 0 0,0 0-1,0 0 1,0 0 0,1 0 0,-1 0-1,0 0 1,0 0 0,0 1 0,0-1-1,0 0 1,0 0 0,0 0-1,0 0 1,0 0 0,0 0 0,0 1-1,6 10-102,1 16 78,-5 11-129,-2 45-1,-1-29 205,0-36-16,1-8 3,-1 0-1,2 0 1,-1 0 0,1 0 0,1 0 0,0 0 0,0 0-1,1 0 1,4 11 0,-6-20-13,-1-1 1,1 1-1,-1 0 1,1-1-1,0 1 0,-1 0 1,1-1-1,-1 1 0,1-1 1,0 1-1,0-1 0,-1 1 1,1-1-1,0 0 1,0 1-1,0-1 0,-1 0 1,1 0-1,0 1 0,0-1 1,0 0-1,0 0 0,-1 0 1,1 0-1,0 0 1,0 0-1,0 0 0,0-1 1,0 1-1,-1 0 0,1 0 1,0-1-1,0 1 1,0-1-1,6-1 55,-1-1 1,0 0-1,8-6 1,-10 6 8,17-9-42,-2-1 0,0 0 0,0-2 0,-1 0 0,16-18 0,75-103-56,-101 126-98,-1 1 0,15-14 0,-22 23 109,0 0-1,1 0 1,-1 0 0,0 0-1,0 0 1,0 0-1,0-1 1,0 1-1,1 0 1,-1 0-1,0 0 1,0 0 0,0 0-1,0 0 1,1 0-1,-1 0 1,0 0-1,0 0 1,0 0-1,0 0 1,1 0 0,-1 0-1,0 0 1,0 0-1,0 0 1,1 0-1,-1 0 1,0 0-1,0 0 1,0 0 0,0 0-1,1 0 1,-1 1-1,0-1 1,0 0-1,0 0 1,0 0-1,0 0 1,0 0-1,1 0 1,-1 1 0,0-1-1,0 0 1,0 0-1,0 0 1,0 0-1,0 1 1,0-1-1,0 0 1,0 0 0,0 0-1,0 0 1,0 1-1,0-1 1,0 0-1,0 0 1,0 0-1,0 0 1,0 1 0,0-1-1,0 0 1,0 0-1,1 17-57,-2-12 37,1 199-310,1-198 346,-1-1 0,1 0 0,0 0 1,0 0-1,0 0 0,4 7 0,-2-3 95,-3-8-89,0-1-1,0 1 0,0-1 1,0 1-1,1-1 0,-1 1 1,0-1-1,0 1 0,0-1 1,1 1-1,-1-1 0,0 0 1,1 1-1,-1-1 0,0 1 1,1-1-1,-1 0 0,0 1 1,1-1-1,-1 0 0,1 0 1,-1 1-1,1-1 0,-1 0 1,1 0-1,-1 0 0,0 1 1,1-1-1,-1 0 0,1 0 1,0 0-1,-1 0 0,1 0 1,-1 0-1,1 0 0,-1 0 1,1 0-1,-1 0 0,1 0 1,-1 0-1,1-1 0,-1 1 1,1 0-1,-1 0 0,0 0 1,1-1-1,0 1 0,3-2 23,1 0-1,-1 0 0,0 0 1,0-1-1,0 1 1,0-1-1,0 0 0,0 0 1,-1 0-1,0-1 0,0 1 1,1-1-1,-2 0 1,5-7-1,2-6-19,0 0 1,8-26-1,-2 5 44,-11 26-90,1 1 1,-1 0 0,-1-1-1,0 0 1,-1 0 0,0 0-1,1-23 1,2-6-144,-2 34-314,-2 10 481,1 1 1,-1-1-1,1 0 1,0 0-1,0 1 0,0-1 1,1 0-1,-1-1 1,6 6-1,-5-5 8,0 0-5,0 0 0,1 1-1,-1-2 1,1 1 0,0 0-1,-1-1 1,1 0 0,1 1 0,-1-2-1,0 1 1,0 0 0,1-1 0,5 1-1,-7-1 21,1-1-1,-1 0 0,1 0 0,-1 0 0,1 0 0,-1 0 1,0-1-1,1 0 0,-1 1 0,0-1 0,1-1 0,-1 1 1,0 0-1,0-1 0,0 1 0,0-1 0,5-4 0,6-7 38,-1-1 0,-1 0 0,0-1 0,16-25 0,-13 18-30,22-27-1,-31 42-187,-3 5-141,-4 6 41,-1 6 205,-13 121-98,11-100 124,1 39-1,3-60 19,1-1 1,0 1-1,0 0 1,1-1-1,0 0 1,0 1-1,1-1 1,7 13-1,-9-19 42,0-1-1,0 0 1,1 1-1,-1-1 1,1 0-1,0 0 1,0 0-1,0 0 1,0 0-1,0 0 1,0-1-1,0 1 1,0-1-1,1 1 1,-1-1-1,1 0 1,-1 0-1,1 0 1,-1 0-1,1-1 1,0 1-1,-1 0 1,1-1-1,0 0 1,0 0-1,-1 0 1,1 0-1,0 0 1,-1-1-1,1 1 1,5-2-1,2-1 29,-1 0-1,1-1 0,-1 0 1,0-1-1,0 1 0,0-2 0,-1 1 1,0-1-1,11-10 0,-6 3-36,0-1 0,0 0-1,-2 0 1,12-19 0,-12 14-32,-1 0 1,9-27 0,0 2 66,-10 24-306,11-31 1,-13 79-289,-3 21 566,-2 1-1,-7 84 1,3-113 218,-9 30 1,11-51-235,0 1 0,0-1 1,0 0-1,0 1 1,0-1-1,0 1 0,0-1 1,-1 1-1,1-1 0,0 0 1,0 1-1,0-1 1,0 1-1,-1-1 0,1 0 1,0 1-1,-1-1 0,1 0 1,0 1-1,0-1 1,-1 0-1,1 1 0,-1-1 1,1 0-1,0 0 0,-1 1 1,1-1-1,-1 0 1,1 0-1,0 0 0,-1 0 1,1 0-1,-1 0 0,1 1 1,-1-1-1,1 0 1,-1 0-1,1 0 0,0 0 1,-1-1-1,1 1 1,-1 0-1,1 0 0,-1 0 1,1 0-1,0 0 0,-1 0 1,0-1-1,0 0 15,-1 0 0,1 0 0,-1 0 0,1 0 0,0-1 0,-1 1 0,1 0 0,0-1-1,0 1 1,-1-2 0,-1-4 62,1 3-146,1 1 1,-1 0 0,1 0 0,-1 0-1,0 0 1,0 0 0,0 0 0,-1 0-1,-4-3 1,7 6 48,0-1 0,0 1 1,0 0-1,-1 0 0,1 0 0,0-1 0,0 1 0,0 0 1,-1 0-1,1 0 0,0 0 0,0 0 0,-1 0 0,1 0 1,0-1-1,0 1 0,-1 0 0,1 0 0,0 0 0,-1 0 1,1 0-1,0 0 0,0 0 0,-1 0 0,1 0 0,0 1 1,0-1-1,-1 0 0,1 0 0,0 0 0,0 0 0,-1 0 1,1 0-1,0 0 0,0 1 0,-1-1 0,1 0 0,0 0 1,0 0-1,0 1 0,-1-1 0,1 0 0,0 0 0,0 0 1,0 1-1,0-1 0,0 0 0,0 0 0,-1 1 0,1-1 1,0 0-1,0 0 0,0 1 0,0-1 0,0 0 0,0 1 1,0-1-1,0 0 0,0 0 0,0 1 0,0-1 0,0 0 1,0 0-1,1 1 0,3 17-121,-1-14 127,0 1 1,0-1-1,0 0 0,1 0 0,-1 0 1,1 0-1,0-1 0,0 0 1,1 0-1,-1 0 0,1 0 0,-1 0 1,8 2-1,-8-4 30,0 0-1,0 0 1,0 0 0,0 0 0,0-1-1,0 1 1,0-1 0,0 0-1,0 0 1,0-1 0,0 1-1,0-1 1,0 0 0,0 0 0,0-1-1,0 1 1,7-4 0,-5 0 1,0 1 1,0-2 0,0 1 0,-1 0 0,0-1-1,7-10 1,0 2 10,7-12 20,0-1 0,29-58 0,-34 59-60,150-309 262,-136 272-549,34-119 0,-57 165 267,-1 5-39,0-1 0,-1 0 1,-1 0-1,2-17 0,-6 26-298,-1 8 154,-4 11-13,-22 77-56,-9 21 477,22-69-231,2 1 1,1 1-1,3 0 0,1 1 1,3-1-1,-1 88 0,7-115 83,1-1-1,1 0 0,0 1 1,2-1-1,0-1 0,1 1 1,11 26-1,-15-40-17,1-1 1,0 0-1,0 0 0,0 0 0,0 0 1,0 0-1,1 0 0,-1 0 0,1-1 1,0 1-1,0-1 0,5 3 1,-6-4-10,1 1 0,0-1 0,-1 0 1,1-1-1,-1 1 0,1 0 0,0-1 1,0 0-1,-1 1 0,1-1 0,0 0 1,0 0-1,-1-1 0,1 1 0,0 0 1,-1-1-1,5-1 0,7-4-16,0 0 0,0-2 0,-1 1 0,0-2 0,0 0 0,21-20 0,-22 18 7,-2-1 1,0 0 0,0 0-1,9-18 1,28-57-48,-47 87 25,5-11-151,-2 5-102,-5 15 71,-4 18 72,4-18 112,0 1 0,-1-1 0,-4 11 0,6-17 1,-36 85-63,32-76 29,2 1 0,0-1-1,0 1 1,1-1-1,0 20 1,2-30 46,0 0 1,0 0-1,0 0 0,0 0 1,1 0-1,-1 0 0,1 0 1,-1 0-1,1 0 0,0 0 1,0 0-1,2 3 0,-2-4 10,0 0 0,0 0 0,0 0-1,0-1 1,0 1 0,0 0 0,0 0 0,0-1-1,0 1 1,1-1 0,-1 1 0,0-1 0,0 1-1,1-1 1,-1 0 0,0 1 0,1-1 0,-1 0 0,3 0-1,12 0 90,-10 1-53,0-1 0,0 0-1,10-2 1,11-1-54,-21 3-5,0 0 0,0-1 0,0 0 0,10-2 0,3-5 100,35-18 0,-1-1 186,-33 19-255,49-21-143,102-60 1,-151 75 245,-19 13-131,0 1-1,0-1 1,0 0-1,0 0 1,-1 0 0,1 0-1,0 0 1,0 1-1,-1-1 1,1 0 0,0-1-1,-1 1 1,1 0-1,-1 0 1,1-1 0,-1 1-9,-1 1 0,1 0-1,0 0 1,0 0 0,-1 0 0,1-1 0,0 1 0,0 0 0,0 0 0,-1 0 0,1 0 0,0 0 0,0 0 0,-1 0 0,1 0 0,0 0 0,0 0 0,-1 0 0,1 0 0,0 0 0,-1 0 0,1 0-1,0 0 1,0 0 0,-1 0 0,1 0 0,0 0 0,0 0 0,0 0 0,-1 1 0,-10 2-62,3 1 41,0 1-1,0-1 1,1 2 0,-1-1 0,1 1 0,-11 10 0,-34 45-7,47-53-6,-1-1 1,2 1-1,-1 0 1,1 0-1,-6 17 1,9-22 44,0-1-1,0 1 1,0 0 0,1 0-1,-1 0 1,1 0 0,0 0 0,0 0-1,0 0 1,0 0 0,0 0 0,1 0-1,-1 0 1,1 0 0,0-1 0,0 1-1,0 0 1,0 0 0,0-1-1,1 1 1,-1 0 0,3 2 0,1 0 16,0-1-1,0 0 1,0 0 0,0 0 0,1-1 0,0 1 0,0-1 0,0-1 0,11 5 0,5-1 146,32 5 1,-35-8 81,1 0 1,37-2-1,-47-1-490,0-1 0,1 0 1,-1-1-1,0-1 0,0 1 0,0-2 0,11-4 0,-19 7-209,1 0 0,-1 0 0,0-1 0,0 1 0,0-1 0,0 0 0,0 1 0,0-1-1,0 0 1,-1 0 0,1 0 0,-1-1 0,1 1 0,-1 0 0,0 0 0,0-1 0,1-3 0,3-7-2083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40:08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42 156 10816,'-42'-63'4864,"42"50"-4224,0 1-129,5 9-415,0-14 192,8 9-192,6-7-448,2 7 160,19-4-3583,10 7 2079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40:10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199 600 3808,'1'-2'74,"6"-4"1475,-1-1 1,1 0-1,-2 0 0,6-9 1,-10 15-1339,-1 0 1,1 0-1,-1 1 1,1-1-1,-1 0 1,0 0 0,1 0-1,-1 0 1,0 0-1,0 1 1,0-1-1,0 0 1,0 0 0,0 0-1,0 0 1,0 0-1,0 0 1,0 0-1,0 0 1,-1 0 0,1 0-1,-1 0-120,0 0 0,0 0 1,0 0-1,0 1 0,0-1 0,0 0 0,0 1 0,-1-1 0,1 1 0,0-1 1,0 1-1,0-1 0,-1 1 0,1 0 0,0 0 0,0 0 0,-1 0 0,1 0 1,0 0-1,-2 0 0,-5 1-1,0-1 1,0 1-1,0 1 1,0 0-1,0 0 0,0 0 1,1 1-1,-1 0 1,1 1-1,0-1 1,0 1-1,0 1 0,-7 5 1,4-1-65,0-1 1,1 2-1,0-1 0,0 1 1,1 1-1,1 0 1,-8 13-1,11-17-10,0 0 1,1 1-1,0-1 1,-3 14-1,5-19 7,1 0 0,-1 0 0,1 0 0,0 0 0,0 0 1,0 0-1,0 0 0,0 1 0,0-1 0,0 0 0,1 0 0,-1 0 0,1 0 0,0 0 1,-1 0-1,1 0 0,0 0 0,0 0 0,0 0 0,1 0 0,-1-1 0,2 3 0,-1-3 8,0 1-1,0-1 1,0 0-1,0 0 0,1 0 1,-1-1-1,0 1 1,0 0-1,1-1 0,-1 0 1,0 1-1,1-1 1,-1 0-1,0 0 0,1 0 1,3-1-1,3-1 148,0 0 0,16-5 0,-18 4-128,0 0 0,0-1 0,0 0 0,0 0 0,-1-1 1,0 0-1,0 0 0,0 0 0,0-1 0,-1 1 0,0-1 0,0-1 0,-1 1 0,1-1 0,-1 1 0,-1-1 1,4-8-1,-4 6-41,0 0 1,0-1-1,0 1 1,-1-1-1,-1 0 1,1 1-1,-2-1 1,1 0-1,-1 0 1,-1 0-1,0 1 1,0-1-1,-4-13 1,-2 3-20,5 16 60,0 0 0,1-1 0,0 1 0,0 0 0,0 0 1,0-1-1,1 1 0,-1 0 0,1-1 0,0 1 0,1 0 0,-1-1 0,1 1 0,1-7 0,3-2 54,0 0 0,1 0 0,0 0 0,1 1 0,13-17 0,47-53 259,-24 38-267,56-42 0,-35 32-70,-56 47-44,-1 0 0,1 0 0,1 1 0,-1 1 0,1-1 0,0 1 0,15-6 0,-22 11 5,-1 0 0,1-1 0,-1 1-1,1 0 1,-1 0 0,1 0 0,-1 0-1,1 0 1,-1 1 0,1-1 0,-1 0-1,1 1 1,-1-1 0,1 1 0,-1-1-1,0 1 1,1 0 0,-1-1 0,0 1-1,1 0 1,-1 0 0,0 0 0,0 0-1,0 0 1,0 0 0,0 0 0,0 1-1,0-1 1,0 0 0,-1 1 0,1-1-1,1 2 1,0 4-12,1-1 0,-1 1 0,-1-1-1,1 1 1,-1-1 0,1 14 0,-2 59 112,-3 0 0,-16 89 0,9-111-33,-2-1-1,-35 97 0,20-81 198,-61 117 0,67-152-123,-1 0 0,-2-2 0,-45 52 0,68-86-122,-4 5 24,0 0 0,-1 0 0,0 0-1,0-1 1,0 0 0,0 0-1,-1-1 1,0 1 0,-14 5 0,19-9-24,-1 0 0,1 0 1,0-1-1,-1 1 1,1 0-1,-1-1 0,1 0 1,-1 0-1,1 0 0,0 0 1,-1 0-1,1 0 1,-1 0-1,1-1 0,-1 1 1,1-1-1,0 0 1,-1 0-1,1 0 0,0 0 1,0 0-1,0 0 1,0-1-1,0 1 0,0-1 1,0 1-1,0-1 0,0 0 1,-1-2-1,0 0-7,1-1 0,-1 1 0,1-1 0,0 1 0,1-1 0,-1 0-1,1 0 1,0 0 0,0 0 0,0 1 0,1-2 0,0 1 0,0-8 0,1 5 3,0 1 1,0-1 0,0 1-1,1-1 1,0 1 0,1 0-1,0 0 1,0 0 0,0 0-1,1 0 1,0 1 0,0 0-1,1 0 1,-1 0 0,1 0-1,1 1 1,-1-1 0,1 2-1,11-9 1,2 2-27,1 0 0,0 1 1,1 1-1,-1 1 0,2 1 1,32-7-1,-1 5-104,87-5 1,-98 14-1346,-15 0-2724,-6 0 1685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40:11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35 5568,'-5'-21'2578,"5"21"-2426,0-1-1,-1 1 0,1 0 0,0-1 0,0 1 0,0-1 0,0 1 0,0-1 1,0 1-1,0 0 0,0-1 0,0 1 0,0-1 0,0 1 0,0-1 1,0 1-1,0 0 0,0-1 0,0 1 0,1-1 0,-1 1 0,0 0 0,0-1 1,0 1-1,1-1 0,-1 1 0,0 0 0,1-1 0,-1 1 0,0 0 0,1 0 1,-1-1-1,0 1 0,1 0 0,-1 0 0,1-1 0,0 13 3854,0-1-3568,1 0-1,-1 1 0,-1-1 1,-1 14-1,-7 49 653,0-7-504,4 0-238,-8 102 165,-6 85 245,18-154-445,1-42 624,30-84-248,-14 8-737,-1 0-1,0-2 1,20-32-1,-17 23 56,-15 23-8,0 1 0,0 0 1,0 1-1,0-1 0,1 1 0,-1-1 0,1 1 0,0 1 0,1-1 0,6-3 0,-10 6-5,1 0-1,-1 0 0,0 1 0,1-1 1,-1 1-1,0-1 0,1 1 0,-1 0 1,0 0-1,1 0 0,-1 0 0,1 0 1,-1 1-1,0-1 0,1 1 0,-1 0 1,0-1-1,0 1 0,1 0 0,-1 0 0,0 0 1,0 1-1,0-1 0,0 0 0,0 1 1,-1 0-1,1-1 0,0 1 0,-1 0 1,3 2-1,0 1 15,0 0 0,-1 0 0,0 1 0,1-1 1,-2 1-1,1-1 0,-1 1 0,3 9 0,-3-4 24,0 0-1,-1 0 1,0 22 0,-1-17 22,-1 1 0,0-1 1,-1 1-1,-8 28 0,8-40-137,-2 13-560,5-11-2267,18-5-6633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40:12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27 263 3968,'-13'-15'1728,"1"2"2506,11 12-4003,1 0 0,0 0-1,0 1 1,0-1-1,0 0 1,0 0-1,0 0 1,0 0 0,0 0-1,0 0 1,0 0-1,0 0 1,0 0 0,1 0-1,-1 0 1,0 1-1,1-1 1,-1 0-1,1 0 1,0 0 0,3-9 1779,-4 8-1844,0 1-1,1-1 1,-1 0-1,1 1 1,-1-1-1,1 1 1,0-1-1,0 1 1,0 0-1,0-1 1,0 1-1,0 0 1,0-1-1,0 1 1,0 0-1,1 0 1,-1 0-1,0 0 1,1 0-1,-1 1 1,1-1-1,-1 0 1,1 1-1,-1-1 1,1 0-1,-1 1 1,1 0-1,0-1 1,-1 1-1,1 0 1,2 0-1,3 0 22,-1 1 0,0 0-1,0 0 1,1 0 0,-1 0-1,0 1 1,11 5 0,-13-4-156,1 0 0,0 0 0,-1 0 0,0 1 0,0-1 1,5 7-1,6 5 97,-5-6-38,-1 0-1,-1 1 1,1 0-1,-2 0 1,1 1-1,-2 0 1,12 22-1,-15-26-56,-1-1 0,0 1 1,0 0-1,0 0 0,-1-1 0,0 1 0,0 0 1,0 0-1,-1 0 0,0 0 0,-1 0 0,1 0 0,-2 0 1,1 0-1,-1 0 0,-2 8 0,2-12-17,1-1-1,0 1 0,-1-1 1,0 1-1,1-1 1,-1 0-1,0 0 0,0 0 1,-1 0-1,1 0 0,0 0 1,0-1-1,-1 1 1,1-1-1,-1 1 0,0-1 1,1 0-1,-1 0 1,0 0-1,0 0 0,0-1 1,1 1-1,-1-1 0,0 0 1,-3 0-1,5 0-22,0 0-1,-1 1 0,1-1 1,0 0-1,0 0 0,0 1 1,0-1-1,0 0 0,0 1 1,0-1-1,0 1 0,0 0 1,0-1-1,0 1 0,-1 1 1,2-2 7,0 0 1,0 0 0,-1 0-1,1 1 1,0-1 0,0 0-1,0 0 1,0 0 0,0 0 0,0 0-1,0 0 1,-1 1 0,1-1-1,0 0 1,0 0 0,0 0-1,0 0 1,0 0 0,-1 0 0,1 0-1,0 0 1,0 0 0,0 0-1,0 0 1,-1 0 0,1 0-1,0 0 1,0 0 0,0 0 0,0 0-1,0 0 1,-1 0 0,1 0-1,0 0 1,0 0 0,0 0-1,0 0 1,-1 0 0,1 0 0,0 0-1,0 0 1,0-1 0,0 1-1,0 0 1,-1 0 0,1 0-1,0 0 1,0 0 0,0 0 0,0-1-1,0 1 1,-1 1 16,3-1 13,-6 0 4,37-9 222,42-12 646,-15 4-396,-31 9-372,23-4 271,83-31 0,-120 37-350,-1-1-1,0 0 1,0-1 0,-1 0 0,0-1 0,0 0-1,-1-1 1,0-1 0,-1 0 0,13-16-1,-18 18-4,0 0 0,-1 0-1,-1-1 1,0 0 0,0 0-1,0 0 1,2-17 0,-2 5-112,-1 0 1,1-38 0,-4 54-127,-1 1 0,1 0 1,-1 0-1,0 0 0,0-1 1,-1 1-1,-3-8 0,4 10-365,-1 0 0,1 1 0,-1-1-1,0 1 1,0-1 0,-4-3 0,5 5-142,-1-1 1,0 1-1,0 0 1,1 0 0,-1 0-1,0 0 1,0 0-1,0 0 1,0 0-1,-4 0 1,-18-2-6597,-3 6 2353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43:45.0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7 711 4224,'-1'0'133,"1"0"0,0 0 0,0 0 0,0 0 0,-1 0 0,1 0 0,0 0 0,0 0 0,-1 0 0,1 0 0,0 0 0,0 0 0,0 0 0,-1 0 0,1 0 0,0 0 0,0 0 0,0 0 0,0-1 0,-1 1 0,1 0 532,-1-1-532,1 1 0,0 0 0,0 0 0,0 0 0,0 0 0,0-1 0,0 1 0,0 0 0,0 0 0,0 0 0,-1-1 0,1 1 0,0 0 0,0 0 0,0 0 0,0-1 0,0 1 0,0 0 0,0 0 0,0 0 0,1-1 0,6-12 2117,15-12-1002,16-11 242,10-10 394,70-52 1,-115 97-1822,-1-1 0,1 1 0,-1-1 1,1 1-1,-1 0 0,1 0 0,5-1 1,-8 2-60,1 0 0,-1 0 0,1 0 1,0-1-1,-1 1 0,1 0 1,-1 1-1,1-1 0,-1 0 1,1 0-1,0 0 0,-1 0 1,1 0-1,-1 1 0,1-1 0,-1 0 1,1 0-1,-1 1 0,1-1 1,-1 0-1,0 1 0,1-1 1,-1 0-1,1 1 0,-1-1 1,0 1-1,1-1 0,-1 1 0,0-1 1,1 1-1,-1-1 0,0 1 1,0-1-1,0 1 0,1-1 1,-1 1-1,0-1 0,0 1 1,0 0-1,0-1 0,0 1 0,0-1 1,0 1-1,0-1 0,0 2 1,-1 9 18,-1-1 0,0 1 1,-1 0-1,0-1 0,0 0 1,-1 1-1,-7 11 0,-4 13 63,9-10 253,6-15 49,0-10-376,0 0 0,0 0 0,0 0 0,0 0 0,0 1 1,1-1-1,-1 0 0,0 0 0,0 0 0,0 0 0,0 0 0,0 0 0,1 0 0,-1 0 1,0 0-1,0 0 0,0 0 0,0 1 0,0-1 0,1 0 0,-1 0 0,0 0 0,0 0 1,0 0-1,0 0 0,1 0 0,-1-1 0,0 1 0,0 0 0,0 0 0,0 0 0,1 0 1,-1 0-1,0 0 0,0 0 0,0 0 0,0 0 0,0 0 0,0 0 0,1-1 0,-1 1 1,0 0-1,117-65 429,-42 23-541,-64 36 79,1 1-1,-1 0 1,1 0 0,0 1-1,15-3 1,-26 7 15,0 0 0,-1 0 0,1 0 0,0 0 0,-1 0 0,1 0 0,0 0 0,-1 0 0,1 0 0,0 0 0,-1 0 0,1 0 0,-1 1 0,1-1 0,0 0 0,-1 0 0,1 1 0,-1-1 0,1 0 0,-1 1 0,1-1 0,-1 1 0,1-1 0,-1 1 0,1-1 0,-1 1 0,1-1 0,-1 1 0,0-1 0,1 1 0,-1-1 0,0 1 0,0 0 0,1-1 0,-1 1 0,0 0 0,0-1 0,0 1 0,0-1 0,0 1 0,0 0 0,0-1 0,0 1 0,0 1 0,0 5 49,0-1 0,-1 1 1,-2 10-1,2-9-90,0-3 76,0 1 24,1 0 1,-1 0-1,1 0 0,1 7 0,-1-11-28,0-1-1,0 0 1,1 0-1,-1 1 1,0-1-1,1 0 1,-1 0-1,1 0 1,0 0 0,-1 1-1,1-1 1,0 0-1,0 0 1,-1 0-1,1-1 1,0 1-1,0 0 1,0 0-1,0 0 1,0-1 0,0 1-1,0 0 1,1-1-1,-1 1 1,1 0-1,5 0 93,0 0-1,0-1 0,0 1 0,0-1 1,0-1-1,-1 1 0,1-1 0,0 0 1,0-1-1,10-3 0,1 0 45,-8 2-137,1 0 0,0-2 0,-1 1 0,0-1 0,0 0 0,0-1 0,0 0 0,-1-1 0,0 0 0,-1 0 0,10-11 0,-8 9-7,-1-1 0,0 0 0,0 0 0,-1-1 0,10-17 0,-14 17-168,-2 6-96,-3 9-75,-10 37 9,7-30 330,0 1 0,2 0 0,-3 15-1,4-18 2,0 2 79,0 1 0,1 18 0,0-28-63,0-1 0,1 1 0,-1 0 0,0 0 0,1 0 0,-1 0 0,1-1 0,-1 1 0,1 0 0,0-1 0,0 1 0,-1 0 0,1-1 0,1 1 0,-1-1 0,0 1 0,0-1 0,0 0 0,1 1 0,-1-1 0,1 0 1,-1 0-1,3 1 0,-2-1-12,0-1-1,0 0 1,0 0 0,0 0 0,0 0 0,0 0 0,0 0 0,0 0 0,-1-1 0,1 1 0,0-1 0,0 1 0,0-1-1,0 0 1,0 0 0,-1 1 0,1-1 0,2-2 0,27-21 122,-9 1-127,-1 0 1,24-34-1,-30 36-80,-7 11 20,-5 7 23,0 0-1,-1 0 1,1 0 0,-1 0 0,0-1 0,0 1-1,0-1 1,0 0 0,1-4 0,-12 13-274,3 1 263,1 1-1,1 0 1,-1 0-1,1 1 0,0-1 1,1 1-1,0 0 1,-3 10-1,1-3 98,4-12-57,0 1 0,0-1 1,0 1-1,1-1 0,0 1 1,-1-1-1,1 1 0,0-1 1,1 1-1,-1-1 0,1 1 1,-1-1-1,1 1 1,0-1-1,2 4 0,-2-5 12,0 0 0,-1-1 0,1 1-1,0-1 1,0 1 0,0-1 0,0 0 0,1 1-1,-1-1 1,0 0 0,1 0 0,-1 0 0,0 0 0,1 0-1,-1 0 1,1 0 0,0 0 0,-1-1 0,1 1-1,0-1 1,-1 1 0,1-1 0,0 1 0,0-1-1,-1 0 1,1 0 0,0 0 0,0 0 0,-1 0-1,4-1 1,50-11 187,-2-2 0,62-25 0,-52 16-300,-30 11 66,52-25 0,-57 25-93,-16 8-67,-12 4 179,0 0 1,0 0-1,0 0 1,0 0-1,0 0 1,0 0 0,0 0-1,0 0 1,0 0-1,0 0 1,0 0-1,0 1 1,0-1-1,0 0 1,0 0-1,0 0 1,0 0 0,0 0-1,0 0 1,0 0-1,0 0 1,0 0-1,0 0 1,0 0-1,0 0 1,0 0-1,0 0 1,0 0 0,0 0-1,1 0 1,-1 0-1,0 0 1,0 0-1,0 0 1,0 0-1,0 0 1,0 0-1,0 0 1,0 0 0,0 0-1,0 0 1,0 0-1,0 0 1,0 0-1,0 0 1,0 0-1,0 0 1,1 0-1,-1 0 1,0 0 0,-5 4-55,0-1 0,-1 1 0,1-1 0,-11 5 0,-4 1 56,-31 13-53,40-18 36,-1 0 0,1 1 0,0 0 0,0 1 0,1 0 0,-1 1 0,-16 14 0,21-14 32,4-5 8,-1 0 0,1 0 0,0 0 0,0 1-1,1-1 1,-1 1 0,-1 3 0,2-5-14,1-1 0,0 1 0,0 0 1,0 0-1,0 0 0,0 0 0,0 0 1,0-1-1,0 1 0,0 0 0,0 0 0,0 0 1,0 0-1,1 0 0,-1-1 0,0 1 0,1 0 1,-1 0-1,1-1 0,-1 1 0,1 0 0,-1-1 1,1 1-1,-1 0 0,1-1 0,0 1 1,-1-1-1,1 1 0,0-1 0,-1 1 0,2 0 1,2 1 23,0 0 1,-1 0 0,1 0-1,0 0 1,0-1 0,1 0-1,-1 1 1,0-2 0,0 1-1,6 0 1,6 0 76,23-3 1,-23 1-62,-2 1-13,-1-2-1,1 1 0,-1-2 1,1 0-1,-1 0 0,0-2 1,0 1-1,0-2 0,-1 1 1,1-2-1,-1 0 1,16-12-1,11-14 2,-2-3 0,52-60-1,53-91-210,-11 14 140,-121 159-55,-1 1 1,-1-1-1,9-18 0,-16 30 37,-1 1 51,0 1 0,1 0-1,-1 0 1,0-1 0,0 1 0,0 0-1,0 0 1,1 0 0,-1-1-1,0 1 1,0 0 0,0-1 0,0 1-1,0 0 1,0 0 0,0-1-1,0 1 1,0 0 0,0 0 0,0-1-1,0 1 1,0 0 0,0-1-1,0 1 1,0 0 0,0 0 0,0-1-1,0 1 1,0 0 0,-1 0-1,1-1 1,0 1 0,0 0 0,0 0-1,0-1 1,-1 1 0,1 0-1,0 0 1,0 0 0,0-1 0,-1 1-1,1 0 1,0 0 0,0 0-1,-1 0 1,1 0 0,0-1 0,0 1-1,-1 0 1,1 0 0,0 0 0,-1 0-1,1 0 1,-2 0-8,0 0 0,0 0 0,1 1 0,-1-1 0,0 0 0,0 1-1,1-1 1,-1 1 0,-2 1 0,-5 3-24,0 0-1,0 1 1,0 1 0,1 0-1,0 0 1,0 0 0,-8 11-1,-43 62 37,36-42-19,2 0-1,1 1 1,2 1 0,2 1-1,-12 46 1,24-76 43,2-1 0,0 1 1,0-1-1,1 1 0,0 0 0,1-1 1,1 21-1,0-27-9,-1 0 1,1 0-1,0-1 0,0 1 1,1 0-1,-1-1 0,1 1 1,0-1-1,0 0 0,0 1 1,0-1-1,0 0 1,1 0-1,-1 0 0,1 0 1,0-1-1,0 1 0,0-1 1,0 0-1,0 0 0,1 0 1,-1 0-1,1 0 1,6 1-1,1 0 7,0 0 0,0-2 1,1 1-1,-1-1 0,0-1 0,1 0 1,11-2-1,-3 0 62,-1-2 0,0 0 0,23-8 1,-33 9-56,0-1 1,-1 0-1,1-1 1,-1 0-1,0 0 1,-1-1-1,9-7 1,-10 8-47,-1 0 1,-1 0-1,1-1 1,-1 1-1,1-1 0,-2 0 1,1 0-1,-1-1 1,0 1-1,3-9 1,-5 13 2,-1 0 1,1 0 0,-1 0 0,0 0-1,1 0 1,-1 0 0,0 0 0,0 0-1,0 0 1,-1 0 0,1 0 0,0 0-1,-1 0 1,1 0 0,-1 0 0,0 0-1,0 0 1,-1-2 0,1 3 7,0 0 0,0 0 0,0 0 1,0 0-1,0 0 0,0 0 0,0 0 0,0 1 0,0-1 1,-1 0-1,1 1 0,0-1 0,-1 1 0,1 0 0,0-1 1,-1 1-1,1 0 0,-1 0 0,1 0 0,0-1 0,-1 2 0,1-1 1,-1 0-1,1 0 0,0 0 0,-3 1 0,-3 1-29,1 0 1,-1 1-1,1-1 0,0 1 0,-1 0 1,-10 8-1,0 2-53,-15 16 0,25-23 93,1 0 0,0 0-1,0 1 1,1 0 0,0 0 0,0 1 0,-4 7 0,8-13 3,0 0 1,0 0 0,0 0 0,1 0 0,-1 0-1,1 0 1,-1 1 0,1-1 0,0 0 0,0 0 0,0 0-1,0 0 1,0 0 0,0 0 0,1 0 0,-1 1-1,1-1 1,-1 0 0,1 0 0,0 0 0,0 0 0,0 0-1,0-1 1,0 1 0,0 0 0,0 0 0,1-1-1,-1 1 1,1-1 0,-1 1 0,1-1 0,-1 1 0,1-1-1,3 2 1,2 0 13,0 1-1,0-1 1,1 0-1,-1 0 1,1-1-1,-1 0 1,1-1-1,0 0 1,0 0 0,0 0-1,0-1 1,0 0-1,0-1 1,0 0-1,-1 0 1,10-3-1,-1 0 23,-1-1 0,1 0-1,-1-1 1,0-1 0,-1-1 0,25-16-1,-25 13-17,0-1-1,0 0 0,-1-1 1,0-1-1,-2 0 0,1-1 1,14-26-1,-23 36-8,-2 4-26,0 1 0,-1-1 0,1 0 0,-1 0 1,1 1-1,-1-1 0,1 0 0,-1 0 0,1 0 0,-1 0 0,0 0 1,1 0-1,-1 0 0,0 0 0,0 0 0,0 0 0,0 0 1,1 0-1,-2 1 0,1-1 0,0 0 0,0 0 0,0-2 1,-1 3 3,1 0 0,0 0 1,0 0-1,0 0 1,0 0-1,0 0 1,-1 0-1,1 0 1,0 0-1,0 0 1,0 0-1,0 0 0,-1 0 1,1 0-1,0 0 1,0 0-1,0 0 1,0 0-1,-1 0 1,1 0-1,0 0 0,0 0 1,0 0-1,0 0 1,-1 0-1,1 1 1,0-1-1,0 0 1,0 0-1,0 0 1,0 0-1,0 0 0,0 0 1,-1 1-1,1-1 1,0 0-1,0 0 1,0 0-1,0 0 1,0 0-1,0 1 0,0-1 1,0 0-1,0 0 1,0 0-1,-4 11-155,3-9 103,-7 22-32,1-5 158,1-1 1,-4 24 0,7-4-316,3-36 265,0 0 0,0-1-1,0 1 1,0-1 0,0 1 0,0 0 0,1-1 0,-1 1 0,0-1-1,1 1 1,0-1 0,-1 1 0,1-1 0,0 1 0,0-1-1,-1 0 1,1 1 0,0-1 0,0 0 0,1 0 0,0 2 0,0-3 13,0 1 0,0-1 0,1 1 0,-1-1 0,0 0 0,0 0 0,0 0 0,1 0 0,-1 0 1,0 0-1,4-2 0,24-6 52,-28 7-83,15-5 51,0-1-1,0-1 1,-1-1 0,19-13-1,54-48-302,-93 75 75,-48 64-167,48-62 326,1 0 0,0-1 0,-3 11 0,5-14 15,1-1 1,-1 0-1,1 0 1,0 1-1,0-1 1,-1 0-1,2 3 1,-1-4 13,0 0 0,0 0 0,0-1 0,1 1 0,-1 0 0,0-1 0,0 1 0,1 0 0,-1 0 1,0-1-1,1 1 0,-1-1 0,1 1 0,-1 0 0,1-1 0,-1 1 0,1-1 0,0 1 0,-1-1 0,1 1 0,0-1 1,5 2 33,-1 0 1,0-1-1,0 0 1,1 0-1,-1-1 1,1 0-1,-1 0 1,1 0-1,-1 0 1,6-2-1,5 1 11,6 0-19,-1-2 1,0 0 0,-1-1 0,1-1 0,22-10 0,-33 12-10,0-2 1,0 1 0,0-2 0,-1 1 0,0-1-1,0-1 1,0 1 0,-1-1 0,0-1 0,-1 0-1,14-17 1,-10 7-44,0 0 0,-2-1 0,0 0 0,7-24 0,-15 43-292,0 6 116,1 17 61,-2 26 224,-5-7 163,-20 73 0,25-111-163,-1 0 0,-1-1 1,1 1-1,0 0 0,-1-1 1,0 1-1,0-1 0,0 1 1,-3 3-1,5-7-79,-1 0 0,1 1 0,-1-1 0,1 0 0,-1 0 0,0 1-1,1-1 1,-1 0 0,1 0 0,-1 0 0,1 0 0,-1 0 0,0 0 0,1 0 0,-1 0 0,1 0 0,-1 0 0,0 0 0,1 0 0,-1-1 0,1 1 0,-1 0 0,1 0 0,-1-1-1,1 1 1,-1 0 0,1-1 0,-1 1 0,1 0 0,-1-1 0,1 1 0,-1-1 0,1 1 0,0 0 0,-1-2 0,-14-19 236,13 17-186,-10-18-288,6 14 117,6 8 110,-1 0-1,1-1 1,0 1 0,0 0-1,0 0 1,0 0-1,0 0 1,-1 0 0,1 0-1,0 0 1,0 0-1,0 0 1,0-1-1,-1 1 1,1 0 0,0 0-1,0 0 1,0 0-1,-1 0 1,1 0 0,0 0-1,0 0 1,0 0-1,0 0 1,-1 1 0,1-1-1,0 0 1,0 0-1,0 0 1,0 0 0,-1 0-1,1 0 1,0 0-1,0 0 1,0 1-13,0-1-1,0 0 1,0 0 0,0 0 0,0 0 0,-1 0-1,1 0 1,0 1 0,0-1 0,0 0 0,0 0 0,0 0-1,0 0 1,0 0 0,0 0 0,0 0 0,-1 0-1,1 1 1,0-1 0,0 0 0,0 0 0,0 0-1,0 0 1,0 0 0,-1 0 0,1 0 0,0 0-1,0 0 1,0 0 0,0 0 0,0 0 0,0 0-1,-1 0 1,1 0 0,0 0 0,0 0 0,0 0-1,0 0 1,0 0 0,-1 0 0,1 0 0,0 0-1,0 0 1,0 0 0,0-1 0,0 1 0,0 0 18,1 0 0,-1 0 0,1 1 1,-1-1-1,1 0 0,-1 0 0,1 0 0,-1 0 1,0 1-1,1-1 0,-1 0 0,1 0 0,-1 1 1,1-1-1,-1 0 0,0 1 0,1-1 0,-1 0 1,0 1-1,1-1 0,-1 1 0,5 3 164,1 0-1,-1-1 0,1 1 1,0-1-1,0-1 1,0 1-1,11 2 0,-15-4-107,10 3 109,-1-1 0,0-1 0,1 0 0,-1 0 0,1-1 0,0-1 0,-1 0 0,23-2 0,-21 0-400,30-4 756,-41 6-772,1-1 0,-1 1 0,0-1 0,1 0 1,-1 0-1,0 0 0,0-1 0,0 1 0,1 0 0,-1-1 0,-1 1 0,1-1 0,3-4 1,-2 1-1464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43:45.8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97 12960,'5'-11'6655,"-10"6"-3423,5 1-1920,-5-4 672,5 0-1184,-3-7-480,6 6-192,2-11-1184,3 4 576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43:02.5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9 444 2304,'-1'0'119,"1"1"0,-1-1-1,1 0 1,-1 1 0,1-1 0,-1 1 0,1-1 0,-1 1 0,1-1-1,-1 1 1,1-1 0,0 1 0,-1-1 0,1 1 0,0-1 0,-1 1-1,1 0 1,0-1 0,0 1 0,-1-1 0,1 1 0,0 0-1,0-1 1,0 1 0,0 0 0,0-1 0,0 1 0,0 0 0,0-1-1,0 1 1,1 0 0,-1 2 372,1-1 1,-1 1-1,1-1 0,0 1 1,0-1-1,2 4 0,-2-5-263,0-1 0,0 1 0,0 0 0,0 0 0,1-1 0,-1 1-1,0-1 1,0 1 0,0-1 0,3 1 0,0 1 508,-2-1-531,-1 0 0,0-1 1,1 1-1,-1-1 0,1 1 0,-1-1 0,1 0 1,-1 1-1,1-1 0,-1 0 0,1 0 1,0 0-1,-1 0 0,1 0 0,-1-1 0,1 1 1,-1 0-1,1-1 0,-1 1 0,0-1 0,1 1 1,-1-1-1,2-1 0,2-1-69,-1-1 0,0 1 0,0-1 1,0 0-1,4-6 0,4-5 426,-2 3-426,-1-1 0,0 0 1,-1-1-1,11-21 0,19-60-140,-20 45 127,-10 22-52,3 0-1,0 1 1,17-30-1,8-7 112,-35 63-191,0 0 0,0 0 0,0 0 1,0 0-1,0 0 0,0 0 0,0 0 1,0 1-1,1-1 0,-1 1 0,0-1 1,0 1-1,3-1 0,-3 3-1,0 1 0,0 0 1,1 0-1,-1-1 0,1 1 0,-1 0 0,1-1 1,3 3-1,1 5 50,-3-4-70,-1 0 0,0 0 0,0 0 1,0 0-1,-1 0 0,0 0 0,0 1 0,-1 8 0,1 1 102,0 21-63,-1-1 1,-2 1-1,-11 52 1,7-46 48,5-35-5,-1-1 0,0 1 1,0-1-1,0 1 0,-1-1 1,0 0-1,-1 0 0,1 0 1,-1-1-1,-7 9 0,10-14-33,1 0-1,-1 0 0,0-1 0,0 1 1,-1 0-1,1 0 0,0-1 0,0 1 1,0 0-1,0-1 0,-1 0 0,1 1 1,0-1-1,-1 0 0,1 1 0,0-1 1,0 0-1,-1 0 0,-1 0 1,0-1 4,0 1 0,0-1 1,0 0-1,0 0 0,0 0 0,0 0 1,1 0-1,-4-2 0,-2-2 27,0-1 0,1 0 0,-1 0 0,-7-9 0,9 8-56,0-1 0,0 0 0,-6-12 0,2 4-2,8 13-14,1-1-1,-1 1 0,1 0 1,0-1-1,0 1 0,0-1 0,0 1 1,0-1-1,1 1 0,0-1 1,0 1-1,0-7 0,0 6-202,15 6-75,-8 2 255,1 0 1,0 0-1,-1 1 1,0 0-1,9 8 1,2 1-5,-4-4 44,-8-5 67,-1-1 1,1 1 0,0-1 0,1-1 0,-1 1 0,1-1 0,9 3-1,-8-4 30,0 1 0,0-2 0,0 1 0,0-1 0,1 0 0,-1 0 0,0-1-1,1 0 1,-1-1 0,0 0 0,9-2 0,-8 1-48,0-1 1,-1-1-1,1 0 1,-1 0-1,0 0 1,11-9-1,40-36 126,-30 22-31,-9 8-74,-1-1 1,-1-1-1,-1-1 0,17-28 0,-32 46-55,0 1 0,0-1 0,0 0 0,0 0-1,-1 0 1,0 0 0,1 0 0,-2 0 0,1 0 0,0-6 0,-1 8-29,0 0 0,0 0-1,0 0 1,0 0 0,0 0 0,-1 0 0,1 0 0,-1 0 0,0 0 0,1 0 0,-1 0 0,0 1-1,0-1 1,0 0 0,0 0 0,-1 1 0,1-1 0,0 1 0,-1-1 0,1 1 0,-1 0 0,1-1-1,-4-1 1,0 1-10,1 0-1,-1 0 1,0 0-1,0 1 1,0 0-1,-1 0 1,1 0-1,0 0 1,0 1-1,0 0 1,-1 0-1,1 0 1,0 1-1,0-1 1,-1 2-1,1-1 1,0 0-1,0 1 1,0 0-1,1 0 1,-1 0-1,0 1 1,-5 3-1,4-2 12,0 0-1,0 1 1,1-1-1,-1 1 1,1 0-1,0 1 1,0-1-1,1 1 1,0 0-1,0 0 1,0 1-1,1-1 1,-1 1-1,2-1 1,-1 1-1,-2 11 1,3-7 29,1 0-1,1-1 1,-1 1-1,2-1 1,-1 1-1,1 0 1,1-1-1,5 19 1,-5-22 20,0-1-1,1 0 1,0 0 0,0 0 0,0 0 0,1 0 0,0-1 0,0 0-1,0 0 1,0 0 0,1 0 0,0 0 0,0-1 0,0 0-1,8 4 1,-1-1 38,2-1-1,-1-1 1,1 0-1,0-1 1,0 0-1,0-2 0,0 1 1,1-1-1,-1-1 1,0-1-1,1 0 1,-1-1-1,20-3 1,-23 2-52,0 0 1,0-1-1,0 0 1,0-1-1,-1 0 1,1-1 0,-1 0-1,0 0 1,0-1-1,-1-1 1,0 0 0,0 0-1,0 0 1,-1-1-1,0 0 1,-1-1-1,10-14 1,27-61 205,-42 80-223,1-1 1,-1 1-1,0-1 1,0 1-1,-1-1 0,1 0 1,-1 1-1,0-1 1,0 0-1,-1 0 1,1 0-1,-1 0 0,0 0 1,-1-6-1,1 10-16,0-1-1,0 1 1,0-1-1,-1 0 1,1 1-1,0-1 1,-1 1-1,1-1 1,-1 1-1,0-1 1,0 1-1,1-1 1,-1 1-1,0 0 1,0-1-1,0 1 1,0 0-1,0 0 1,-1 0-1,1 0 1,0 0-1,0 0 1,-1 0-1,1 0 1,-1 0-1,1 1 1,-1-1-1,1 0 1,-1 1-1,1 0 1,-1-1-1,1 1 1,-1 0-1,0 0 1,1 0-1,-1 0 1,1 0-1,-1 0 1,0 0-1,1 0 1,-1 1-1,-1 0 1,-3 0 5,1 2 0,0-1 0,0 0 0,1 1 0,-1 0 0,1 0 1,-1 0-1,1 1 0,-5 4 0,1 0 21,0 1 1,0 0-1,-6 11 0,9-12 8,1-1 0,0 1-1,1-1 1,0 1-1,0 0 1,1 0 0,0 1-1,0-1 1,1 0-1,0 1 1,0 11 0,1-15 44,0 0 1,0 0 0,1-1 0,0 1 0,0 0-1,0 0 1,0-1 0,1 1 0,0-1-1,0 1 1,0-1 0,1 0 0,-1 0 0,1 0-1,0 0 1,0 0 0,0-1 0,0 1 0,1-1-1,0 0 1,4 3 0,-2-2 36,-1-1 0,2 0 0,-1 0 0,0 0 1,0-1-1,1 0 0,0 0 0,-1 0 0,1-1 0,0 0 1,0-1-1,-1 1 0,1-1 0,0-1 0,0 1 0,0-1 0,-1 0 1,14-4-1,0-3-353,0-1-1,-1-1 1,0 0 0,27-21 0,-7 6-1915,-36 23 1356,0 0 0,0 0 0,1 0-1,-1 1 1,1-1 0,0 1 0,-1 0-1,1 0 1,5 0 0,9 0-2761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43:03.9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174 9 3136,'0'0'169,"-1"-1"0,0 1 1,1-1-1,-1 1 0,0-1 0,1 0 1,-1 1-1,1-1 0,-1 0 0,-1-2 2293,6 4 33,-3-1-2401,-1 0 0,0 0 1,0 0-1,1-1 0,-1 1 1,0 0-1,1 0 0,-1 0 1,0 0-1,0 0 0,1 0 1,-1 0-1,0 0 0,0 0 0,1 0 1,-1 1-1,0-1 0,1 0 1,-1 0-1,0 0 0,0 0 1,1 0-1,-1 0 0,0 1 1,0-1-1,0 0 0,1 0 0,-1 0 1,0 0-1,0 1 0,0-1 1,1 0-1,-1 0 0,0 1 1,0-1-1,0 1 0,0 17 1357,-2 0 0,-3 23 0,-25 72 647,8-35-1248,-46 168 46,24-90-304,43-154-536,-5 29 224,6-31-247,0 1 1,0-1 0,0 1-1,0 0 1,-1-1 0,1 1-1,0 0 1,0-1 0,0 1-1,1-1 1,-1 1 0,0 0-1,0-1 1,0 1 0,0 0-1,0-1 1,1 1 0,-1-1-1,0 1 1,1-1 0,-1 1-1,0-1 1,1 1-1,-1-1 1,1 1 0,-1-1-1,0 1 1,1-1 0,-1 0-1,1 1 1,0-1 0,-1 0-1,1 1 1,-1-1 0,1 0-1,-1 0 1,1 1 0,1-1-1,9-1 104,0-1 0,0 0 0,0-1 0,-1 0 0,1 0 0,-1-1 0,11-6 0,23-7-113,-33 13-26,-1 1 0,1 1 0,-1 0 0,1 0 0,0 1 0,0 1 0,0 0 0,0 0 0,0 1 0,-1 0 0,1 1 0,21 6 0,-26-6 10,-4-2 2,0 0-1,-1 1 1,0-1 0,1 1 0,-1-1 0,1 1 0,-1-1 0,0 1-1,2 1 1,-2-1-52,7-8-6588,2-1 841,3-9 1651,-3 5 1746,12-9-392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43:05.0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113 10 1728,'0'-9'12952,"-1"20"-12678,-3 23 928,-1 0 0,-13 41-1,1-19-473,-15 95 0,18-51-304,-7 47 320,20-124-415,2-9 590,0-14-799,1 0 0,-1 0-1,0 0 1,0 0 0,0 0-1,0 0 1,0-1 0,0 1 0,0 0-1,0-1 1,0 1 0,1-1-1,11-4 187,40-13 251,-41 13-422,0 1 0,0 0 0,0 1 0,20-3 0,-18 5-119,0 1 1,0 0 0,0 1 0,-1 0 0,21 6 0,-22-5-147,6 2 54,-7 2-5905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43:06.0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 58 2720,'0'-3'400,"0"1"-1,1-1 1,-1 1 0,1 0-1,0-1 1,0 1 0,0 0-1,0 0 1,0-1 0,0 1 0,0 0-1,3-2 1,5-13 4185,-4 9-1670,-3 12-272,-3 22 482,1-16-3296,-9 342 4016,7-281-3771,1-35-10,-8 64 1,6-78-109,-1 11 324,4-31-398,-1-1 0,1 1 0,0-1 1,-1 1-1,0-1 0,1 1 0,-1-1 0,0 0 1,1 1-1,-1-1 0,0 0 0,0 1 1,0-1-1,-3 2 0,4-3-96,0-1 0,-1 1 0,1 0 0,0 0 0,0-1 0,-1 1 0,1 0 0,0-1 0,0 1 0,-1 0 0,1-1 0,0 1 0,0 0 0,0-1 0,-1 1 0,1 0 1,0-1-1,0 1 0,0-1 0,0 1 0,0 0 0,0-1 0,0 1 0,0-1 0,0 1 0,0 0 0,0-1 0,0 1 0,1-1 0,-1-17-3303,8-37-3208,0 25 4112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00:34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21 6144,'-18'-17'2784,"5"22"-2432,8-10 640,5 2-608,8 3-256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43:06.6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494 8 4736,'-5'-8'4053,"9"16"-906,-5-5-2758,1 0 1,-1-1-1,0 1 1,0-1-1,0 1 1,0 0-1,0-1 1,-1 0-1,1 1 1,-4 3-1,-18 22 1428,10-15-1276,0-2 1,0 1-1,-29 17 0,-50 23 359,51-30-429,27-14-336,-121 72 844,107-63-829,17-10-12,0-1 1,1 1 0,-17 15-1,27-22-113,-1 1 0,1-1 0,0 0 0,-1 0-1,1 1 1,0-1 0,-1 0 0,1 1 0,0-1 0,0 0-1,-1 1 1,1-1 0,0 1 0,0-1 0,0 0 0,0 1-1,-1-1 1,1 1 0,0-1 0,0 0 0,0 1 0,0-1-1,0 1 1,0-1 0,0 1 0,1 0 1,-1-1 0,0 0 0,1 1 0,-1-1 0,1 0 0,-1 0 0,0 0 0,1 1 0,-1-1 0,1 0 0,-1 0 0,1 0 0,-1 0 0,1 0 0,-1 0 0,1 0 0,-1 0 0,1 0 0,29-3 600,-28 3-557,176-27 1616,-135 20-1598,1 2 0,0 3-1,50 2 1,-63 1-80,-25-2-41,0 1 1,0 0-1,0 0 1,0 1-1,1 0 1,-1 0-1,9 3 1,-10-1-117,-2-2-363,1 0-1,-1 1 1,0-1 0,0 1-1,4 3 1,-6-4-136,0 0 0,0 1 0,0-1 0,0 0 0,0 1 0,-1-1 0,1 1 1,0-1-1,-1 1 0,1-1 0,-1 1 0,1-1 0,0 4 0,3 11-2737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43:11.2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338 56 1728,'-3'2'8537,"1"-2"-8770,-32-19 2057,26 14-1631,0 0 1,-1 1 0,1-1 0,-1 2-1,0-1 1,0 1 0,0 0 0,-18-2 0,20 4-154,-1 1 1,1 0-1,0 0 1,-1 0 0,1 1-1,0 0 1,-11 4-1,13-4 13,0 1-1,1 0 1,-1 0 0,1 1-1,0-1 1,-1 1-1,1 0 1,1 0-1,-1 0 1,0 1-1,1-1 1,-4 6 0,-2 2 72,2 1 1,0 1 0,0 0 0,1 0 0,0 0 0,1 1 0,1-1 0,0 1 0,1 0 0,0 0 0,2 1 0,-1-1 0,2 0-1,0 1 1,0-1 0,1 1 0,4 15 0,-4-26-68,1 0 1,-1 0-1,0-1 0,1 1 0,0 0 0,0-1 1,0 0-1,1 1 0,-1-1 0,1 0 1,0 0-1,-1 0 0,1-1 0,0 1 0,7 3 1,-8-4 0,0-1 0,1 0 0,-1 1 0,1-1 0,-1 0 1,1-1-1,-1 1 0,1 0 0,0-1 0,-1 1 0,1-1 1,0 0-1,-1 0 0,1 0 0,0 0 0,-1-1 0,1 1 1,-1-1-1,1 1 0,0-1 0,-1 0 0,1 0 0,-1 0 1,3-2-1,-4 2-39,0 0 0,0 0 0,0 0 1,0 0-1,0 0 0,0 0 0,-1 0 0,1 0 1,0 0-1,-1 0 0,1 0 0,-1-1 0,1 1 1,-1 0-1,1 0 0,-1-1 0,0 1 0,0 0 1,0-1-1,0 1 0,0 0 0,0-1 0,0 1 1,0 0-1,0-1 0,-1 1 0,0-3 0,1 2-38,-1 0 0,0 0 1,0 0-1,1 1 0,-1-1 0,-1 0 0,1 0 0,0 1 0,0-1 0,-1 0 0,1 1 0,0-1 0,-1 1 0,0 0 0,1 0 0,-1-1 0,0 1 0,-3-2 0,-4 1 11,0 0 1,0 0-1,0 0 1,0 1-1,0 1 1,-14 0-1,18 0 69,3 0-41,1 0 1,-1 0 0,1 1-1,-1-1 1,1 1 0,0-1-1,-1 1 1,1-1 0,-3 2-1,4-1-15,0-1 0,0 0 0,-1 0 0,1 0 0,0 0-1,0 0 1,-1 0 0,1 0 0,0 1 0,0-1 0,0 0 0,-1 0 0,1 0-1,0 0 1,0 1 0,0-1 0,0 0 0,-1 0 0,1 1 0,0-1 0,0 0 0,0 0-1,0 1 1,0-1 0,0 0 0,0 0 0,0 1 0,0-1 0,0 0 0,0 0-1,0 1 1,0-1 0,0 0 0,0 0 0,0 1 0,0-1 0,0 0 0,0 0-1,0 1 1,0-1 0,0 0 0,0 0 0,1 1 0,-1-1 0,0 0 0,0 0-1,0 0 1,0 1 0,1-1 0,-1 0 0,0 0 0,0 0 0,16 12 252,-12-9-212,0 0 1,1 0 0,-1 0 0,1 0 0,8 3-1,-2-2-14,0 1 0,-1 0 0,0 1 0,0 1 0,-1-1 0,1 1 0,-1 1 0,-1 0 0,1 0 0,-2 0 0,1 1 0,10 16 0,-15-20 24,0 1-1,-1-1 1,1 0-1,-1 1 1,0 0-1,-1-1 1,1 1-1,-1 0 1,0 0-1,0 0 1,-1 9 0,0-10 33,-1 0 1,0 0 0,0-1-1,-1 1 1,1 0 0,-1 0-1,0-1 1,0 1 0,0-1-1,-1 1 1,0-1 0,0 0 0,0 0-1,0 0 1,-5 4 0,3-3-20,0-1 1,0 0-1,-1 0 1,0 0-1,0-1 1,0 0 0,0 0-1,0 0 1,-7 1-1,8-2-37,1-1 0,0 0 0,-1 0 0,1-1 0,-1 1 0,1-1 0,-1 0 0,1 0 0,-1-1 0,0 1 0,1-1 0,0 0 0,-1 0 0,-6-3 0,4 1-483,-14-7 963,21 10-748,-1-1 1,1 1 0,-1-1 0,1 1-1,-1-1 1,1 1 0,-1-1 0,1 1 0,-1-1-1,1 0 1,0 1 0,-1-1 0,1 0-1,0 1 1,0-1 0,-1 0 0,1 1-1,0-1 1,0 0 0,0 1 0,0-1-1,0 0 1,0 0 0,0 1 0,0-1-1,0 0 1,1-1 0,0 1-419,1-1-1,-1 1 1,1-1 0,-1 1 0,1-1 0,0 1 0,-1 0 0,1 0-1,0 0 1,0 0 0,0 0 0,0 0 0,4 0 0,6-4-1915,14-8-365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43:11.9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154 49 3328,'-5'-7'1106,"10"7"130,-4 1-1081,0-1 0,-1 0 1,1 1-1,0-1 0,0 0 0,-1 1 0,1-1 0,-1 1 0,1-1 0,0 1 0,-1-1 0,1 1 0,-1 0 0,1-1 0,-1 1 0,1 0 0,-1-1 0,0 1 0,1 0 0,-1 0 0,0-1 0,0 1 0,1 0 0,-1 0 0,0 1 0,0 1 131,0 1-1,-1-1 1,1 1 0,-1-1-1,0 1 1,0-1-1,0 1 1,0-1 0,0 0-1,-1 1 1,0-1-1,1 0 1,-1 0 0,0 0-1,-1-1 1,1 1 0,-5 4-1,2-3-97,0-1 0,0 0 0,-1 0 0,1-1 0,-1 1-1,0-1 1,0 0 0,0-1 0,-9 2 0,12-3-129,0 1 1,0-1 0,0 0-1,0-1 1,0 1-1,0 0 1,0-1-1,1 0 1,-1 0-1,0 0 1,0 0-1,0 0 1,1 0-1,-1-1 1,0 1-1,1-1 1,-1 0-1,1 1 1,0-1 0,0 0-1,0-1 1,-2-2-1,2 4-63,1-1 0,0 1 0,0-1-1,0 0 1,0 0 0,1 0 0,-1 1 0,0-1 0,1 0-1,-1 0 1,1 0 0,0 0 0,-1 0 0,1 0-1,0 0 1,0 0 0,1 0 0,-1 0 0,1-2 0,0 0-28,0 1 0,0-1 1,1 1-1,-1-1 0,1 1 1,0 0-1,0-1 1,1 1-1,4-5 0,-4 4-12,1 0-1,0 1 0,0-1 1,1 1-1,-1 0 0,1 0 1,-1 0-1,1 1 0,0 0 1,0 0-1,0 0 0,0 0 1,1 1-1,-1 0 0,6-1 0,-7 2 117,0 0 0,-1 0-1,1 1 1,-1-1 0,1 1-1,0 0 1,-1 0 0,1 0-1,-1 1 1,0-1 0,1 1-1,-1 0 1,0 0-1,0 0 1,0 0 0,0 0-1,-1 1 1,1-1 0,0 1-1,3 5 1,-3-4 73,-1 1 0,1 0 0,-1-1 0,0 1 0,-1 0 0,1 0 0,-1 0 0,0 1 0,0-1 0,0 0 0,-1 0 0,0 0 0,0 1 0,-1 6 0,-1 13 351,-2 0 0,-13 44 0,3-17-237,9-30-209,-1-1 1,-10 23 0,-13 28 386,19-53-939,3-10-5598,10-13 3695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43:12.4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96 12 5216,'0'-12'4160,"0"18"-1942,-1 28 344,-2-1 0,-12 59-1,-30 171-749,37-216-1693,-14 93 457,21-135-1479,1-10-1528,2-15-2032,10-27-1441,-7 18 3579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43:12.8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343 6 3488,'-1'-5'847,"-2"5"242,-1 6 1455,2-2-2221,1-1 1,-1 0-1,0 0 1,0 0 0,-1 0-1,1 0 1,0 0-1,-1-1 1,0 1-1,-4 3 1,-34 22 2085,-1-4-466,-8 4-380,0 2 1,-62 50 0,111-79-1520,0 0 0,0 0-1,0 0 1,0 0 0,0 0 0,1 0 0,-1 0-1,0 0 1,0 0 0,1 0 0,-1 2 0,1-2-6,-1-1 0,1 1 1,0-1-1,0 0 1,0 1-1,0-1 1,0 1-1,0-1 1,0 1-1,0-1 1,1 1-1,-1-1 1,0 1-1,0-1 0,0 1 1,0-1-1,1 0 1,-1 1-1,0-1 1,0 1-1,1 0 1,0 0 65,1 0 1,-1 0-1,1 0 0,-1 0 1,1 0-1,0-1 1,-1 1-1,1 0 1,0-1-1,-1 1 1,1-1-1,0 0 1,0 0-1,2 1 1,24-1 376,0-2-1,0 0 1,-1-2 0,48-12 0,10-2-112,-29 7-271,0-1-1212,-17 9-6777,-27 5 4788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43:19.7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91 129 1984,'4'-6'5448,"11"0"-4421,3-1-1113,-13 3 149,-1 0-31,-1 1 0,1-1 0,0 1-1,2-5 1,-4 6 81,-1 0 0,0 0-1,0 0 1,-1-1-1,1 1 1,0 0-1,-1 0 1,1 0-1,-1 0 1,0-1-1,0 1 1,0-3-1,-13 21 224,-9 19 129,3 1 0,0 0 0,3 2 0,1 0 0,-19 79 0,10-18 233,24-86-652,1-3 319,-1-10-40,0-4 331,0-21-568,1 1 0,1-1 0,1 1 0,1 0 0,14-43 0,-13 52-76,0-1-34,0 1 1,2-1-1,14-25 1,29-32 330,0 7-96,-39 51-293,-9 11 130,-1 1 0,1 0 0,0 0 0,0 1 1,1-1-1,-1 0 0,0 1 0,1-1 0,0 1 0,-1 0 1,1 0-1,0 0 0,0 0 0,4-1 0,-6 3-40,0-1 0,0 1 0,0 0 1,0 0-1,0 0 0,1 0 0,-1 0 0,0 0 0,0 0 0,0 0 0,0 0 1,0 0-1,1 1 0,-1-1 0,0 0 0,0 1 0,0-1 0,0 1 0,0-1 0,0 1 1,1 1-1,8 4-89,-7-4 76,-1 0 0,1 1 1,-1-1-1,0 1 0,1-1 0,-1 1 0,0 0 0,-1 0 1,1 0-1,0 0 0,-1 0 0,0 0 0,2 5 0,0 2 63,0 1-1,3 22 1,-5-28 0,-1 0 0,0 1 0,0-1 0,-1 1 0,1-1 0,-1 0 1,0 1-1,-1-1 0,1 0 0,-1 0 0,0 0 0,0 0 0,-4 6 0,4-9-14,0 1 0,1-1-1,-1 0 1,0 1-1,0-1 1,0 0-1,0 0 1,-1-1 0,1 1-1,0 0 1,-1-1-1,1 1 1,-1-1-1,0 0 1,1 0 0,-1 0-1,0 0 1,0 0-1,0-1 1,0 1 0,1-1-1,-1 0 1,0 0-1,0 0 1,-5-1-1,-22-3 221,17 3-218,-1-1 0,0 0 1,-15-6-1,27 7-110,0 1 0,0-1-1,0 0 1,-1 1 0,1-1 0,0 1 0,0-1-1,-1 1 1,1 0 0,0 0 0,-5 1-1,29 15-14656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43:21.1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120 4 2976,'0'0'251,"0"-1"-1,-1 1 1,1 0-1,0-1 1,-1 1 0,1 0-1,-1 0 1,1 0 0,-1-1-1,1 1 1,-1 0-1,1 0 1,-1 0 0,1 0-1,-1 0 1,1 0 0,-1 0-1,1 0 1,-1 0-1,0 0 1,-11 5 1620,-11 12-1229,21-15-290,-5 4-217,1 1 1,0 0-1,0 0 1,0 0-1,1 1 1,0-1-1,0 1 1,1 1 0,0-1-1,1 1 1,0-1-1,-3 13 1,4-10-12,0 0 1,0 1-1,1-1 1,1 1 0,0-1-1,1 1 1,0-1-1,0 0 1,6 19 0,-7-30-107,0 1 0,0-1 1,1 0-1,-1 0 1,0 1-1,1-1 1,-1 0-1,0 0 1,1 1-1,-1-1 0,0 0 1,1 0-1,-1 0 1,0 0-1,1 0 1,-1 0-1,1 1 1,-1-1-1,0 0 1,1 0-1,-1 0 0,0 0 1,1 0-1,-1 0 1,1 0-1,-1-1 1,0 1-1,1 0 1,-1 0-1,1 0 0,-1 0 1,0 0-1,1-1 1,-1 1-1,1 0 1,0-1 11,0 0 1,1 1 0,-1-1 0,0 0-1,0 0 1,0 0 0,0 0 0,1 0-1,-1 0 1,-1 0 0,1 0 0,0 0-1,0-1 1,1-1 0,55-148 280,-37 93-243,-15 31-296,-5 24 140,-2 17 244,0 5 15,1-1 0,1 0 1,0 0-1,2 0 1,0 0-1,7 31 0,-6-39-104,-1 0-23,0-1 1,1 0-1,0 0 1,7 14-1,-9-21-13,0-1 1,0 1-1,0 0 0,0-1 0,0 1 1,1-1-1,-1 0 0,0 1 1,1-1-1,-1 0 0,0 0 0,1 0 1,0 0-1,-1 0 0,1 0 0,0 0 1,-1-1-1,1 1 0,0-1 0,0 1 1,-1-1-1,1 0 0,0 1 1,0-1-1,0 0 0,0 0 0,-1 0 1,1 0-1,4-1 0,-4 0 20,1 0-1,0 1 0,-1-1 1,1 0-1,-1 0 1,0 0-1,1 0 0,-1-1 1,0 1-1,1-1 1,-1 1-1,0-1 0,0 0 1,0 0-1,-1 1 1,1-2-1,0 1 0,-1 0 1,3-3-1,16-24 161,4-4-54,9-25-86,-12 24-365,18-41 0,-38 75 276,-1 0 0,0 0 0,0 0 1,0 0-1,0 0 0,0 0 0,0 0 0,0 0 1,0 0-1,0 1 0,0-1 0,0 0 0,0 0 1,0 0-1,0 0 0,0 0 0,0 0 1,0 0-1,1 0 0,-1 0 0,0 0 0,0 0 1,0 0-1,0 0 0,0 0 0,0 0 0,0 0 1,0 0-1,0 0 0,0 0 0,0 0 0,1 0 1,-1 0-1,0 0 0,0 0 0,0 0 0,0 0 1,0 0-1,0 0 0,0 0 0,0 0 0,0 0 1,0 0-1,0 0 0,1 0 0,-1 0 1,0 0-1,0 0 0,0-1 0,0 1 0,0 0 1,0 0-1,2 17-125,-2 28 359,0-38-360,1 14 282,1 1 0,0-1-1,2 0 1,9 32-1,-12-51-110,-1 1 0,1-1-1,0 0 1,0 0-1,0-1 1,0 1-1,0 0 1,0 0 0,0 0-1,1-1 1,-1 1-1,4 2 1,-4-3 6,0 0-1,0-1 1,1 1 0,-1 0 0,0-1 0,0 1-1,1-1 1,-1 0 0,0 1 0,1-1-1,-1 0 1,1 0 0,-1 0 0,0 0 0,3 0-1,0-1 8,-1 0-1,1 0 0,-1 0 0,1-1 0,-1 1 0,0-1 0,0 0 0,0 0 0,0 0 0,0 0 0,0 0 0,0-1 0,-1 1 0,3-4 0,117-133-151,-107 117 166,-1 45 335,2 12-162,-11-23-82,13 22 0,-7-18-115,-7-9-52,0 0 0,0 0 0,1-1 1,0 1-1,10 8 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43:21.5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45 25 4800,'-36'-13'2176,"31"6"-1888,1 2 768,8 10-640,1-5-576,3 0 32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43:27.1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1 774 2400,'18'-3'6790,"-14"1"-6666,0 1 1,-1-1-1,1 0 0,-1 0 0,0 0 0,0 0 1,0 0-1,0-1 0,0 1 0,0-1 1,0 0-1,3-5 0,97-146 1220,-99 150-1634,-2 4 133,-3 14 142,-10 30 485,9-35-382,-96 351 2835,90-340-2718,6-18-104,1 1 1,0 0 0,-1-1-1,1 1 1,1 0 0,-1 0-1,0 0 1,0 3 0,26-40 1684,9-30-1509,39-104 0,0-1 518,-40 109-339,12-28 427,-45 87-881,0 1 0,0-1-1,0 1 1,0-1 0,0 1 0,0-1 0,1 1-1,-1 0 1,0-1 0,0 1 0,1-1 0,-1 1 0,0 0-1,1-1 1,-1 1 0,0 0 0,1-1 0,-1 1-1,0 0 1,1 0 0,-1-1 0,1 1 0,-1 0-1,1 0 1,-1 0 0,0-1 0,1 1 0,-1 0-1,1 0 1,-1 0 0,1 0 0,0 0 0,0 1-6,0-1 1,0 1-1,0-1 1,0 1-1,0 0 0,0-1 1,-1 1-1,1 0 1,0 0-1,0-1 1,-1 1-1,1 0 1,0 2-1,2 2-2,0 0 0,0 0 0,-1 1 0,0-1 0,1 7-1,-1 0 6,-1-1 0,-1 1 0,0 0 0,-1-1-1,0 1 1,-1-1 0,0 1 0,-4 11 0,3-13 94,0 0 1,-8 16 0,9-23-81,1 0 1,-1-1-1,1 1 0,-1-1 0,0 1 0,0-1 1,0 0-1,0 0 0,0 0 0,-1 0 1,1 0-1,-6 3 0,7-5 1,-1 1 0,0-1 0,1 0 0,-1 1 0,0-1 0,1 0-1,-1 0 1,0 0 0,1 0 0,-1-1 0,0 1 0,1 0 0,-1-1 0,1 1 0,-1-1 0,0 1 0,1-1-1,-1 0 1,1 0 0,0 0 0,-1 0 0,-1-1 0,-4-5-9,3-2-5,5 0-8,-1 8 1,0 1 0,0 0 0,0-1 0,0 1 0,0-1 0,0 1 1,0 0-1,1-1 0,-1 1 0,0-1 0,0 1 0,0 0 0,1-1 0,-1 1 0,0 0 0,0-1 0,1 1 0,-1 0 0,0-1 0,1 1 0,-1 0 0,0 0 0,1 0 0,-1-1 1,1 1-1,-1 0 0,1 0 0,6 0-40,-1 1 1,1 0 0,9 3 0,-10-3 28,-1 0 1,0 0-1,0 0 1,1 0-1,-1-1 0,0 0 1,7 0-1,-3-1 63,0 0 0,1-1 0,-1 0 0,0 0-1,0-1 1,0 0 0,0-1 0,0 0 0,13-8-1,-19 10-18,115-85 284,-64 38-130,-48 42-164,0 0-1,0 1 0,-1-2 1,0 1-1,7-15 0,-11 20-16,-1 1-1,0 0 1,1 0-1,-1-1 1,0 1-1,0 0 1,0-1-1,0 1 0,0-3 1,0 1-348,7 11 217,-3-2 136,1 0 0,-1 0-1,0 0 1,-1 1 0,1 0-1,-1 0 1,-1 0 0,1 0 0,-1 0-1,0 0 1,-1 1 0,2 14-1,-2-10-27,0 0-1,6 21 0,-6-31 45,-1 1 0,1 0 0,0-1 0,0 1 0,0-1 0,1 0 0,-1 1 0,0-1 0,1 0 0,-1 0 0,1 0 0,0 0 0,0 0 0,0 0 0,0 0 0,0-1 0,0 1 0,0-1 0,3 2 0,-2-3-7,-1 1-1,1-1 1,-1 1 0,1-1 0,-1 0 0,1 0 0,-1 0 0,1-1 0,-1 1-1,1-1 1,-1 1 0,0-1 0,1 0 0,-1 0 0,4-1 0,6-5 50,20-13 1,-11 6 19,57-36 18,-77 49-119,1 0 1,-1 0 0,1-1-1,-1 1 1,0 0-1,0-1 1,0 1-1,0-1 1,1-1-1,-1 2-7,-2 3-1,-1 9-31,-7 11 57,-1 8 0,9-21 15,-1 1-1,1 0 0,1 18 0,1-25 5,-1 1-1,1-1 0,0 1 1,0 0-1,0-1 1,0 0-1,1 1 0,0-1 1,-1 0-1,1 0 1,0 0-1,1 0 1,2 3-1,-5-5-5,0 0 0,1-1 0,-1 1 0,1-1 0,-1 1 0,1-1 0,-1 1-1,1-1 1,0 0 0,-1 1 0,1-1 0,-1 1 0,1-1 0,0 0 0,-1 0 0,1 1 0,0-1 0,0 0 0,-1 0 0,1 0 0,0 0 0,-1 0 0,1 0 0,0 0-1,0 0 1,-1 0 0,1 0 0,0 0 0,-1-1 0,1 1 0,0 0 0,-1 0 0,1-1 0,0 1 0,-1 0 0,1-1 0,-1 1 0,1-1 0,0 1 0,-1-1-1,1 1 1,-1-1 0,1 1 0,-1-1 0,0 1 0,1-1 0,0-1 0,2-3 78,0 0 0,-1 0 0,1 0 0,1-8 0,-3 10-111,0-1 33,1 0 0,-2 0-1,1-1 1,0 1 0,-1-1 0,0 1 0,0 0 0,0-1-1,-2-4 1,-10-40-55,10 41-1,0 3 28,1 1 1,-1 0 0,0 0 0,-1 1-1,-2-5 1,4 6-8,0 0-1,-1 1 1,1-1-1,-1 0 0,1 1 1,-1-1-1,0 1 1,1 0-1,-1-1 1,0 1-1,0 0 1,-3-1-1,4 2 12,0 0 0,1 0 0,-1-1 0,0 1 0,0 0 1,1 0-1,-1 0 0,0-1 0,1 1 0,-1 0 0,1-1 0,-1 1 0,0-1 0,1 1 0,-1 0 0,1-1 0,-1 0 1,-1 3-82,-3-1 237,8 0-466,2 3 325,1 0 1,0 0-1,0-1 1,0 1-1,0-2 1,1 1-1,-1-1 1,1 0-1,-1 0 1,1 0-1,0-1 1,0 0-1,-1-1 1,1 0-1,0 0 1,10-1-1,3-2 24,-1-1-1,1 0 0,-1-2 1,30-12-1,-9 4 20,71-14 0,-96 24 25,47-3-179,-88 18 90,-1 1 0,1 1 0,1 1 0,-26 19 0,40-25 8,1 1 0,0 0 1,-13 18-1,20-23 13,0 0-1,1 0 1,-1 0 0,1 1-1,0-1 1,0 1-1,0-1 1,1 1 0,0 0-1,0 0 1,0-1-1,0 1 1,1 5 0,0-8-1,-1-1 1,1 0 0,1 1 0,-1-1-1,0 0 1,0 1 0,0-1 0,1 1 0,-1-1-1,1 0 1,-1 0 0,1 1 0,-1-1-1,1 0 1,0 0 0,-1 0 0,1 0-1,0 0 1,0 0 0,0 0 0,2 2-1,-2-2 6,1-1-1,0 1 0,-1 0 0,1-1 0,0 1 0,0-1 0,0 0 0,-1 1 0,1-1 1,0 0-1,0 0 0,0 0 0,-1 0 0,3-1 0,3 0 65,0-1 0,0 0 0,-1 0 1,1-1-1,-1 0 0,1 0 0,6-5 0,19-16 46,0-1-1,-2-2 1,46-51 0,-62 61-97,2 1-3,-1-2 1,-1 1-1,-1-2 1,-1 0-1,12-22 0,-15 19-39,0-1-1,-2 0 1,0 0-1,-2-1 0,0 1 1,2-48-1,-10 51-528,2 21 512,0-1-1,0 1 1,0-1 0,1 1 0,-1-1 0,0 1-1,0-1 1,1 1 0,-1 0 0,0 0-1,1-1 1,-1 1 0,1 0 0,-2 1-1,2-1 16,-30 45-126,-43 90 1,44-79 95,24-46 53,0 0 0,1 1 0,0 0 0,1 0 1,0 0-1,1 1 0,1-1 0,0 0 0,0 24 0,2-27 25,0-1-1,0 0 0,1 0 0,0 1 1,1-1-1,5 13 0,-6-16 1,1-1 0,-1 1-1,1-1 1,1 0-1,-1 1 1,0-1 0,1-1-1,0 1 1,0 0 0,0-1-1,5 4 1,-7-7-10,-1 1 1,0-1 0,1 1-1,-1-1 1,0 0-1,0 1 1,1-1-1,-1 0 1,1 0-1,-1 0 1,0 0-1,1 0 1,-1 0-1,0-1 1,1 1-1,-1 0 1,0-1-1,1 1 1,-1 0-1,0-1 1,0 0-1,0 1 1,1-1-1,0-1 1,4-2 35,-1 0 0,1-1 0,5-6 0,-8 8-33,61-73-36,-35 39 130,-7 9-201,-20 26 61,-1-1-1,1 0 1,0 1-1,-1-1 0,1 0 1,-1 0-1,0 0 1,1-4-1,-2 5-20,0 15-277,-5 31 150,1-21 78,3-9 97,1 0 1,1 15-1,0 1 52,-1-26-45,0 0 0,1-1 1,0 1-1,-1-1 0,1 1 0,1 0 1,1 5-1,-2-8 6,-1-1 0,0 1 0,0 0-1,1-1 1,-1 1 0,0-1 0,1 1 0,-1 0 0,1-1 0,-1 1-1,1-1 1,-1 1 0,1-1 0,-1 1 0,1-1 0,-1 1 0,1-1-1,0 0 1,-1 1 0,1-1 0,-1 0 0,1 1 0,0-1 0,0 0 0,-1 0-1,1 0 1,0 0 0,-1 0 0,1 1 0,0-1 0,0-1 0,-1 1-1,1 0 1,0 0 0,-1 0 0,1 0 0,0 0 0,0-1 0,-1 1-1,1 0 1,-1-1 0,1 1 0,1-1 0,3-4 26,0 0 1,0 0-1,-1 0 0,1-1 0,-1 0 1,0 0-1,-1 0 0,5-11 1,11-17 43,-1 4 115,-12 19-284,13-19 1,-18 30 68,-1-1 0,1 0 1,0 0-1,-1 0 0,1 1 0,-1-1 1,1 0-1,-1 0 0,1 0 0,-1 0 1,1 0-1,-1 0 0,0 0 0,0 0 1,1 0-1,-1 0 0,0 0 0,0 0 0,0 0 1,0-1-1,-3 3-318,0 5 270,2 3 54,0 1 1,1-1-1,1 15 0,1 4 11,-2-21 2,0 1 1,1-1-1,0 0 0,1 0 0,4 13 0,-5-17 15,0-1 0,0 0-1,0 1 1,0-1 0,1 0 0,-1 0-1,1 0 1,3 4 0,-4-6 2,0 1 0,0 0 1,0-1-1,0 1 0,0 0 1,0-1-1,0 1 0,1-1 0,-1 0 1,0 1-1,0-1 0,0 0 1,1 0-1,-1 0 0,0 1 0,0-1 1,0-1-1,1 1 0,0 0 1,7-3 19,0 0-1,0-1 1,-1 0 0,0 0 0,1-1 0,-2 0 0,10-8 0,7-3-30,11-6-20,1 2 0,54-21 1,19 1 42,-80 34-262,-60 43-212,27-33 434,-1 1 0,1 0 0,0 0 0,1 0 0,-1 0 0,1 1 0,0 0 0,0-1 0,0 1 0,1 0 0,-3 12 0,4-14 8,0 1 1,1 0-1,-1 0 0,1 0 1,0-1-1,0 1 1,1 0-1,-1 0 1,1 0-1,0-1 1,3 9-1,-3-11 10,0-1 1,-1 0-1,1 0 1,0 0-1,0 0 1,0 0-1,0 0 1,0 0-1,1 0 1,-1 0-1,0 0 1,0 0-1,0-1 1,1 1-1,-1-1 1,0 1-1,1-1 1,-1 1-1,1-1 1,-1 0-1,1 1 1,-1-1-1,0 0 1,1 0-1,-1 0 1,1 0-1,-1-1 1,3 0-1,3 0 41,0-1 0,-1 0 1,1 0-1,9-5 0,-10 3-24,0 1 0,0-1 0,0 0 0,-1-1 0,1 1 0,-1-1 0,5-6 0,30-42 237,-35 47-259,18-29 40,-1-1 0,-2-1 0,-1-1-1,23-67 1,-31 71-27,26-79 104,-30 87-172,-1 0 0,3-37 0,-8 58-9,0-14-222,-1 19 269,0 1 1,0-1 0,0 0-1,0 0 1,0 0-1,0 0 1,0 0 0,-1 0-1,1 0 1,0 0 0,0 1-1,0-1 1,0 0 0,0 0-1,0 0 1,-1 0 0,1 0-1,0 0 1,0 0 0,0 0-1,0 0 1,0 0 0,-1 0-1,1 0 1,0 0 0,0 0-1,0 0 1,0 0 0,0 0-1,-1 0 1,1 0 0,0 0-1,0 0 1,0 0 0,0-1-1,0 1 1,-1 0-1,1 0 1,0 0 0,0 0-1,0 0 1,0 0 0,0 0-1,0 0 1,0-1 0,0 1-1,0 0 1,-1 0 0,1 0-1,0 0 1,0 0 0,0 0-1,0-1 1,0 1 0,0 0-1,0 0 1,-5 8-36,1 0 1,-1 0-1,2 1 1,-1-1-1,1 1 1,-3 15-1,0-3 5,-4 11 31,-14 51 11,7-2-69,-11 62-75,19-32 219,8-108-42,1 1 0,-1 0 0,1-1 0,0 1-1,0 0 1,1-1 0,-1 1 0,1 0 0,-1-1 0,4 8 0,-4-11-24,0 1-1,0-1 1,0 0-1,1 1 1,-1-1 0,0 0-1,0 0 1,0 1-1,1-1 1,-1 0-1,0 0 1,1 1-1,-1-1 1,0 0-1,0 0 1,1 0 0,-1 0-1,0 1 1,1-1-1,-1 0 1,0 0-1,1 0 1,-1 0-1,1 0 1,-1 0-1,0 0 1,1 0 0,-1 0-1,0 0 1,1 0-1,-1 0 1,0 0-1,1 0 1,-1 0-1,0-1 1,1 1 0,-1 0-1,0 0 1,1 0-1,-1 0 1,0-1-1,1 1 1,-1 0-1,1-1 1,13-14 166,-11 11-111,16-17 89,24-21 1,8-7-242,-48 46 20,0 1 0,0-1 1,0 0-1,0 1 0,1 0 0,6-3 0,-15 22-490,3-7 530,0-4 39,0 1 1,0 0-1,1-1 1,0 1-1,0 0 0,1 8 1,0-13-6,0 0 0,1 0 0,-1 0 0,1 0 1,-1 0-1,1 0 0,0 0 0,-1 0 0,1 0 0,0 0 0,0-1 1,1 1-1,-1 0 0,0-1 0,0 1 0,1 0 0,-1-1 0,1 0 1,0 1-1,-1-1 0,1 0 0,0 0 0,0 0 0,-1 0 0,3 1 1,1-1 14,0 1 1,0-1-1,0 0 0,0-1 1,0 1-1,0-1 1,0 0-1,0 0 1,1-1-1,7-1 1,3-1 46,-1-1 1,16-7 0,72-34 306,-99 43-360,2-2-8,1 0 1,-1 0-1,-1 0 1,10-8-1,-1-1-210,-14 13 198,0 0-1,0 0 1,0 0 0,0 0-1,0 0 1,0 0-1,0 0 1,0 0 0,1 0-1,-1 0 1,0-1-1,0 1 1,0 0 0,0 0-1,0 0 1,0 0-1,0 0 1,0 0 0,0 0-1,0-1 1,0 1-1,0 0 1,0 0-1,0 0 1,0 0 0,0 0-1,0 0 1,0 0-1,0-1 1,0 1 0,0 0-1,0 0 1,0 0-1,0 0 1,0 0 0,0 0-1,-1 0 1,1 0-1,0-1 1,0 1 0,0 0-1,0 0 1,0 0-1,0 0 1,0 0-1,0 0 1,0 0 0,-1 0-1,1 0 1,0 0-1,0 0 1,0 0 0,0 0-1,0 0 1,0 0-1,-6-2-160,5 2 145,-1 0 1,0 1-1,0-1 1,1 1-1,-1-1 1,0 1-1,1 0 1,-1-1-1,0 1 1,1 0-1,-1 0 1,1 0-1,0 0 1,-1 1-1,1-1 1,0 0-1,0 1 1,-2 1-1,1 0 27,0 0 0,0 0 0,0 0 0,0 0 0,1 1 0,-1-1 0,1 0 0,-1 5 0,2-6 2,-1 0 1,1 1-1,0-1 1,0 0-1,0 0 0,0 1 1,1-1-1,-1 0 1,0 0-1,1 0 1,0 1-1,-1-1 0,1 0 1,0 0-1,0 0 1,0 0-1,1 0 1,-1-1-1,0 1 0,1 0 1,-1 0-1,1-1 1,-1 1-1,1-1 0,0 1 1,3 1-1,-3-2 14,1 1-1,-1-1 1,0 0-1,1 0 0,-1-1 1,0 1-1,1 0 1,-1-1-1,1 1 0,-1-1 1,1 0-1,-1 0 1,1 0-1,-1 0 1,1 0-1,-1-1 0,1 1 1,-1-1-1,1 0 1,-1 1-1,1-1 0,-1 0 1,3-2-1,-4 2-11,0 1 1,0-1-1,0 0 0,0 0 0,0 0 0,0 0 0,-1 0 0,1 0 1,0 0-1,0 0 0,-1 0 0,1 0 0,-1 0 0,1 0 1,-1 0-1,1 0 0,-1-1 0,0 1 0,1 0 0,-1-2 0,0 0 0,0 1 0,0-1 0,-1 0 0,1 1 0,-1-1 0,0 1 0,1-1 0,-1 1 0,-2-4 0,0 1-41,1 0 0,-2 0-1,1 0 1,0 0 0,-1 1 0,0 0 0,0-1-1,-7-4 1,7 7 14,0-1-1,0 2 1,-1-1-1,1 0 1,0 1 0,-1 0-1,-6-1 1,8 1 11,-1 0 1,0 1 0,1-2 0,-1 1 0,0 0-1,-5-3 1,9 4 5,0 0 0,0 0-1,0 0 1,0 0 0,0 0-1,0 0 1,0-1 0,0 1-1,0 0 1,0 0 0,0 0-1,0 0 1,0 0 0,0 0-1,0 0 1,0 0 0,0 0-1,0 0 1,-1 0 0,1 0-1,0 0 1,0 0 0,0 0-1,0 0 1,0-1 0,0 1-1,0 0 1,0 0 0,0 0-1,0 0 1,0 0 0,0 0-1,0 0 1,0 0 0,0 0-1,0 0 1,0 0 0,0 0-1,1 0 1,-1-1 0,0 1-1,0 0 1,0 0 0,0 0-1,0 0 1,0 0 0,0 0-1,0 0 1,0 0 0,0 0-1,0 0 1,0 0 0,0 0-1,0 0 1,0 0 0,0 0-1,0 0 1,0 0 0,1 0-1,-1 0 1,0 0 0,0 0 0,9-3 29,18 0 109,-15 2-66,10-1-147,41 3 1,-17 1 100,-37-2-67,-1 1-1,1 0 0,0 0 0,-1 1 0,15 4 1,-22-5 44,0-1 0,0 1 1,-1 0-1,1-1 1,0 1-1,0 0 0,0-1 1,-1 1-1,1 0 1,0 0-1,-1 0 0,1 0 1,0 0-1,-1 0 1,0 0-1,1 0 0,-1 0 1,1 0-1,-1 0 0,0 0 1,0 0-1,1 1 1,0 26 134,-2-21-125,3 1 56,3-8 99,9-13 244,-2 0-261,28-24-338,-39 37 183,0 0 0,-1 0 1,1 0-1,0 0 0,0 0 0,0 0 0,0 0 0,0 0 0,0 0 0,0 0 0,0 1 0,-1-1 0,1 0 0,0 1 1,0-1-1,0 0 0,0 1 0,-1-1 0,1 1 0,0 0 0,-1-1 0,1 1 0,0-1 0,-1 1 0,1 0 0,0 0 1,16 20 103,-10-10-105,-1 0-1,0 1 1,-1-1 0,7 25-1,-9-30-1314,-1-1-2562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43:27.4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 32 8064,'-18'-8'3648,"23"-1"-3168,0 6 96,8 3-416,4-5-288,1 5 64,1-3-2528,-1 3 1408,-5-4-3872,0 8 2848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00:35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6880,'0'-11'3136,"13"8"-2720,1-2 1088,4 5-896,27-9 1024,3 6-928,25-5-128,3 8-384,1-4 96,-6 4-192,-13 0 192,-8 4-192,-13-4-1920,-11 5 960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43:27.8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24 100 8640,'-23'-8'3904,"33"-4"-3392,3 4 1856,5 8-1408,17-12 319,7 4-767,29-15-256,0 11-160,21 1 0,-12 6-64,1 5-1792,-13 5 993,-10-2-5921,-10 0 3712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43:29.5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104 52 2144,'6'-12'676,"-5"11"-383,0-1 0,0 1 0,-1-1 0,1 0 0,0 1 0,-1-1 0,1 0 0,-1 1 0,1-1-1,-1-3 1,0 4 135,1-1 0,-1 1-1,1-1 1,-1 0-1,1 1 1,-1-1-1,1 1 1,0-1-1,1-1 1,-2 3-382,0 0 1,0 0-1,0 0 0,0 0 1,0 0-1,0 0 1,0 0-1,0-1 1,0 1-1,0 0 1,0 0-1,0 0 0,0 0 1,0 0-1,0 0 1,0 0-1,0 0 1,1 0-1,-1 0 1,0 0-1,0 0 1,0 0-1,0 0 0,0-1 1,0 1-1,0 0 1,0 0-1,0 0 1,0 0-1,0 0 1,1 0-1,-1 0 0,0 0 1,0 0-1,0 0 1,0 0-1,0 0 1,0 0-1,0 0 1,0 0-1,0 0 0,0 0 1,0 0-1,1 0 1,-1 0-1,0 0 1,0 1-1,0-1 1,0 0-1,0 0 0,0 0 1,0 0-1,0 0 1,0 0-1,0 0 1,-1 13 2031,-14 47-464,-3-1 0,-38 85 0,47-123-1485,1 0 0,-6 31 0,12-45-72,1 0-1,0 0 1,0 0 0,1 0-1,0 0 1,0 1 0,1-1-1,-1 0 1,2 0 0,-1 0-1,5 11 1,-6-18-39,0 1 1,0-1-1,0 1 0,0-1 0,1 0 1,-1 1-1,0-1 0,0 0 1,0 1-1,1-1 0,-1 0 1,0 0-1,1 1 0,-1-1 0,0 0 1,1 0-1,-1 1 0,0-1 1,1 0-1,-1 0 0,0 0 0,1 0 1,-1 0-1,0 1 0,1-1 1,-1 0-1,1 0 0,-1 0 0,1 0 1,12-6 336,12-17-25,-23 20-305,3-3-26,1 0 1,-1 0-1,0-1 1,-1 1-1,0-1 0,0 0 1,0-1-1,-1 1 1,5-16-1,-4 12 51,-3 9-89,0 0-1,0 0 1,-1-1 0,1 1-1,-1 0 1,1-1 0,-1 1 0,0-3-1,56 45-205,-53-38 306,1 0 0,-1-1-1,0 0 1,1 0 0,0 0 0,-1 0-1,1 0 1,0-1 0,-1 1 0,1-1-1,0 0 1,0 0 0,-1 0 0,1-1-1,0 0 1,3 0 0,9-4 142,-1 0 0,22-11-1,-10 5-152,-15 6-50,92-34-64,-100 38 55,2 1-159,-6 10-50,-2-2 226,0 0-1,1 0 1,-1 14 0,2-18 17,1 0 0,-1-1 0,0 1 0,1-1 0,0 1 0,0 0 0,0-1 0,0 1 0,0-1 0,1 0 0,2 4 0,-3-5 4,0-1 1,-1 0-1,1 0 1,0-1 0,0 1-1,0 0 1,1 0-1,-1 0 1,0-1-1,0 1 1,0 0 0,0-1-1,1 1 1,-1-1-1,0 0 1,1 1 0,-1-1-1,0 0 1,0 0-1,1 0 1,-1 0-1,0 0 1,1 0 0,-1 0-1,0 0 1,1 0-1,1-1 1,5-2 64,0 1 0,0-2 0,11-5 0,2 0 3,-3 1-56,-11 5-65,-1 0-1,0 1 1,1 0-1,-1 0 1,1 0-1,-1 1 1,9-1-1,-14 2 18,0 0 0,-1 0 1,1 1-1,0-1 0,-1 0 0,1 0 0,-1 0 0,1 1 0,-1-1 0,1 0 0,-1 1 0,1-1 0,-1 1 1,1-1-1,-1 0 0,1 1 0,-1-1 0,0 1 0,1-1 0,-1 1 0,0-1 0,1 1 0,-1 0 1,0-1-1,0 1 0,1-1 0,-1 1 0,0 0 0,0-1 0,0 1 0,0-1 0,0 1 0,0 0 0,0-1 1,0 1-1,0 0 0,0-1 0,0 1 0,0-1 0,-1 2 0,-6 33-92,4-25 103,-9 28 4,-1 0 0,-1 0 0,-35 61 0,31-66 54,-1-1 1,-1 0 0,-2-2 0,-1 0 0,-1-2-1,-2-1 1,-1 0 0,-46 34 0,69-58-6,0 0 1,-1 0-1,1-1 0,0 0 0,-1 0 1,1 0-1,-1 0 0,-4 0 1,7-1-42,0-1 1,0 0-1,0 0 1,0 0-1,0 0 1,0 0-1,1-1 1,-1 1-1,0-1 1,0 1-1,0-1 1,0 1 0,1-1-1,-1 0 1,0 0-1,1 0 1,-1 0-1,0 0 1,1 0-1,0-1 1,-1 1-1,-1-2 1,2 1-7,0 0 1,0 0-1,0 1 0,0-1 0,0 0 1,0 0-1,0 0 0,1 0 1,-1 0-1,1-1 0,0 1 1,-1 0-1,1 0 0,0 0 1,0 0-1,0 0 0,1 0 1,-1 0-1,0-1 0,2-2 0,-1-1 64,1 0-1,1 1 1,-1-1-1,1 1 1,-1 0-1,5-6 1,-1 4 55,-1 0 0,2 0 0,-1 1 0,1 0 0,11-9 1,43-23 346,-44 28-362,34-16 0,76-30 0,-20 11-76,-96 40-130,1-1-761,1 0 0,0 1 1,15-3-1,-9 6-1297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43:30.6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301 5 4064,'-4'-4'6346,"-6"4"-4291,-7 1-1406,-6 4-174,0 1 0,1 1-1,0 1 1,0 0 0,0 2-1,1 1 1,1 0-1,-23 17 1,36-22-458,0 0 0,1 0 0,-11 13 0,15-17 18,1 0-1,-1 0 1,1 0-1,0 0 1,0 0 0,0 0-1,0 1 1,0-1-1,0 0 1,0 1 0,1-1-1,-1 0 1,1 1-1,0-1 1,0 1 0,0-1-1,0 1 1,0 1-1,0-3-10,0 0 0,1-1-1,-1 1 1,0-1-1,0 1 1,1-1 0,-1 1-1,0-1 1,1 1-1,-1-1 1,0 1-1,1-1 1,-1 1 0,1-1-1,-1 0 1,1 1-1,-1-1 1,1 1 0,-1-1-1,1 0 1,-1 0-1,1 1 1,-1-1 0,1 0-1,-1 0 1,1 0-1,0 0 1,-1 0-1,1 0 1,-1 1 0,1-1-1,0-1 1,0 1-1,18-5 381,0-6-265,0-1 0,-1-1 1,0 0-1,22-24 0,-16 16-30,30-35-792,-55 56 689,1 1 0,-1 0 0,1-1 0,0 1 0,-1 0 0,1-1 0,-1 1 0,1 0 0,0 0 0,0-1 0,-1 1 0,1 0 0,0 0 0,0 0 0,0-1 0,0 1 0,0 0 0,0 0 0,0 0 0,0-1 0,0 2 0,8 24 760,-1-13-260,0 0 0,10 14 0,-13-22-399,0 1-1,1 0 1,0-1-1,0 0 1,0 0-1,1-1 1,-1 0-1,1 0 1,0 0-1,0 0 1,0-1-1,1 0 1,12 4-1,-13-6-243,-1 0 0,0 0 0,0 0-1,0-1 1,1 0 0,-1 0 0,0 0 0,1-1-1,-1 0 1,0 0 0,0 0 0,0-1 0,0 1-1,0-1 1,0-1 0,0 1 0,-1 0-1,1-1 1,5-5 0,9-9-3650,-1 4 1148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43:33.8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102 499 4480,'3'-9'5438,"12"-5"-3175,-2 1-1452,-5 1-225,-5 8-506,0 0-1,0-1 0,1 1 0,-1 1 0,1-1 1,4-3-1,-8 7-76,0 0 1,0 1-1,0-1 1,1 0-1,-1 0 1,0 0-1,0 1 1,0-1-1,0 0 1,0 0-1,0 0 1,0 1-1,0-1 1,0 0-1,0 0 1,0 1-1,0-1 1,0 0-1,0 0 1,0 1-1,0-1 0,0 0 1,0 0-1,0 1 1,0-1-1,0 0 1,0 0-1,0 0 1,0 1-1,0-1 1,-1 0-1,1 0 1,0 0-1,0 1 1,-6 18 295,-68 264 2106,69-263-2302,-66 248 1480,59-218-319,11-43-526,2-6-76,9-25-57,47-114-300,-33 84-343,-18 40 28,15-37 2,47-78-1,-41 87-44,2 2-1,2 0 1,60-60 0,-80 90-8,-1 0 47,0 1 0,0 0 1,1 0-1,0 1 0,16-8 0,-26 15-3,0 0 0,0 1 0,0-1 0,0 1 1,1-1-1,-1 1 0,0 0 0,0 0 1,0-1-1,0 1 0,1 0 0,-1 0 0,0 0 1,0 0-1,0 0 0,1 0 0,-1 1 0,0-1 1,1 1-1,-1-1 6,0 1 0,-1-1 0,1 1 0,-1 0 0,0 0 0,1-1 0,-1 1 0,0 0-1,1 0 1,-1-1 0,0 1 0,0 0 0,1 0 0,-1-1 0,0 1 0,0 0 0,0 0 0,0 0 0,0 0 0,0-1 0,-1 1 0,1 0 0,0 0 0,0 0 0,0-1 0,-1 1 0,1 0 0,-1 1 0,-8 26 5,-2 1 1,-1-1 0,-26 45-1,21-47 17,-26 42 158,36-58-75,-1-1-1,1 0 0,-2 0 0,-13 11 0,21-19-74,-1 1-1,0-1 1,0 0 0,0 0 0,0 0 0,0 0 0,0 0 0,-1 0 0,1 0 0,0 0 0,0-1-1,-1 0 1,1 1 0,0-1 0,-1 0 0,-2 0 0,3 0-8,0-1 0,1 1-1,-1-1 1,1 0 0,-1 1 0,1-1 0,0 0 0,-1 0-1,1 0 1,0 0 0,-1 0 0,1 0 0,0 0 0,0-1-1,0 1 1,0 0 0,0-1 0,0 1 0,1-1 0,-1 1-1,0-1 1,1 1 0,-1-1 0,0-1 0,0-1-24,0 1 1,0 0 0,1 0 0,-1-1-1,1 1 1,-1 0 0,1-1-1,0 1 1,0 0 0,1-1 0,-1 1-1,1 0 1,-1 0 0,1-1-1,0 1 1,1 0 0,-1 0 0,0 0-1,1 0 1,-1 0 0,1 0-1,0 1 1,0-1 0,0 1 0,1-1-1,-1 1 1,1 0 0,-1-1-1,1 1 1,-1 1 0,1-1 0,5-2-1,17-5 36,-1 1 0,27-5 0,-2 1-81,-10 1 198,-2-2 0,41-19 0,-59 23-81,-1-1 0,0-2 0,0 1 0,-1-2-1,26-25 1,-18 13-65,0-1 0,-2-1-1,-1-1 1,18-31-1,-22 28-70,-1-1 0,-1-1-1,11-35 1,-63 123-499,-16 46 835,17-30-187,-48 112 152,71-156-174,8-20 63,1 0-1,0 0 0,1 0 1,-1 0-1,1 0 1,-2 14-1,6-26-30,0 1 1,0-1 0,0 1-1,0 0 1,0 0-1,1-1 1,0 2-1,5-7 1,1-3 17,-2 4-132,0 1 0,0-1 0,1 1 0,-1 1 0,2-1 0,-1 1 0,12-6 0,-20 12 14,1 1 0,0-1 0,0 0 1,0 1-1,0-1 0,0 1 0,-1-1 0,1 1 1,0 0-1,0-1 0,0 1 0,0 0 1,0 0-1,0 0 0,1 0 0,-1 0 1,0 0-1,0 0 0,1 0 0,-1 0 8,-1 1-1,1-1 1,0 1 0,-1-1-1,1 0 1,-1 1-1,1 0 1,-1-1 0,1 1-1,-1-1 1,1 1-1,-1 0 1,1-1 0,-1 1-1,0 0 1,1-1-1,-1 1 1,0 0 0,1 1-1,0 5-15,0 0 1,0 1-1,-1-1 0,-1 11 0,1-7 25,0-7 6,0 4 32,0 1 0,1 0-1,2 13 1,-3-21-23,0 1 0,1 0-1,-1-1 1,1 1 0,-1-1 0,1 1 0,0 0 0,0-1 0,-1 1-1,1-1 1,0 0 0,0 1 0,0-1 0,1 0 0,-1 0 0,0 1 0,0-1-1,1 0 1,-1 0 0,0-1 0,1 1 0,-1 0 0,1 0 0,0-1-1,2 2 1,2-2 28,0 0 0,0-1 0,0 1 1,0-1-1,0-1 0,0 1 0,0-1 0,0 0 0,0 0 0,5-4 0,1 1 23,40-17 23,85-50 0,-130 67-181,0 1 1,0-2-1,-1 1 0,8-9 0,-17 18 42,-1-1-1,1 0 1,-1 1-1,1-1 1,-4 8-1,4-7 35,1 0 0,0 1 1,1-1-1,-1 0 0,1 1 0,0-1 0,0 1 0,0-1 1,0 1-1,1-1 0,0 8 0,1-9 28,-1 1-1,1-1 1,0 0 0,0 0-1,0 1 1,0-1-1,1 0 1,-1 0 0,1 0-1,0-1 1,0 1 0,0 0-1,0-1 1,0 1-1,1-1 1,2 3 0,-3-3 17,0-1 0,0 1 1,0 0-1,0-1 0,1 0 1,-1 1-1,0-1 0,1 0 1,3 1-1,-5-2-10,0 0-1,-1 0 1,1 0-1,0 0 1,0 0-1,0 0 1,0 0 0,0-1-1,0 1 1,0 0-1,0-1 1,0 1-1,0 0 1,0-1-1,0 1 1,-1-1-1,1 0 1,0 1 0,0-1-1,-1 0 1,1 1-1,0-1 1,-1 0-1,1 0 1,-1 1-1,2-3 1,0 0 10,0-1 0,0 1 1,-1-1-1,1 0 0,-1 1 0,1-1 1,-1 0-1,-1 0 0,1 0 1,0-5-1,-1-3-112,0-1 1,-3-13 0,2 18 65,0 5 10,0 0 1,0 0 0,0 0 0,0-1-1,-1 2 1,1-1 0,-1 0 0,0 0-1,0 0 1,0 1 0,0-1 0,0 1-1,-3-3 1,4 4-12,0 0 1,-1 0-1,1 0 0,0 0 1,-1-1-1,1 2 0,-1-1 1,1 0-1,-1 0 0,0 0 1,1 1-1,-1-1 0,0 1 1,1-1-1,-1 1 0,0 0 1,0 0-1,1 0 1,-1 0-1,0 0 0,0 0 1,1 0-1,-1 0 0,0 1 1,-2 0-1,4-1 17,0 0 1,0 0-1,0 0 0,0 0 0,0 0 1,0 0-1,0 0 0,0 1 0,0-1 1,0 0-1,0 0 0,0 0 1,0 0-1,0 0 0,0 0 0,0 0 1,0 0-1,0 0 0,0 0 1,0 0-1,0 1 0,0-1 0,0 0 1,0 0-1,0 0 0,0 0 1,0 0-1,0 0 0,0 0 0,0 0 1,0 0-1,0 0 0,0 0 1,1 0-1,-1 0 0,0 1 0,0-1 1,0 0-1,0 0 0,0 0 1,0 0-1,0 0 0,0 0 0,0 0 1,0 0-1,0 0 0,0 0 1,1 0-1,-1 0 0,0 0 0,0 0 1,0 0-1,0 0 0,0 0 1,0 0-1,0 0 0,0 0 0,0 0 1,0 0-1,0 0 0,1 0 0,-1 0 1,12 3-52,15 1 86,-15-4 22,0 0 1,0-1-1,0 0 0,0-1 0,-1 0 1,1 0-1,0-2 0,-1 1 1,0-2-1,1 1 0,-2-2 1,1 1-1,16-13 0,-8 5 3,0-2 0,-1 0 0,-1-1-1,-1-1 1,-1-1 0,17-22 0,-14 10-97,-1-1 1,-2 0-1,-1-1 1,19-61 0,-32 89-32,0 1 0,-1 0 0,1-1 0,-1 1 0,1-7 0,-1 10 62,0-1 0,0 1 1,0 0-1,0 0 0,0 0 1,0-1-1,0 1 0,0 0 1,0 0-1,0 0 0,0-1 1,0 1-1,0 0 0,-1 0 0,1 0 1,0 0-1,0-1 0,0 1 1,0 0-1,0 0 0,0 0 1,-1 0-1,1-1 0,0 1 1,0 0-1,0 0 0,0 0 1,-1 0-1,1 0 0,0 0 0,0 0 1,0 0-1,0 0 0,-1 0 1,1 0-1,0-1 0,-1 2-11,0-1-1,0 1 0,0-1 1,0 1-1,0-1 0,0 1 1,0-1-1,0 1 0,1 0 1,-1 0-1,0-1 0,-1 2 1,-12 15-47,1-1 0,1 2 0,0 0 1,-14 28-1,-29 82 32,46-104 46,0 0 0,-5 32 0,12-45 33,0-1 0,1 1 0,0 0-1,1 0 1,0 0 0,1 0 0,4 20 0,-5-30-23,0 0 1,0 0-1,1 0 0,-1 0 1,0 0-1,1 0 1,-1 0-1,1 0 1,-1 0-1,1 0 1,-1 0-1,1 0 1,0 0-1,0 0 1,-1-1-1,1 1 0,0 0 1,0 0-1,0-1 1,0 1-1,0-1 1,0 1-1,0-1 1,0 1-1,0-1 1,0 1-1,0-1 1,0 0-1,0 0 0,0 0 1,0 1-1,2-1 1,2-1 14,-1 0 0,1 0 0,0 0 0,-1 0 0,1-1 0,4-1 0,0-1-40,42-14 95,72-28-429,-123 45 328,0 1 0,0 0 0,0 0 0,0 0 0,0 0 1,0 0-1,0 0 0,0 0 0,0 0 0,1 0 0,-1 0 0,0 0 1,0 0-1,0 0 0,0 0 0,0 0 0,0 0 0,0 0 1,1 0-1,-1 0 0,0 0 0,0 0 0,0 0 0,0 0 0,0 0 1,0 0-1,1 0 0,-1 0 0,0 0 0,0 0 0,0 0 1,0 0-1,0 0 0,0 0 0,0 0 0,0 0 0,0 0 1,1 0-1,-1 1 0,0-1 0,0 0 0,0 0 0,0 0 0,0 0 1,0 0-1,-1 8-148,-11 17 234,5-10-22,5-11-67,0 0 0,1 0 0,0 0 0,0 1 0,0-1 0,0 0 0,1 1 0,-1-1 1,1 1-1,0-1 0,1 0 0,-1 1 0,1-1 0,1 7 0,0-7 38,-1-1 1,1 1-1,0 0 0,0-1 0,0 0 0,0 0 0,1 1 1,-1-1-1,1-1 0,0 1 0,0 0 0,0-1 1,0 1-1,0-1 0,0 0 0,4 2 0,-5-3-2,0 0 0,0 0-1,-1 0 1,1-1 0,0 1 0,0-1-1,0 1 1,0-1 0,0 1-1,0-1 1,0 0 0,0 0-1,0 0 1,0 0 0,0-1 0,0 1-1,-1 0 1,1-1 0,3 0-1,-3 0-6,0-1 0,0 1 0,0 0 0,0-1 0,0 0-1,0 1 1,0-1 0,-1 0 0,1 0 0,-1 0-1,0 0 1,1 0 0,1-4 0,-1 1-23,0-1 1,0 1 0,0-1-1,-1 1 1,0-1 0,0 0-1,0 1 1,-1-1 0,0 0-1,0 0 1,0 0 0,-3-9-1,2 12-1,0 0-1,-1-1 0,1 1 1,-1 0-1,0 0 0,0 0 1,0 0-1,0 0 0,-1 1 1,1-1-1,-1 1 0,1-1 1,-1 1-1,0 0 0,0 0 1,0 0-1,0 0 0,-6-2 1,-1 0-57,-1 1 0,1 0 1,-1 0-1,-19-2 0,0 6 70,29-1 52,19 0-106,34-2 70,21 0 4,3 2 63,-47-1-155,59 7 1,-86-6 65,0 0 0,0 0 1,-1 1-1,1-1 1,0 1-1,0 0 0,-1-1 1,1 1-1,-1 0 1,1 0-1,0 0 0,-1 0 1,0 0-1,1 0 1,-1 1-1,0-1 0,1 0 1,-1 1-1,0-1 1,0 1-1,0-1 0,0 1 1,0 0-1,-1-1 1,1 1-1,0 0 0,0 1 1,-1 0 11,0 0 0,1 0-1,-1 0 1,0 0 0,-1 0 0,1 0 0,0 0 0,-1 0 0,0 0 0,1-1 0,-1 1-1,0 0 1,-1 0 0,1-1 0,0 1 0,-2 2 0,-7 15 166,10-20-173,0 0 0,0 0 0,0 0 0,0 0 0,0 0 0,0 0 0,0 0 0,0 0-1,0 0 1,0 0 0,0 0 0,0 0 0,0 0 0,0 0 0,0 1 0,0-1-1,0 0 1,0 0 0,0 0 0,0 0 0,0 0 0,0 0 0,0 0 0,0 0-1,0 0 1,0 0 0,0 0 0,0 0 0,0 0 0,0 0 0,0 0 0,0 0-1,0 0 1,0 1 0,0-1 0,0 0 0,0 0 0,0 0 0,1 0 0,-1 0-1,0 0 1,0 0 0,0 0 0,0 0 0,0 0 0,0 0 0,0 0 0,0 0-1,0 0 1,0 0 0,0 0 0,0 0 0,0 0 0,0 0 0,0 0 0,0 0-1,1 0 1,-1 0 0,0 0 0,0 0 0,0 0 0,0 0 0,0 0 0,0 0-1,0 0 1,0 0 0,0 0 0,0 0 0,0-1 0,9-8 238,-2 2-266,-1-1 0,2 1 0,-1 1 0,1-1 0,0 1 0,9-5 1,-16 9 12,-1 2 8,0 0-1,0 0 1,0 0 0,0 0 0,0-1 0,0 1-1,0 0 1,0 0 0,1 0 0,-1 0 0,0 0-1,0 0 1,0 0 0,0-1 0,0 1 0,0 0-1,0 0 1,0 0 0,0 0 0,1 0 0,-1 0-1,0 0 1,0 0 0,0 0 0,0 0-1,0 0 1,0 0 0,1 0 0,-1 0 0,0 0-1,0 0 1,0 0 0,0 0 0,0 0 0,0 0-1,1 0 1,-1 0 0,0 0 0,0 0 0,0 0-1,0 0 1,0 0 0,0 0 0,1 0 0,-1 0-1,0 0 1,0 0 0,0 0 0,0 0 0,0 0-1,0 0 1,0 1 0,0-1 0,1 0-1,-1 0 1,3 3 2,-1 0-1,1 0 1,-1 0-1,1 0 1,-1 0-1,0 1 1,0-1-1,0 1 1,1 4-1,12 40 275,-5-12-153,-8-29-100,15 38 117,-15-41-83,0 0 1,0 0-1,0 0 0,1 0 1,0 0-1,-1-1 1,7 7-1,-8-9-82,0-1 0,0 1-1,0 0 1,0-1 0,0 1-1,0-1 1,0 1 0,1-1-1,-1 1 1,0-1 0,0 0-1,0 0 1,1 1 0,-1-1-1,0 0 1,0 0 0,0 0 0,1 0-1,-1-1 1,0 1 0,0 0-1,0 0 1,1-1 0,-1 1-1,1-1 1,0 0-388,0-1 1,0 1-1,0 0 1,0-1-1,0 1 1,0-1-1,-1 1 0,1-1 1,-1 0-1,1 0 1,1-4-1,6-10-1948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43:34.1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 17 9376,'-18'-17'4256,"40"17"-3680,1 0 1216,3 0-1089,19 0-63,5 0-416,27 0-160,-1 5-32,19-1-1663,-11 4 895,-7 4-5824,-14-1 3616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43:35.7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14 318 4320,'-3'-1'391,"2"1"-318,1 0 0,0 0 0,-1 0 0,1 0-1,0 0 1,0 0 0,-1 0 0,-6 6 6643,15-13-4006,0 3-2466,-1 0 0,0-1 0,0 1 0,0-2 1,-1 1-1,0-1 0,0 0 0,0-1 1,5-7-1,-1 2 71,-5 7-241,141-155 1068,-134 148-994,-1 0 0,0-1 0,11-16 0,-20 20-148,-6 6-107,3 3 105,0 0-1,0 1 0,0-1 1,0 0-1,1 0 0,-1 1 1,0-1-1,0 0 0,0 1 1,1-1-1,-1 1 0,0-1 0,0 1 1,1-1-1,-1 1 0,1-1 1,-2 2-1,-4 6 67,1 1-1,-1 0 0,1 0 1,1 0-1,0 1 1,0-1-1,1 1 1,0 0-1,-2 13 1,5-18 59,-1 0 0,1 0 0,0-1 0,1 1 0,-1 0 1,1 0-1,0 0 0,0-1 0,0 1 0,3 6 0,-3-10-86,0 0-1,-1 0 0,1-1 1,0 1-1,0-1 1,0 1-1,-1-1 0,1 1 1,0-1-1,0 1 0,0-1 1,0 0-1,0 1 1,0-1-1,0 0 0,0 0 1,0 0-1,0 0 1,0 0-1,0 0 0,0 0 1,0 0-1,0 0 0,0 0 1,0 0-1,0-1 1,0 1-1,0-1 0,0 1 1,0 0-1,0-1 0,0 1 1,1-2-1,4-1 43,0-1 0,-1 0 0,8-7-1,13-12-26,1 1 0,1 2 0,48-28 0,-40 26-334,-35 22 280,-1 0 1,0 0 0,0 0 0,1 0-1,-1 0 1,0 0 0,0 0 0,1 0-1,-1 0 1,0 0 0,0 0 0,1 0-1,-1 0 1,0 0 0,0 0 0,1 1-1,-1-1 1,0 0 0,0 0 0,0 0-1,1 0 1,-1 0 0,0 1 0,0-1-1,0 0 1,1 0 0,-1 0 0,0 1-1,0-1 1,0 0 0,0 0 0,0 1-1,0-1 1,0 0 0,1 0 0,-1 1-1,0-1 1,0 0 0,0 0 0,0 1-1,0-1 1,0 0 0,0 0 0,0 1-1,0-1 1,0 0 0,0 0 0,-1 1-1,1-1 1,-1 15 112,-4 5 97,-13 30 1,10-27 3,4-11-80,6-8 156,11-12 278,-2 0-549,-10 8-17,27-18 51,37-17 1,-55 31-84,0 0-1,0 0 1,0 1 0,1 1 0,-1-1-1,1 2 1,19-2 0,-24 4 59,1 0 0,-1 0 0,0 0 0,0 0 0,0 1 0,0 0-1,6 3 1,38 22 87,-44-24-112,11 7-152,26 15 63,-17-8-4140,-20-13 408,-2 1 1217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43:36.1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20 6048,'-13'-13'2752,"13"10"-2400,5-1-32,3 8-256,11-4-2208,7 3 1152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43:38.7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9 701 2816,'-9'2'1203,"13"2"261,15 4 1021,-16-8-2231,1 1 0,-1-1 1,0-1-1,1 1 0,-1 0 1,0-1-1,1 0 0,-1 1 1,0-1-1,0-1 0,0 1 1,4-2-1,3-3 279,0 0 0,11-9 0,-14 9-297,31-24 431,-2-2-1,-1-1 1,44-56 0,-61 66-450,-1-1 1,-2-1 0,0-1 0,-2 0 0,16-43 0,-15 27 360,-2 0-1,13-83 0,-23 117-547,-1 0-1,0 0 0,-1 0 1,0 0-1,0 0 0,0 1 1,-3-10-1,-8 37-162,-24 85-44,22-62 222,-2-1-1,-28 57 1,-79 107 48,-4 7 566,125-211-640,-2 5 128,-1 0 1,0 0 0,0-1 0,-9 10-1,11-15 68,2-4-76,4-10-15,9-17 6,-4 18-138,0 0-1,1 1 0,0 0 1,1 1-1,0 0 0,1 1 1,20-14-1,184-100 1006,-200 114-901,-1 0-1,23-21 1,-23 17-106,31-18 0,-39 27 30,-1 0 0,0 0 0,11-10 0,-16 10-31,-8 12-154,1 1 0,0-1-1,-5 12 1,7-9 180,2-6-4,0 0 0,0 0-1,0 0 1,1 0 0,0 0 0,0 1-1,0-1 1,0 0 0,1 1 0,0-1-1,1 7 1,0-9 18,-1 0 0,1 0 0,0 1 0,0-1 0,0 0 0,0 0 0,1 0 0,1 3 0,-2-5-17,0 0-1,1 0 1,-1 0-1,0 0 1,0-1-1,0 1 1,1 0-1,-1 0 1,0-1-1,1 1 1,-1-1-1,1 1 0,-1-1 1,1 0-1,-1 1 1,0-1-1,1 0 1,-1 0-1,4 0 1,4-1 47,0 0 1,0 0 0,0 0 0,0-1 0,17-6 0,41-22 291,-47 20-411,87-38 247,-101 45-200,0 0 0,0 0 1,0-1-1,-1 0 0,0 0 0,1-1 0,-2 1 1,1-1-1,7-9 0,-12 14 6,0-1 0,0 1-1,1 0 1,-1-1 0,0 1 0,0 0 0,0 0 0,1-1 0,-1 1-1,0 0 1,0-1 0,0 1 0,0-1 0,0 1 0,0 0-1,0-1 1,0 1 0,0 0 0,0-1 0,0 1 0,0 0-1,0-1 1,0 1 0,0 0 0,0-1 0,0 1 0,0 0-1,0-1 1,0 1 0,-1 0 0,1-1 0,0 1 0,0 0 0,0-1-1,-1 1 1,1 0 0,0 0 0,0-1 0,-1 1 0,1 0-1,0 0 1,-1-1 0,1 1 0,0 0 0,-1 0 0,1 0-1,0 0 1,-1 0 0,1 0 0,0-1 0,-1 1 0,1 0-1,0 0 1,-1 0 0,0 0 0,-21 0-163,7 2 105,-1 2-1,1 0 0,-19 7 1,29-9 57,0 0 1,0 0 0,1 1 0,-1 0 0,0-1 0,1 1 0,0 1 0,0-1-1,0 1 1,0 0 0,0 0 0,1 0 0,-5 7 0,7-10 9,0 1 1,1-1 0,-1 1-1,0-1 1,1 1 0,-1-1-1,1 1 1,0-1 0,0 1 0,-1 0-1,1-1 1,0 1 0,0 0-1,0-1 1,0 1 0,1 0-1,-1-1 1,0 1 0,1-1-1,-1 1 1,1-1 0,0 1-1,-1-1 1,1 1 0,0-1 0,0 1-1,0-1 1,0 0 0,0 0-1,0 1 1,0-1 0,0 0-1,1 0 1,-1 0 0,0 0-1,1 0 1,-1-1 0,3 2-1,2 1 47,0 0 0,0-1 0,1 0 0,-1 0-1,0-1 1,1 1 0,-1-2 0,11 2 0,-2-3 11,0 0 0,0-1 1,-1-1-1,1 0 0,22-8 1,-14 2-52,0-1 0,34-21 0,-46 25 18,-2-2 1,1 1 0,-1-1-1,0-1 1,-1 1-1,10-14 1,-3 1 19,24-42 1,-21 23-70,-1 0 1,14-51-1,-26 75 28,22-77-262,-26 78 59,-1 15 190,0-1 1,0 1-1,0 0 1,0 0-1,0 0 1,0 0-1,0 0 0,0-1 1,0 1-1,0 0 1,0 0-1,0 0 1,0 0-1,0-1 0,0 1 1,0 0-1,0 0 1,0 0-1,0 0 1,0 0-1,0 0 0,0-1 1,0 1-1,-1 0 1,1 0-1,0 0 1,0 0-1,0 0 0,0 0 1,0 0-1,0 0 1,-1-1-1,1 1 1,0 0-1,0 0 0,0 0 1,0 0-1,0 0 1,-1 0-1,1 0 1,0 0-1,0 0 0,0 0 1,0 0-1,0 0 1,-1 0-1,1 0 1,0 0-1,0 0 0,0 0 1,0 0-1,-1 0 1,1 0-1,0 1 1,0-1-1,0 0 0,0 0 1,0 0-1,0 0 1,-1 0-1,1 0 1,0 0-1,0 0 0,0 1 1,0-1-1,0 0 1,-10 11-231,-8 25 131,2 0 1,-19 62 0,15-39 47,15-46 113,-19 64-1,22-69-24,0 0 1,1 1-1,0-1 0,1 1 1,0-1-1,0 1 1,2 10-1,-2-16-16,1-1-1,-1 0 1,1 0-1,0 0 1,-1 0-1,1 0 0,0 0 1,0 0-1,0-1 1,1 1-1,-1 0 1,0 0-1,1-1 1,-1 1-1,1-1 0,-1 1 1,1-1-1,0 0 1,-1 0-1,1 1 1,0-1-1,0 0 0,0-1 1,0 1-1,0 0 1,0 0-1,0-1 1,0 0-1,0 1 1,0-1-1,1 0 0,-1 0 1,2 0-1,8-1 64,0 0 0,-1-1 0,1 0 0,19-7 0,-28 8-76,211-60 154,-201 57-203,-8 3-356,-16 8 146,-42 22 187,40-23 79,1 0 0,-1 1 0,1 0-1,-20 18 1,30-24-7,1 1-1,-1 0 0,1-1 0,0 1 1,0 0-1,0-1 0,0 1 1,0 0-1,0 0 0,0 0 1,0 3-1,1-5 3,0 1 0,-1 0 1,1-1-1,0 1 0,0 0 0,0-1 1,0 1-1,0 0 0,1-1 1,-1 1-1,0 0 0,0-1 0,0 1 1,0-1-1,1 1 0,-1 0 1,0-1-1,1 1 0,-1-1 0,0 1 1,1-1-1,-1 1 0,1-1 0,-1 1 1,1-1-1,-1 1 0,1-1 1,-1 0-1,1 1 0,-1-1 0,1 0 1,0 1-1,-1-1 0,1 0 0,-1 0 1,1 0-1,1 1 0,1-1 29,0 0-1,0 1 0,1-1 1,-1-1-1,0 1 0,0 0 1,0-1-1,1 1 0,-1-1 0,3-1 1,34-15 157,-32 13-157,16-7-8,-7 3 15,0 1 1,-1-2-1,0 0 1,-1-1-1,15-12 1,-14 6-28,-1 0 0,0 0 1,-1-2-1,-1 1 0,-1-2 0,0 0 1,-2 0-1,11-26 0,-8 13-101,-2-1 0,-1-1-1,-2 0 1,6-52 0,-14 85 63,1 0 0,-1 0 0,0-1-1,0 1 1,0 0 0,0 0 0,0-1 0,0 1 0,0 0 0,-1 0 0,0-3-1,1 4 20,0 0-1,0 0 0,0 0 0,-1 0 0,1 0 1,0 0-1,0 0 0,-1 0 0,1 0 0,0 0 1,0 0-1,0 0 0,-1 0 0,1 0 0,0 0 1,0 0-1,0 0 0,-1 0 0,1 0 0,0 0 1,0 0-1,0 1 0,-1-1 0,1 0 1,0 0-1,0 0 0,0 0 0,0 0 0,-1 1 1,1-1-1,0 0 0,0 0 0,0 0 0,0 1 1,0-1-1,0 0 0,0 0 0,-3 5-53,0-1-1,0 1 1,1-1-1,-3 7 1,-11 43 74,1 0 0,4 1 1,-7 77-1,14-110-2212,0-1-1,-1 0 1,-1 0-1,-13 31 1,13-37-766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43:39.1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77 20 7552,'-66'-20'3424,"56"20"-2976,15 0 256,8 3-480,14 2-224,9 4-32,14-3-4224,-5 3 2336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43:40.2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218 314 5568,'-3'-2'752,"1"-1"1,0 1-1,-1-1 1,1 0 0,-2-3-1,4 6-686,-3-1 254,1-1-1,-1 1 1,0 1 0,0-1-1,1 0 1,-1 1-1,0-1 1,0 1 0,0 0-1,0 0 1,-2 0 0,4 0-167,-13 1 165,1 0-1,-1 1 0,1 0 1,0 1-1,0 0 0,0 1 0,0 1 1,1 0-1,-17 9 0,28-14-290,0 1-1,0 0 0,-1 0 0,1-1 0,0 1 0,0 0 0,0 0 0,0 0 0,0 0 0,1 0 1,-1 0-1,0 1 0,0-1 0,1 0 0,-1 0 0,1 1 0,-1-1 0,1 0 0,-1 0 0,1 1 1,0-1-1,0 1 0,-1 1 0,2-2-1,-1 0-1,0 0 1,0 0 0,1 1 0,-1-1 0,0 0-1,1 0 1,-1 0 0,1 0 0,0 0 0,-1 0-1,1 0 1,0 0 0,0 0 0,-1 0 0,1 0-1,0-1 1,0 1 0,0 0 0,0-1 0,0 1-1,0 0 1,0-1 0,0 1 0,0-1 0,3 1-1,3 1 70,0-1 0,0 1 0,0-1-1,1-1 1,-1 0 0,0 0 0,1 0-1,-1-1 1,0 0 0,0 0-1,0-1 1,8-2 0,4-3-20,-1-1 0,1 0 0,19-13 0,-33 18-47,-1 0-1,0 0 1,0 0 0,0-1 0,6-7-1,-10 11-51,1-1 0,0 0 0,0 0 0,0 0 0,0 0-1,-1-1 1,1 1 0,-1 0 0,1 0 0,-1 0 0,1 0-1,-1-1 1,0 1 0,1 0 0,-1 0 0,0-1 0,0 1 0,0 0-1,0 0 1,0-1 0,0 1 0,0 0 0,0-1 0,-1 1-1,1 0 1,-1 0 0,0-2 0,0 2-16,0 0 0,0 0 1,0 0-1,-1 0 0,1 0 0,0 1 0,-1-1 0,1 0 0,-1 1 1,1-1-1,-1 1 0,1-1 0,-1 1 0,1 0 0,-1-1 0,1 1 1,-1 0-1,1 0 0,-1 0 0,1 1 0,-3-1 0,1 0 17,1 1-1,-1-1 0,1 1 1,-1-1-1,0 1 0,1 0 1,-1 0-1,1 0 0,0 0 1,-1 0-1,-2 3 0,4-3 31,1-1 0,0 0 0,-1 0-1,1 1 1,0-1 0,-1 0 0,1 1-1,0-1 1,0 1 0,-1-1 0,1 0-1,0 1 1,0-1 0,0 1 0,0-1-1,-1 1 1,1-1 0,0 0 0,0 1-1,0-1 1,0 1 0,0-1 0,0 1-1,0-1 1,0 1 0,1-1 0,-1 1-1,0-1 1,0 0 0,0 1 0,0-1 0,1 1-1,-1-1 1,0 0 0,0 1 0,0-1-1,1 0 1,-1 1 0,0-1 0,1 0-1,-1 1 1,0-1 0,1 0 0,0 1-1,0 0 31,1 0 1,-1-1-1,1 1 0,-1 0 0,1 0 0,0-1 1,-1 1-1,1-1 0,0 0 0,-1 1 1,4-1-1,4 0 39,0-1 1,1 0 0,-1-1-1,0 1 1,-1-2 0,1 1-1,0-1 1,-1-1-1,1 0 1,-1 0 0,0 0-1,0-1 1,7-6 0,-5 3-38,-1 0 0,0-1 0,-1 0 0,0 0 0,0-1 0,-1 0 0,0 0 0,-1 0 1,8-17-1,45-109 938,-58 134-1001,0-3-109,-1 7-18,-4 13-7,-14 45-17,3-11 48,-40 129 27,29-96 149,-48 137-96,55-169 208,-3-1 0,-36 58 0,56-103-75,0-1 0,-1 1 0,0-1 0,1 0 0,-1 0 0,-5 4-1,7-7-63,0 1 0,1 0 0,-1-1 1,0 0-1,1 1 0,-1-1 0,0 1 0,1-1 0,-1 0 0,0 1 0,0-1 0,0 0 0,1 0 0,-1 0 0,0 0 0,0 0 0,0 0 0,1 0 0,-1 0 0,0 0 0,0 0 0,0 0 0,1 0 0,-1 0 0,0-1 0,0 1 0,0 0 0,1-1 0,-1 1 0,0-1 0,1 1 0,-1 0 0,0-1 0,1 0 0,-1 1 0,1-1 0,-1 1 0,0-1 0,1 0 0,0 1 0,-1-2 0,-1-1-19,1 0-1,-1-1 1,1 1-1,0 0 1,0-1 0,1 1-1,-1-1 1,1 1-1,-1-1 1,1 1-1,0-1 1,1 1-1,0-5 1,0-3 56,2-1 1,-1 1 0,6-13-1,-3 10 127,1 1 0,1 0 0,0 0 0,1 1 0,0 0 0,1 0 0,0 0-1,18-15 1,-18 18-154,1 1-1,-1 0 1,1 1-1,1 0 1,0 1 0,0 0-1,0 1 1,0 0-1,1 0 1,19-4-1,-13 5-36,-11 2-131,0 1 1,0-1 0,0 1 0,0 1 0,1-1-1,8 2 1,2 3-440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00:35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37 7232,'-23'-9'3264,"18"9"-2848,2-5 1344,6 5-1056,-3-3 0,5 0-448,-5-6-320,10 9 32,-2-8 64,1 8 0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43:41.4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256 1 1664,'-1'-1'10445,"-6"5"-8033,2-2-3787,-74 19 4426,44-9-2398,22-8-492,-1 0 0,1 1 0,1 1 0,-1 0 0,1 0 0,0 1 0,-17 14 0,28-21-138,0 1 1,0-1-1,1 1 1,-1-1-1,0 1 0,1 0 1,-1-1-1,1 1 0,-1 0 1,0 0-1,1-1 0,0 1 1,-1 0-1,1 0 0,-1 0 1,1 0-1,0 0 1,0-1-1,-1 1 0,1 0 1,0 0-1,0 2 0,0-3 3,1 1-1,-1 0 0,1-1 0,-1 1 1,1 0-1,-1-1 0,1 1 1,-1-1-1,1 1 0,0-1 0,-1 1 1,1-1-1,0 1 0,-1-1 0,1 0 1,0 1-1,-1-1 0,1 0 1,0 0-1,1 1 0,3 0 87,0 0 0,1 0 0,-1-1-1,1 0 1,-1 0 0,7-1 0,2-2-54,0-1 0,-1 0 0,1-1 0,-1-1 0,0 0 0,-1-1 0,0 0 0,22-18 0,-6-2-33,-24 22-67,1 0 0,-1 0-1,9-5 1,-14 8-191,-3 7 333,3 0 52,1-1 0,-1 0 0,1 1 0,0-1 0,0 0 0,0 1 0,0-1 0,1 0 0,-1 1-1,1-1 1,0 0 0,1 0 0,-1 0 0,1 0 0,0 0 0,0 0 0,0 0 0,0 0 0,1-1 0,3 4 0,-4-3-53,1-1 0,0 1 0,0-1 0,0 0 0,1 0 1,-1 0-1,1-1 0,0 1 0,-1-1 0,1 0 0,0 0 0,0 0 0,1 0 1,-1-1-1,0 0 0,0 0 0,1 0 0,-1 0 0,8 0 0,5-3-248,-1-1 0,0 0 0,1-1 0,28-11 0,-24 6-3068,25-15 1,-17 10 251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44:44.4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335 61 2400,'17'-19'7207,"-22"20"-3665,1 0-773,5-1-2783,0 0 323,-7 8 181,5 0-396,0-1 0,0 0 0,0 14 0,0 1 26,-12 84 241,2-33-87,9-52-163,-9 50 156,10-64-181,-1-1 0,0 1 0,0-1 0,-1 0 0,1 0 0,-1 0 0,-1-1 0,-5 9 0,7-12-21,1-1 0,-1 1 0,0 0 0,-1-1-1,1 1 1,0-1 0,0 0 0,0 0 0,-1 1 0,1-2-1,-1 1 1,1 0 0,-1 0 0,1-1 0,-1 1 0,1-1 0,-1 0-1,1 0 1,-1 0 0,0 0 0,1 0 0,-1-1 0,-2 0 0,-2-1-4,1 1 0,0-1 0,-1-1 0,1 1 0,0-1 0,0 0 0,1-1 1,-10-6-1,4 1-29,1 0 0,0 0 0,-17-22 0,16 15 10,0 0 1,0-1 0,2-1-1,0 0 1,-6-19 0,-3-25-33,17 55 36,0-1 0,0 1 0,0 0-1,1-1 1,0 1 0,2-10-1,-1-2 155,-1 17-186,0 0 0,-1 0 0,2 0-1,-1 0 1,0 0 0,0 0 0,1 0 0,-1 0 0,1 0 0,-1 0-1,1 0 1,0 0 0,0 1 0,0-1 0,1-2 0,3-2 18,1 1 0,-1 0 0,1 0 1,0 1-1,0-1 0,1 1 1,-1 1-1,1-1 0,-1 1 0,1 0 1,0 1-1,1 0 0,13-3 0,9 0 93,1 1-1,31 1 1,-61 3-124,99 1 599,99 15 0,-190-16-668,0 1-1,-1-2 0,1 1 1,0-1-1,-1 0 0,1-1 1,8-2-1,-16 4-186,0-1-1,0 1 1,1-1 0,-1 1 0,0-1-1,0 0 1,0 1 0,0-1 0,0 0 0,0 0-1,-1 1 1,1-1 0,0 0 0,0 0-1,0 0 1,-1 0 0,2-2 0,-2 3 54,8-8-2231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44:46.8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52 1888,'3'-5'5508,"-3"5"-5038,1-1 1,-1 0 0,0 1 0,1-1-1,-1 1 1,0-1 0,1 0-1,-1 1 1,0-1 0,0 0 0,1-1-1,-2 2-368,1-1 0,0 1-1,0-1 1,0 0-1,0 1 1,-1-1 0,1 1-1,0-1 1,-1 1 0,1-1-1,0 1 1,-1-1-1,1 1 1,-1 0 0,1-1-1,0 1 1,-1-1 0,1 1-1,-2-1 1,0 1 472,5 1 1262,3-1-1313,284 0 2240,-289 0-2598,3-17-4384,-4 11 1292,0 1 975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44:47.2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 4064,'3'0'17074,"4"0"-17711,47-3 1656,-34 1-961,31 2 1,55 1-166,-60-2-2933,-19 1 1157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45:09.6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117 89 640,'-8'7'702,"0"0"0,-9 13 0,5-6 728,9-11-993,0 0 1,-1 1-1,0-1 0,0-1 0,0 1 1,-5 2-1,8-4-299,0-1-1,0 1 1,1-1-1,-1 1 1,0-1-1,0 0 1,0 1-1,0-1 1,0 0-1,0 0 0,0 0 1,0 0-1,1 0 1,-1 0-1,0 0 1,-1 0-1,-7-1 1537,4 3-716,-4-1 1097,9-1-2015,0-1 0,0 1 1,0 0-1,0 0 0,-1-1 0,1 1 1,0 0-1,0-1 0,0 1 0,0 0 1,0 0-1,0-1 0,0 1 0,0 0 1,0-1-1,0 1 0,0 0 0,0-1 0,0 1 1,0 0-1,0-1 0,0 1 0,0 0 1,0-1-1,0 1 0,1 0 0,-1 0 1,0-1-1,0 1 0,0 0 0,0 0 1,1-1-1,1-11 1160,-2 11-1153,0 0 1,0 1-1,0-1 0,0 0 1,0 0-1,0 1 0,0-1 1,0 0-1,0 0 0,1 1 1,-1-1-1,0 0 0,1 1 1,-1-1-1,0 0 0,1 1 1,-1-1-1,1 0 0,-1 1 0,1-1 1,-1 1-1,1-1 0,0 0 1,19-15 211,0 1 1,0 1-1,1 1 1,1 1 0,0 1-1,1 1 1,0 0-1,27-6 1,-40 13-246,-5 2-13,0-1-1,0 1 0,0 0 1,0 1-1,7-1 0,-11 1-1,0 0 1,0 0-1,0 0 0,0 0 0,1 1 1,-1-1-1,0 0 0,0 1 0,0-1 1,0 1-1,0-1 0,0 1 0,0 0 1,0-1-1,0 1 0,0 0 0,-1 0 1,1 0-1,0-1 0,0 1 0,-1 0 1,1 0-1,-1 0 0,1 0 0,0 0 1,-1 0-1,0 0 0,1 3 0,1 2 29,-1 1-1,0-1 1,-1 1-1,0-1 1,0 1-1,0 0 1,-1-1-1,0 1 1,0-1 0,0 1-1,-5 11 1,2-8 1,0 0 1,-1 0 0,0-1 0,0 0-1,-1 0 1,-12 15 0,-21 19 208,-2-2 0,-52 40 1,91-79-204,0 0 1,-1 0-1,1 0 0,-1-1 1,0 1-1,1-1 1,-1 0-1,0 0 1,0 0-1,0 0 0,0 0 1,1-1-1,-7 1 1,41-18 1249,-9 9-1120,1 1 1,0 1-1,0 1 0,41-3 1,-49 8-110,-1 0 1,1 0 0,-1 2-1,1 0 1,-1 0 0,0 2-1,26 8 1,-26-6-59,-13-6 8,0 1 0,0-1 0,0 1 0,-1-1 0,1 1 0,0 0 0,0 0 1,0 0-1,-1 0 0,1 0 0,-1 1 0,1-1 0,-1 0 0,1 1 0,-1-1 0,2 2 0,0 1-1229,-2-11-4978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45:11.6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277 29 2496,'-8'-6'5280,"-5"3"-3317,-10 0-604,12 4-867,0 0 0,-1 0 1,1 1-1,0 1 0,0 0 0,-11 4 0,4 1 257,0 0-1,-28 18 1,40-22-640,0 0 1,1 0-1,0 0 0,0 1 1,0 0-1,-5 6 1,8-8-46,-1 1 0,1-1 0,0 0 0,1 1 0,-1-1 1,1 1-1,-1 0 0,1-1 0,0 1 0,0 0 0,1 0 1,-1 7-1,1-9-26,0-1 0,0 1 0,0-1 0,1 1 0,-1-1 0,0 0 0,1 1-1,-1-1 1,1 0 0,-1 1 0,1-1 0,0 0 0,0 0 0,-1 1 0,1-1 0,0 0 0,0 0 0,2 1 0,0 0 43,0 0-1,-1 0 1,1 0 0,0-1-1,0 0 1,0 1 0,7 0-1,1 1 107,1-1-1,0-1 0,19 0 1,11-1 147,-1-2 1,1-2 0,69-16-1,-103 18-240,1-1 0,-1 0-1,0-1 1,0 0 0,0 0-1,0 0 1,-1-1 0,1-1-1,-1 1 1,6-7 0,-10 10-61,-1-1 1,0 1 0,0-1-1,0 0 1,0 1-1,0-1 1,0 0 0,-1 0-1,1 0 1,-1 0-1,0-1 1,0 1 0,0 0-1,0 0 1,-1-1 0,0 1-1,1 0 1,-1-1-1,0 1 1,0-1 0,-1 1-1,1 0 1,-1-1-1,0 1 1,1 0 0,-2 0-1,1-1 1,-3-4 0,3 5-42,-1 1 1,0 0 0,0-1-1,0 1 1,0 0 0,-1 0 0,1 0-1,-1 0 1,1 1 0,-1-1 0,1 1-1,-1-1 1,0 1 0,0 0-1,-2-1 1,-6-1-68,1 1 0,-17-3 0,12 4 22,0 1 0,0 0-1,1 1 1,-1 0 0,0 2-1,0 0 1,1 0 0,-25 10-1,38-13-37,0 1 0,-1-1 0,1 1 0,0-1 0,0 1 0,-1 0 0,1-1 0,0 1 0,0 0 0,0 0 0,0 0 0,0 0 0,0 0 0,-1 1 0,2-1-98,0 0-1,0 0 1,-1-1 0,1 1 0,0 0-1,0 0 1,0-1 0,0 1 0,0 0-1,0 0 1,0 0 0,0-1 0,0 1 0,0 0-1,0 0 1,0-1 0,0 1 0,1 1-1,1 2-946,0-1 0,1 1 1,-1 0-1,1-1 0,0 0 0,5 6 0,-6-7 721,12 13-1665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45:12.0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221 0 4480,'-18'2'1203,"12"-2"-848,-1 0 0,1 1 1,0 0-1,0 0 1,-1 1-1,-9 4 0,-8 6 1208,6-4-243,0 1 0,-24 19 0,38-26-1134,0 1 0,1 0-1,-1 0 1,1 1 0,0-1 0,0 1 0,0-1 0,0 1 0,1 0 0,-1 0-1,1 0 1,0 1 0,0-1 0,1 0 0,-1 1 0,0 6 0,2-9-91,-1 0 1,1 0-1,1 0 1,-1 0 0,0 0-1,0 1 1,1-1-1,-1 0 1,1 0-1,0 0 1,0 0-1,0 0 1,0 0-1,0 0 1,0-1 0,0 1-1,0 0 1,1 0-1,-1-1 1,1 1-1,-1-1 1,1 0-1,0 1 1,0-1-1,-1 0 1,1 0-1,4 2 1,2 0 138,1 1 0,-1-1 0,1-1 0,0 1 1,11 0-1,-6-1 74,1-1 0,-1-1 0,0 0 0,1-1 0,-1-1 0,0 0 0,0-1 0,0 0 1,0-1-1,0-1 0,-1 0 0,23-12 0,-34 16-264,0 0 0,-1-1 0,1 1 0,0 0 0,0-1 0,-1 1 0,1-1 0,-1 1 0,1-1 0,-1 0 0,0 0 0,1 0 0,-1 0 0,0 0 1,0 0-1,-1 0 0,1 0 0,0 0 0,-1 0 0,1 0 0,0-3 0,-2 3-33,1 0 1,0-1 0,-1 1-1,1 0 1,-1 0 0,1 0-1,-1 0 1,0 0 0,0 0-1,0 0 1,0 1 0,0-1 0,-1 0-1,1 0 1,0 1 0,-1-1-1,1 1 1,-1-1 0,0 1-1,1 0 1,-1 0 0,-3-2-1,-3-2-64,-1 1-1,1 0 0,-1 1 0,1 0 1,-1 0-1,0 1 0,0 0 1,-12-1-1,5 2-1176,0 1 0,-1 1 1,-29 4-1,44-5 686,0 1 0,1-1 1,-1 0-1,0 1 1,0-1-1,0 1 0,1 0 1,-1-1-1,0 1 1,1 0-1,-1 0 0,1 0 1,-4 3-1,3 4-2570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45:12.6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57 65 3392,'-6'1'1019,"1"-1"0,-1 1 1,1 0-1,0 1 0,-1-1 0,-9 5 1,14-5-558,1-1-327,0 0 0,-1 0-1,1 0 1,0 0 0,0 0 0,0 0-1,0 1 1,-1-1 0,1 0 0,0 0-1,0 0 1,0 0 0,-1 0-1,1 0 1,0 0 0,0 0 0,0 0-1,0 0 1,-1 0 0,1 0 0,-2-2 1886,2 2-1887,0 0 1,-1-1 0,1 1 0,0 0-1,0 0 1,0 0 0,0 0 0,0-1-1,0 1 1,0 0 0,0 0-1,0 0 1,0-1 0,0 1 0,0 0-1,0 0 1,0 0 0,0-1 0,0 1-1,0 0 1,0 0 0,1-1 39,-1 0 1,0 1-1,0-1 0,1 0 1,-1 1-1,0-1 1,1 0-1,-1 1 1,1-1-1,-1 1 0,1-1 1,-1 1-1,1-1 1,-1 1-1,1 0 0,0-1 1,-1 1-1,1-1 1,0 1-1,-1 0 1,1 0-1,0-1 0,7 0-60,0-1-1,0 1 1,-1 1-1,14 0 0,10-1 110,232-23 1060,-41 1-1069,-2 19-330,-105 5 351,-67-1-1,-25-2 491,-14-2-3258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45:13.3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187 15 3808,'1'3'7430,"-2"11"-5012,-4 17-565,3-24-1591,-1 1 1,0-1-1,0 0 1,0 0-1,-1 0 1,0 0-1,-1-1 1,1 1-1,-1-1 1,-1 0-1,1-1 0,-1 1 1,-11 8-1,15-13-219,0 0-1,0-1 1,0 1-1,-1 0 1,1-1-1,0 0 1,0 1-1,0-1 1,0 0-1,0 0 1,-1 0-1,1 0 1,0-1 0,0 1-1,0 0 1,0-1-1,0 0 1,0 1-1,0-1 1,0 0-1,0 0 1,0 0-1,0 0 1,1-1-1,-1 1 1,0 0-1,1-1 1,-3-2-1,-2-2 10,-1-1 1,2 0-1,-1-1 0,1 1 1,-7-14-1,10 19-52,1-1 0,0 0 1,-1 0-1,1 0 0,0 0 0,1 0 0,-1 0 1,0 0-1,1 0 0,0 0 0,0 0 0,0 0 1,0 0-1,1-6 0,0 7 51,-1-1 0,1 1-1,1 0 1,-1 0 0,0 0 0,0 0 0,1 0-1,-1 0 1,1 0 0,0 0 0,0 1-1,-1-1 1,1 0 0,0 1 0,0 0 0,0-1-1,1 1 1,-1 0 0,4-1 0,-2 0 8,-1 1 0,1 0 0,-1 0 0,1 0 0,0 0 0,0 1 0,-1-1 0,1 1 0,0 0 0,0 0 0,-1 0 1,1 1-1,0 0 0,0-1 0,-1 1 0,1 0 0,-1 1 0,1-1 0,-1 1 0,1-1 0,5 5 0,-5-3 79,0 1-1,0-1 0,0 1 1,0 0-1,-1 1 0,1-1 1,-1 0-1,0 1 0,-1 0 1,1 0-1,-1 0 1,0 0-1,0 0 0,2 10 1,1 13 154,-1 0 0,-2 0 0,-1 0 0,-1 0 0,-1 0 0,-2 0 1,0 0-1,-13 46 0,5-28-174,7-24-199,-1 0 0,-1-1-1,-1 1 1,-12 24 0,12-37-2479,5-5 677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45:17.7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 46 2080,'-8'0'6762,"1"-8"-2580,-5 43-33,11-30-4017,1-1-1,-1 1 1,1-1 0,1 0-1,-1 1 1,0-1 0,1 0-1,0 1 1,0-1 0,1 0-1,-1 0 1,4 7 0,-5-10 321,9-20 944,-6 11-1387,-1 1-1,0-1 0,0 0 1,0 0-1,-1 0 0,0 0 1,0 0-1,-2-15 0,1 16 73,0 6-75,1 1 0,-1 0 1,0-1-1,0 1 0,1-1 1,-1 1-1,0 0 0,1 0 1,-1-1-1,0 1 0,1 0 1,-1-1-1,0 1 0,1 0 1,-1 0-1,1 0 0,-1-1 1,1 1-1,-1 0 0,0 0 1,1 0-1,-1 0 0,1 0 1,-1 0-1,1 0 0,-1 0 1,1 0-1,-1 0 0,1 0 1,22 1 47,-12 0 27,59 3 615,-41-2-443,34-1 0,121-14-24,-101 5-148,-53 4-78,1 2 1,44 1 0,4 2 92,-45-1 24,-52 9-547,7-1 303,-20 12 97,0 1 0,1 2 0,1 1 0,1 1 0,2 2 1,-42 52-1,-43 93 138,86-137-44,-56 79 197,60-88-232,-1-1 0,-29 26 0,-32 25 468,80-73-421,2-3-44,1 1-1,0-1 0,-1 1 0,0-1 0,1 1 0,-1-1 0,1 0 0,-1 1 0,1-1 1,-1 0-1,0 1 0,1-1 0,-1 0 0,0 0 0,1 1 0,-2-1 0,15-6 200,-1 0 0,18-6-1,64-5-234,-38 2-58,-20 5 68,-1 2 1,55-6 0,-73 13-13,-1 1 1,1 0 0,0 2-1,0-1 1,-1 2 0,1 0-1,21 8 1,-30-8 59,0-1-1,0 0 1,1 0 0,-1 0 0,16-1 0,-24-1-253,0 0 0,1 0 1,-1 0-1,0-1 0,0 1 1,1 0-1,-1 0 1,0-1-1,0 1 0,1 0 1,-1 0-1,0-1 0,0 1 1,0 0-1,1-1 1,-1 1-1,0 0 0,0-1 1,0 1-1,0 0 0,0-1 1,0 1-1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00:36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86 6144,'-24'-17'2784,"43"14"-2432,4-2 1024,4 1-832,31-4 832,10 3-768,17-6 32,1 2-384,20-6 544,-6 7-448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45:18.3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 9 4160,'-31'-5'16449,"40"5"-15245,165 0 1884,-141 3-2995,2 0-289,-32-4-250,0 1-1,0-1 1,0 1 0,0-1 0,-1 0-1,5-1 1,1-2-1581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45:19.3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 32 3488,'-6'8'8149,"-1"-6"-4148,7-2-3966,0 0-1,0 0 0,0 0 0,0 0 0,0 0 0,0-1 0,0 1 0,0 0 0,0 0 0,0 0 1,0 0-1,0 0 0,0 0 0,0 0 0,0 0 0,0 0 0,0 0 0,0 0 0,0 0 0,0-1 0,0 1 1,0 0-1,0 0 0,0 0 0,0 0 0,0 0 0,0 0 0,0 0 0,0 0 0,0 0 0,-1 0 0,1 0 1,0 0-1,0 0 0,0 0 0,0 0 0,0 0 0,0 0 0,0 0 0,2-10 1854,0 7-1787,0 1 1,1-1-1,0 1 0,-1-1 1,1 1-1,0 0 0,0 0 1,0 1-1,0-1 0,1 1 1,-1-1-1,0 1 0,1 0 1,-1 0-1,1 1 0,-1-1 1,8 0-1,-10 1-104,0 0 0,0 1 0,1-1 0,-1 0-1,0 0 1,0 1 0,0-1 0,1 1 0,-1-1 0,0 1 0,0-1 0,0 1-1,0 0 1,0-1 0,0 1 0,0 0 0,0 0 0,0 0 0,0 0 0,-1 0-1,1 0 1,0 0 0,-1 0 0,1 0 0,-1 0 0,1 0 0,-1 1-1,1-1 1,-1 0 0,0 0 0,1 2 0,0 1-19,-1-1 0,0 1 0,1 0 0,-1 0 0,0 0 0,-1 0 0,1-1 0,-1 1 0,-1 4 0,-1 4 164,-2 0 0,1-1 0,-1 1 0,-1-1-1,0 0 1,-1-1 0,0 0 0,-1 0 0,-9 10 0,23-17 371,1-2 0,-1 1 0,1-1 0,9 1 0,37-2-465,-53 0-147,0 0 1,0 0-1,1 0 0,-1 1 1,0-1-1,0 0 0,0 0 1,0 0-1,0 0 0,1 0 1,-1 0-1,0 0 0,0 0 1,0 0-1,0-1 0,1 1 1,-1 0-1,0 0 0,0 0 1,0 0-1,0 0 0,0 0 1,1 0-1,-1 0 0,0 0 1,0 0-1,0-1-296,0 1 297,0 0-1,1 0 0,-1 0 1,0 0-1,0-1 0,0 1 1,0 0-1,0 0 0,0 0 1,0 0-1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45:20.6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479 30 3808,'1'-2'676,"0"0"0,0-1 0,0 1 0,-1 0 0,1 0 0,-1 0 0,0-1 0,1 1 0,-1 0 0,-1-5 0,1 7-528,0 0 141,-1 0 1,0 0 0,0 1 0,0-1 0,1 0-1,-1 1 1,0-1 0,0 1 0,1-1-1,-1 1 1,0-1 0,1 1 0,-1 0 0,1-1-1,-1 1 1,0 1 0,-17 18 522,16-16-688,-1 1-1,1 0 1,0-1 0,1 1-1,-1 0 1,1 0-1,-1 6 1,-4 13 226,-9 23 567,-39 84 0,45-113-800,-1-2-1,0 0 0,-2 0 1,-21 23-1,24-29-20,-1 0-1,-1-1 0,0-1 0,0 0 1,0 0-1,-1-1 0,-14 6 0,22-11-64,0 0 0,0-1-1,-1 1 1,1-1 0,0 0-1,-1 0 1,1-1 0,0 1-1,-1-1 1,1 0 0,0 0-1,-1 0 1,1-1 0,-1 1-1,1-1 1,0 0 0,0-1-1,-1 1 1,1-1 0,0 1-1,0-1 1,0 0 0,-4-4-1,0 0-7,0 0 0,0-1 0,0 0 0,0 0 0,1-1 0,1 0-1,-7-9 1,11 13-29,0 1 0,0-1 1,0 0-1,0 1 0,1-1 0,0 0 0,0 0 0,0 0 0,0 0 0,0 0 0,1 0 0,0-1 0,0 1 0,0 0 0,0 0 1,1 0-1,-1 0 0,1 0 0,0 0 0,3-7 0,-3 9 21,1-1 0,-1 1-1,1 0 1,-1-1 0,1 1 0,0 0 0,0 0 0,0 0 0,0 0-1,0 0 1,0 1 0,0-1 0,1 1 0,-1-1 0,1 1-1,-1 0 1,1 0 0,-1 0 0,5-1 0,-2 1 56,1 0 0,-1 0 1,1 1-1,-1-1 0,1 1 1,0 1-1,-1-1 0,9 2 1,-5 1 74,0 0 1,1 0 0,-1 1 0,-1 0-1,1 1 1,-1 0 0,0 0 0,0 1 0,0 0-1,7 7 1,7 9 611,34 43 0,-19-13-29,-22-30-472,24 26 0,-29-34 91,-9-12-417,-1-1 0,1 1 0,0-1 0,0 1 0,0-1 1,0 0-1,0 0 0,3 2 0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45:23.6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1 254 3552,'3'-20'7994,"-1"23"-7390,-1-1 0,0 1 0,0-1 0,0 1 0,0-1 0,0 1 0,0 4 0,3 13 310,41 186 2849,-42-197-3412,-1 0 0,0 0 0,-1 1 0,1 18 1467,0-33-1680,0 3-110,0 0-1,-1-1 0,1 1 1,-1-1-1,1 1 0,-1-1 1,0 0-1,0 0 0,0 1 0,0-1 1,0 0-1,0 0 0,-1-4 1,1-7-61,-1-24 0,-1 10 95,12-117 18,-1 47-112,-10 80 139,2 0 1,0 0-1,1 0 1,0 1-1,2-1 0,7-18 1,-11 34-82,0-1 0,1 1-1,-1 0 1,1 0 0,-1 0 0,1 0 0,0 0 0,-1 1 0,1-1-1,0 0 1,0 1 0,0-1 0,1 1 0,-1 0 0,0 0 0,0 0 0,1 0-1,3-1 1,-1 0 24,1 1-1,0 0 1,0 0-1,0 1 0,0 0 1,11 0-1,15 2 304,-21-2-195,0 0 0,14 4 0,-5-1-754,-1-1 1,38 0-1,-57 7-5190,0 6 3220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45:24.2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108 101 4576,'-17'5'7312,"42"4"-2523,-3-6-2572,-3-1-527,35 2 0,-49-4-1585,1 0 0,0-1 0,0 0 0,-1 0 0,1 0 0,0-1 0,-1 1 0,0-1 0,1-1 0,6-3 0,-10 4-103,0 1 0,-1-1 1,1 0-1,-1 0 0,1 1 1,-1-1-1,0 0 0,1 0 1,-1-1-1,0 1 1,-1 0-1,1 0 0,0 0 1,-1-1-1,1 1 0,-1 0 1,1-1-1,-1 1 0,0 0 1,0-1-1,0 1 0,-1 0 1,1-1-1,0 1 1,-1 0-1,0 0 0,1-1 1,-1 1-1,0 0 0,0 0 1,0 0-1,0 0 0,-1 0 1,1 0-1,-1 0 0,1 0 1,-1 1-1,1-1 0,-1 0 1,0 1-1,0 0 1,-2-2-1,-7-1-114,1 1 1,-1 0 0,0 0-1,0 1 1,0 1-1,0 0 1,0 0-1,-1 1 1,-16 3-1,18-2 125,1 1-1,-1 0 1,1 1 0,0 0-1,0 0 1,0 1-1,0 0 1,1 1-1,-10 6 1,15-9 82,-1 1 1,1-1-1,0 1 1,0 0-1,0 0 0,0 0 1,1 1-1,-1-1 1,1 1-1,0-1 0,0 1 1,0 0-1,0 0 1,0 0-1,1 0 0,0 0 1,0 0-1,0 0 1,1 0-1,-1 0 0,1 1 1,0 6-1,1-4 72,1 1 0,0-1-1,0 0 1,1 0 0,0 0-1,0 0 1,0 0 0,1-1-1,0 0 1,1 1 0,-1-1-1,1-1 1,0 1 0,0-1-1,12 9 1,-3-3-2,0-1 1,0-1-1,1-1 0,0 0 0,33 12 1,-42-18-240,1 0-1,0 0 1,-1-1 0,1 0 0,0-1-1,0 1 1,0-1 0,0 0 0,0-1 0,12-2-1,-12 1-1207,-1 1 0,0-2 0,0 1 0,0-1-1,0 0 1,10-7 0,6-2-2472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45:25.0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 38 4064,'-20'-12'14876,"27"8"-12782,-5 3-1987,11-8 680,7-1-395,-19 9-386,0 1 0,0 0 0,0 0 0,0 0 0,0 0 0,0 0 0,-1 0 0,1 0 1,0 0-1,0 0 0,0 0 0,0 0 0,0 1 0,0-1 0,0 0 0,0 1 0,0-1 0,-1 1 0,1-1 0,0 1 0,1 1 0,-1-1-16,0 0-1,0 1 1,-1-1 0,1 1 0,0-1 0,-1 1 0,1 0 0,-1-1-1,1 1 1,-1-1 0,0 1 0,0 0 0,0-1 0,0 1 0,0 0 0,0 1-1,0 1 24,-1 2-6,1 0 1,-1 0-1,0 1 1,0-1-1,-1 0 1,0-1 0,0 1-1,0 0 1,-1 0-1,-3 5 1,1-2 188,-2 0 1,1-1 0,-1 1 0,-15 13-1,22-22-156,-1 1-1,0-1 1,0 1 0,0 0-1,1-1 1,-1 1-1,0 0 1,1 0-1,-1-1 1,1 1 0,-1 0-1,1 0 1,-1 0-1,1 0 1,-1 0 0,1 0-1,0 0 1,0 0-1,-1 0 1,1 0-1,0 0 1,0 0 0,0 0-1,0 1 1,1-1 38,-1 0 0,1 0 0,0 0 1,0 0-1,-1 0 0,1-1 0,0 1 1,0 0-1,0-1 0,0 1 0,0-1 1,0 1-1,0-1 0,0 1 0,0-1 1,0 0-1,0 1 0,1-1 0,8 2 182,1 0 0,-1-1-1,14-1 1,-5-1-201,-1-1 0,30-6 0,10-2-4400,-49 9 1861,0 1 0,0 0-1,0 0 1,16 3 0,6 5-2453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45:28.3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247 1 3392,'-6'13'5183,"-16"19"-2246,1-1-652,-35 87 1678,38-76-3126,-6 8-100,10-21-124,-19 51-1,20-30-81,2 0 0,-8 84 0,10 103 692,11-161-602,4-1-1,16 82 1,-17-128-412,30 157 1039,-22-133-822,28 73 0,-15-69-32,-24-51-457,3-14-6727,3-8 135,5-2 2079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45:32.8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3 725 2080,'-3'2'5089,"8"0"-2973,11 3 236,-10-6-1967,0 1 1,0-1-1,0 0 1,0 0-1,0-1 0,-1 0 1,11-4-1,1-3 130,17-11-1,-20 12-205,3-4-201,0 0 1,-1 0-1,0-2 0,-1 0 1,0-1-1,16-21 0,-14 13-61,-1-1 0,-2 0 0,0-1-1,12-31 1,-1-9 129,17-75 0,-28 92-175,6-21 175,-19 61-125,1-1 1,-1 1-1,0-1 1,-1 0-1,-1-15 0,1 23-46,0 0-1,0-1 0,-1 1 0,1 0 0,0 0 0,-1-1 1,1 1-1,0 0 0,-1 0 0,1 0 0,-1-1 0,0 1 1,1 0-1,-1 0 0,0 0 0,0 0 0,0 0 0,0 0 0,0 1 1,0-1-1,0 0 0,0 0 0,-2 0 0,2 0-5,1 1-1,-1 0 0,0 0 1,0 0-1,0 0 1,0 0-1,0 1 0,1-1 1,-1 0-1,0 0 0,0 0 1,0 1-1,1-1 1,-1 1-1,0-1 0,0 0 1,1 1-1,-1-1 1,0 1-1,1 0 0,-1-1 1,0 1-1,1-1 0,-1 1 1,1 0-1,-1-1 1,1 1-1,0 0 0,-1 0 1,1 0-1,-1 0 0,-2 5 56,-1 0 0,-1 0 0,-5 7 0,-10 12 125,14-13-136,1 0-1,0 0 1,1 0-1,0 0 0,-3 18 1,-1 5 97,-43 219 361,50-234-279,0 1 0,1 21 0,1-5 35,4 19-65,-5-54-166,1 1-1,0-1 1,-1 0 0,1 1 0,0-1 0,0 0 0,0 0-1,0 0 1,0 0 0,1 0 0,-1 0 0,1 0 0,1 2-1,2 0 52,-1 1 0,1-1 0,-1 0 0,7 4 0,-6-6-19,-1 0 0,1 0-1,0 0 1,5 1 0,6 2 123,-10-3-141,0-1 1,0 0-1,0 0 1,0 0-1,0-1 1,0 0-1,0 0 0,1-1 1,-1 1-1,0-1 1,0 0-1,8-3 1,-4 0-16,0 1 1,-1-1-1,1-1 0,-1 0 1,1 0-1,11-10 1,52-38 159,-42 32-199,-1-1 0,41-41 1,-62 53 27,0-1 0,14-19 0,-23 30-24,0 0 1,0 0-1,1-1 0,-1 1 0,0 0 0,0 0 0,0-1 1,0 1-1,1 0 0,-1 0 0,0-1 0,0 1 0,0 0 0,0-1 1,0 1-1,0 0 0,0-1 0,0 1 0,0 0 0,0 0 0,0-1 1,0 1-1,0 0 0,0-1 0,0 1 0,0 0 0,0-1 1,0 1-1,0 0 0,-1 0 0,1-1 0,0 1 0,0-1 0,-11 0-85,-13 9 152,4 2-36,2 1 0,-1 1 0,2 1-1,-23 20 1,32-26-23,1 1 0,-1 1 0,2-1-1,-1 1 1,1 0 0,0 1 0,1-1 0,0 1-1,0 0 1,-4 16 0,9-24 15,-1 0 0,1 1 0,-1-1 0,1 0 0,0 1 0,0-1 0,0 0 0,0 1 0,0-1-1,0 0 1,1 1 0,-1-1 0,1 0 0,-1 0 0,1 1 0,0-1 0,0 0 0,0 0 0,0 0 0,1 0 0,-1 0 0,0 0 0,1 0 0,-1 0 0,1-1 0,0 1 0,0-1 0,-1 1 0,1-1 0,0 0-1,0 1 1,1-1 0,2 1 0,2 1 54,1-1 0,-1 1 0,0-2 0,1 1 0,-1-1 0,0 0 0,1-1 0,0 1-1,9-2 1,-4 0 44,1-1-1,-1 0 1,0-1-1,0-1 1,14-5-1,-23 8-83,-1-1-1,0 0 0,0 1 1,0-1-1,0 0 1,0-1-1,-1 1 0,1 0 1,0-1-1,3-4 1,-5 5-16,0 0 0,0 0 0,0 0 0,0-1 0,0 1 0,-1 0 0,1 0 0,-1 0 0,1-1 0,-1 1 0,0 0 0,0 0 0,0-1 0,0 1 0,0 0 0,-1 0 0,1-1 0,-2-2 0,1-1-25,-2 0 0,1 1-1,0-1 1,-1 0 0,0 1 0,-1 0 0,1 0 0,-1 0-1,0 0 1,0 0 0,0 1 0,-1 0 0,0 0-1,0 0 1,-9-5 0,8 5-11,-1 1 0,0 0 0,1 0 0,-1 0 0,0 1 0,-1 0 1,1 1-1,0 0 0,-1 0 0,1 0 0,0 1 0,-1 0 0,-6 1 0,11-1 19,-23 5-53,25-4 48,0-1 0,0 0 0,0 1 0,0-1 0,0 1 0,0-1 0,0 1 0,0 0 1,0-1-1,0 1 0,0 0 0,0-1 0,1 1 0,-1 0 0,0 0 0,1 0 1,-2 2-1,2-2 11,0-1 0,0 1 0,0 0 0,0 0 0,0 0 0,0 0 0,0-1 0,0 1 0,0 0 1,0 0-1,1 0 0,-1 0 0,0-1 0,1 1 0,-1 0 0,0 0 0,1-1 0,-1 1 0,1 0 1,-1-1-1,1 1 0,0-1 0,0 2 0,15 10 78,-9-9 2,1 0 1,-1 0-1,1 0 1,0-1-1,0-1 0,1 1 1,-1-1-1,0-1 1,9 0-1,7-1 139,44-8 0,-25 1-77,0-1 1,-1-3-1,0-2 0,0-1 0,71-38 1,-103 46-109,0-1 1,0 1 0,-1-2 0,10-9-1,11-11 11,-29 28-45,0 0 1,0 0-1,0 0 0,0-1 0,0 1 1,0 0-1,0-1 0,0 1 0,0 0 0,-1-1 1,2-1-1,-2 3-1,0 0 1,0 0-1,0-1 1,0 1 0,0 0-1,0 0 1,0 0-1,0 0 1,0 0-1,0 0 1,0 0-1,0-1 1,0 1-1,0 0 1,0 0 0,0 0-1,0 0 1,0 0-1,0 0 1,0 0-1,0 0 1,0-1-1,0 1 1,-1 0-1,1 0 1,0 0-1,0 0 1,0 0 0,0 0-1,0 0 1,0 0-1,0 0 1,0 0-1,0 0 1,0 0-1,0-1 1,-1 1-1,1 0 1,0 0 0,0 0-1,0 0 1,0 0-1,0 0 1,0 0-1,-9 5-55,1 3-17,0 0 0,0 0 0,-7 13 0,-10 10 55,1-6-8,-5 6 69,-27 35-1,54-64-39,1 1 1,-1-1 0,1 1-1,-1-1 1,1 1 0,0 0-1,0 0 1,0 0-1,0 0 1,0 0 0,1 0-1,-1 3 1,1-4 6,0-1 0,1 1-1,-1 0 1,0-1 0,1 1 0,-1-1 0,1 1 0,-1-1 0,1 1 0,0-1 0,0 1-1,-1-1 1,1 0 0,0 0 0,0 1 0,0-1 0,1 0 0,-1 0 0,0 0 0,0 0-1,1 0 1,-1 0 0,0 0 0,1-1 0,1 2 0,0-1 13,0 0-1,0 1 1,0-2 0,-1 1-1,1 0 1,0 0 0,0-1-1,0 0 1,0 0 0,0 1-1,0-2 1,0 1 0,0 0-1,0-1 1,0 1 0,0-1-1,4-1 1,-2 0 26,-1-1-1,0 1 1,0-1-1,1 0 1,-2 0-1,1 0 1,0 0-1,-1-1 1,7-7-1,-4 3-38,0-1-1,-1 1 0,0-2 1,0 1-1,-1 0 0,0-1 1,-1 0-1,0 0 0,3-16 1,-5 7-157,-1 17-92,-3 12 65,-16 101-258,-3-9 100,4-28 365,3 3 295,4-12-148,-40 122 0,49-181-124,-1 0 1,0 0-1,0 0 1,0-1-1,0 1 1,-5 5-1,7-10-29,-1 1 0,1-1 0,-1 0 0,1 1 0,0-1 0,-1 0 1,0 0-1,1 0 0,-1 0 0,0 0 0,0 0 0,1 0 0,-1-1 0,0 1 0,0-1 0,0 1 0,0-1 0,0 0 0,0 0 0,0 0 1,0 0-1,0 0 0,0 0 0,-3-1 0,1 0 5,1-1-1,-1 1 1,1-1 0,0 0-1,-1 0 1,1 0 0,0 0-1,0-1 1,0 1 0,1-1-1,-1 0 1,0 0 0,1 0 0,-3-4-1,-4-8-22,1 0 0,-7-16 0,12 24-10,-5-9-4,1 0 0,1 0 1,0 0-1,-6-34 0,12 46 7,-1-1 0,1 1 1,0 0-1,0 0 0,0 0 1,0-1-1,1 1 0,0 0 0,0 0 1,0 0-1,0 0 0,1 0 1,-1 0-1,1 0 0,0 0 0,0 1 1,1-1-1,-1 1 0,1-1 0,-1 1 1,1 0-1,0 0 0,0 0 1,1 1-1,-1-1 0,6-2 0,2-2 54,1 2-1,0 0 0,1 0 0,-1 1 0,1 0 1,19-2-1,80-4 271,-89 8-308,31 2 642,-26 1-7752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45:35.0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 98 1824,'-8'0'6757,"-1"0"-1370,14-12 413,2 1-5339,1 3-346,1 2 0,0-1 0,0 1 1,0 1-1,1-1 0,15-5 0,5-3 23,-25 12-115,0 0 1,0 0-1,0 1 1,9-2 0,-12 3-37,0-1 0,0 1 0,1 0 1,-1 0-1,0 0 0,1 0 0,-1 0 1,0 0-1,1 1 0,-1-1 0,0 1 0,4 1 1,-5-1 12,0-1 0,-1 1 0,1 0 0,0 0 0,-1 0 0,1 0 0,-1 0 0,1 0-1,-1 0 1,0 0 0,1 0 0,-1 0 0,0 0 0,0 1 0,1-1 0,-1 0 0,0 2 0,-2 24 70,2-20-27,-3 18 60,-1 1 1,-11 41 0,-23 47 134,29-88-93,-2-1-1,0 1 1,-2-2 0,-1 0-1,-1-1 1,-1 0 0,-19 22-1,26-37-26,5-3 904,17-6-210,1 0-391,-1 0 0,27 2-1,-11 0-2,-1 0-268,0 2 0,32 7 0,-44-7-13,-15-3-259,0 1 0,0-1 0,0 0 0,0 0 0,0 0 0,0 0 0,1 0 0,-1 0 0,0 0 0,0 0 0,0 0 0,2-1 0,-2 0-335,-1 1 1,1-1-1,-1 0 1,1 1-1,-1-1 1,1 0-1,-1 1 1,1-1-1,-1 0 1,0 0-1,0 1 1,1-1-1,-1 0 0,0 0 1,0-1-1,4-6-3094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45:35.7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190 47 4736,'-12'-11'10922,"7"12"-10599,1 0 1,-1 0-1,1 1 0,-1 0 1,1 0-1,0 0 0,0 0 0,0 1 1,0 0-1,0 0 0,0 0 0,-3 4 1,-5 4-168,1-1 0,0 2 1,1 0-1,0 0 0,1 1 1,0 0-1,1 0 0,1 1 0,0 0 1,0 1-1,2-1 0,-7 25 1,12-36-109,-1 1 0,1 0 0,0-1 0,0 1 0,0 0 0,0-1 0,1 1 1,-1-1-1,1 1 0,1 5 0,-1-8-22,-1 0 1,1 0-1,0 1 0,-1-1 0,1 0 1,0 0-1,-1 0 0,1 0 1,0 0-1,0 0 0,0 0 1,0 0-1,0 0 0,0 0 0,0-1 1,0 1-1,1 0 0,-1-1 1,0 1-1,0-1 0,0 1 1,1-1-1,-1 0 0,0 1 1,1-1-1,-1 0 0,0 0 0,1 0 1,-1 0-1,0 0 0,1 0 1,1-1-1,3 0 27,0-1 1,0 0-1,0-1 0,0 1 0,-1-1 1,1 0-1,-1-1 0,0 1 1,1-1-1,-2 0 0,1 0 0,5-6 1,7-9-25,23-34 1,-23 24-96,-14 23 46,0 0 0,1 0 0,-1 0 0,7-7 1,-9 13 0,-1 0 0,0 0 0,1 0 1,-1 1-1,0-1 0,1 0 0,-1 0 0,0 1 1,1-1-1,-1 0 0,0 1 0,0-1 1,1 0-1,-1 1 0,0-1 0,0 0 0,0 1 1,0-1-1,1 0 0,-1 1 0,0-1 1,0 1-1,0-1 0,0 1 0,1 8-89,0 0 0,0 18 0,0 13 171,1-28 59,0-1 1,1 0-1,0 0 1,1 0-1,6 13 1,-9-21-21,1 0 0,-1-1 0,1 1 0,0 0 0,-1-1 0,1 1 0,0-1 0,0 0 0,1 0 0,-1 1 0,0-1 0,1-1 0,-1 1 0,1 0 1,0-1-1,0 1 0,-1-1 0,1 0 0,0 0 0,0 0 0,0 0 0,0 0 0,6 0 0,-5-2 8,-1 1 1,0-1-1,1 0 1,-1 1-1,0-2 1,0 1-1,0 0 1,0-1-1,0 1 1,0-1-1,0 0 1,0 0-1,2-2 1,3-3 79,0-1 0,12-14 0,-10 9-167,-1 0 0,0-1 0,-1 0 0,0-1-1,-1 0 1,-1 0 0,0-1 0,-2 0 0,1 1 0,-2-2 0,0 1-1,-1 0 1,0-28 0,-2 40-342,-1-1-1,0 0 1,0 0-1,0 0 1,0 0-1,-1 1 1,0-1-1,0 1 1,0-1-1,-5-6 1,6 11 123,0-1 1,1 1 0,-1-1 0,0 1 0,1-1 0,-1 1 0,0 0 0,0-1-1,1 1 1,-1 0 0,0-1 0,0 1 0,0 0 0,1 0 0,-1 0 0,0 0-1,0 0 1,0 0 0,1 0 0,-1 0 0,0 0 0,0 0 0,0 1-1,0-1 1,0 0 0,-1 1-317,-1 0-1,1 0 1,0 0 0,0 0-1,0 1 1,1-1-1,-1 0 1,-2 3 0,1-1-325,1-1 1,-1 1-1,1 0 1,0 0-1,-2 5 1,-6 22-2481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00:40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1282 2976,'-7'1'1747,"16"0"494,16 0-309,-17-3-1657,1 0 0,0-1 0,-1 0 1,0 0-1,1-1 0,-1 0 0,-1 0 1,1-1-1,7-6 0,-6 5-89,28-20 96,-1-1-1,-2-2 0,60-65 1,-51 44-147,-3-1 0,44-73 0,-48 64 137,41-96 0,-53 97 23,-2-2 0,15-72 0,-32 89-460,-5 44 154,0 0 0,0 0 1,0 0-1,0 0 0,0 0 0,0 0 0,0 0 1,0 0-1,0 0 0,0 0 0,0 1 1,0-1-1,0 0 0,0 0 0,0 0 0,0 0 1,0 0-1,0 0 0,0 0 0,0 0 1,0 0-1,0 0 0,0 0 0,0 0 0,0 0 1,0 0-1,0 0 0,0 0 0,-1 0 1,1 0-1,0 0 0,0 0 0,0 0 0,0 0 1,0 0-1,0 0 0,0 0 0,0 0 1,0 0-1,0 0 0,0 0 0,0 0 0,0 0 1,0 0-1,0 0 0,0 0 0,0 0 0,0-1 1,0 1-1,0 0 0,0 0 0,0 0 1,0 0-1,0 0 0,-1 0 0,-3 8-262,-5 11 9,-19 49-9,4-11 303,-20 76-1,2 61 99,38-158 33,0 0 1,3-1-1,4 60 1,-3-89-64,1 1 0,1 0 0,-1-1 0,1 1 0,0-1 0,1 1 0,-1-1 0,1 0 0,0 0 0,7 9 1,-9-13-53,1-1 1,-1 1 0,1 0 0,0-1 0,0 0 0,-1 1 0,1-1 0,0 0-1,0 0 1,0 0 0,1 0 0,-1 0 0,0 0 0,0 0 0,0-1 0,1 1 0,-1-1-1,0 0 1,0 0 0,1 1 0,-1-2 0,0 1 0,1 0 0,-1 0 0,0-1 0,0 1-1,0-1 1,1 0 0,-1 1 0,0-1 0,0 0 0,0 0 0,0-1 0,3-1-1,2-2 18,0 0 0,-1 0 0,0-1-1,0 0 1,11-13 0,23-39 54,-22 32-80,43-60 186,89-95 0,-114 142-98,-1-1 1,46-70-1,-53 62-192,37-86 0,8-60-21,-48 105 45,-19 65 148,-5 23-104,-1 0 0,0 0-1,0 0 1,0 0 0,1 0-1,-1 0 1,0 0 0,0 0-1,0 0 1,0 0 0,-1 0-1,1-2 1,0 3-9,0 0 1,0 0-1,0 0 0,-1 0 1,1-1-1,0 1 0,0 0 0,0 0 1,0 0-1,0 0 0,-1-1 1,1 1-1,0 0 0,0 0 1,0 0-1,-1 0 0,1 0 0,0 0 1,0 0-1,0 0 0,-1 0 1,1 0-1,0 0 0,0 0 1,0 0-1,-1 0 0,1 0 0,0 0 1,0 0-1,0 0 0,-1 0 1,1 0-1,0 0 0,0 0 1,-2 1-12,1-1 1,-1 1 0,1 0 0,0 0 0,-1 0 0,1 0 0,0 0 0,0 0 0,0 0-1,0 1 1,0-1 0,0 0 0,0 1 0,-1 1 0,-10 24 24,1 0 0,2 1 0,-7 29 0,-2 4 23,-98 223 760,69-180-662,-46 156 56,41-102-43,18-78 355,29-71 33,5-11 201,7-18-58,81-160-356,-71 150-360,2 1-1,0 1 1,44-49-1,-53 67 37,4-4-59,15-14 0,-25 25 22,0 0 0,0 0 0,0 1 0,0-1 0,0 1 0,1 0 0,-1 0 0,1 1 0,7-3 0,-11 4 32,0 0-1,1 0 1,-1 0-1,0 0 1,0 0-1,0 0 1,0 0-1,0 0 1,0 0-1,0 1 1,0-1-1,0 0 1,0 1-1,0-1 1,0 1-1,0-1 1,-1 1-1,1-1 1,0 1-1,1 1 1,-1-1 2,1 1 0,-1 0 1,0-1-1,0 1 0,0 0 0,0 0 1,0 0-1,0 0 0,1 3 0,0 5 21,0 0 0,-1 0-1,0 15 1,0-16 1,12 116 27,-9-106-38,0 1 0,1-1 0,1-1-1,13 27 1,-16-39 10,0-1 0,0 0 1,1 0-1,-1 0 0,1 0 0,1 0 0,-1-1 0,1 1 0,-1-1 0,1-1 0,1 1 0,-1-1 0,0 1 0,7 2 0,-8-5 27,1 1 0,-1-1 0,0 0 0,0 0 0,1 0 0,-1-1 0,0 1 0,1-1 0,-1 0 0,0 0 0,1-1 0,-1 1 0,0-1 0,1 0 0,-1 0 0,0 0 0,0-1 0,0 0 0,0 0 0,5-3 0,5-4-3,-2-1-1,1 0 1,-1-1-1,-1 0 0,0-1 1,13-18-1,49-86 47,-72 116-79,8-17 13,12-28 0,-18 37-13,0 0 1,-1 0-1,0 0 0,0 0 1,-1-1-1,1-9 0,-2 16-2,0 1 0,0 0 0,0 0 0,0-1 0,0 1-1,0 0 1,0 0 0,-1-1 0,1 1 0,0 0 0,-1 0 0,1 0-1,-1 0 1,0 0 0,1-1 0,-1 1 0,0 0 0,1 0 0,-1 1-1,-1-2 1,1 1-11,0 1 1,0-1-1,0 1 0,0-1 0,-1 1 0,1 0 0,0-1 1,0 1-1,0 0 0,0 0 0,0 0 0,0 0 0,-1 0 0,1 0 1,0 0-1,0 1 0,-2-1 0,-1 2-20,0-1 0,0 1 1,0 0-1,0 0 0,1 0 0,-1 0 1,1 1-1,-1-1 0,1 1 0,0 0 0,-3 4 1,-3 5-21,0 1-1,1-1 1,1 2 0,0-1 0,-7 23 0,3-2 6,-8 43-1,18-68 59,-1 0 1,1 0-1,1 0 0,0 0 0,0 0 0,0 0 0,1 0 0,3 10 0,-3-14-7,0-1 1,1 1-1,-1-1 0,1 0 0,0 0 1,0 0-1,1 0 0,-1 0 0,1 0 0,0-1 1,0 1-1,0-1 0,0 0 0,1 1 0,-1-2 1,1 1-1,7 4 0,-3-3 39,0-1 0,0 0 0,0-1 0,0 1 0,1-2 0,-1 1 0,0-1 0,1 0 0,-1-1 0,1 0 0,-1 0 0,1-1 0,12-3 0,2-1 46,-1-2 0,0 0 0,37-19 0,-42 18-86,-1-2 0,0 0 0,0-1 0,-1 0 0,-1-1 0,22-24 0,-17 15 99,-2-1-1,0-1 0,25-46 0,-31 47-144,22-44-124,-33 66 161,1-1-1,-1 0 0,0 0 0,1 0 1,-1 0-1,0 0 0,0 0 0,0 0 0,0 0 1,0 0-1,0 1 0,0-1 0,0 0 1,0 0-1,0 0 0,0 0 0,-1 0 1,1 0-1,0 0 0,-1 0 0,1 1 1,-1-1-1,1 0 0,-1-1 0,0 3-14,0-1 0,0 1 0,1-1 0,-1 0 0,0 1 0,1-1 0,-1 1-1,1 0 1,-1-1 0,1 1 0,-1-1 0,1 1 0,-1 1 0,0-2-8,-4 8-30,0-1-1,1 1 1,0 0-1,0 0 1,1 1 0,0-1-1,-3 10 1,1 7 6,-4 30 0,8-41 53,0-1 0,0 1 0,2-1 0,0 1 0,0-1 0,4 14 1,-4-22 31,0 0 1,1 0 0,0 0-1,0 0 1,0 0 0,0 0-1,1 0 1,-1-1 0,1 1-1,1-1 1,-1 0 0,0 0-1,1 0 1,0 0 0,0-1-1,0 1 1,6 2 0,-9-5-16,0-1 1,0 0-1,0 1 0,0-1 1,0 0-1,0 0 1,0 0-1,0 0 1,0 0-1,0 0 0,0 0 1,0 0-1,0 0 1,0 0-1,1-1 1,-1 1-1,0 0 1,-1-1-1,1 1 0,0-1 1,0 1-1,0-1 1,0 1-1,0-1 1,0 0-1,-1 1 1,1-1-1,0 0 0,0 0 1,0-1-1,3-2-2,0-1-1,-1-1 1,5-7-1,-7 10-8,3-5 28,-1 1-1,0-2 1,0 1 0,-1 0 0,2-14 0,-1 5-58,-2 7 27,0-1-1,0 1 0,-1 0 1,-1 0-1,0 0 0,0 0 1,-4-12-1,-4-9-123,4 17 5,3 12 118,0-1 0,1 1 0,-1 0 0,0-1 0,0 1-1,-1 0 1,1 0 0,0 1 0,-1-1 0,-2-1 0,3 2-4,1 0 0,-1 0 0,0 0 0,1 0 0,-1-1 0,0 1 0,1-1 1,-1 1-1,1-1 0,0 1 0,-1-1 0,1 0 0,0 1 0,0-1 0,0 0 0,-1-3 0,3 4-3,-1 0 1,0-1-1,1 1 0,-1 0 0,0-1 0,1 1 0,0 0 0,-1-1 0,1 1 1,0 0-1,0 0 0,-1 0 0,1 0 0,0 0 0,0 0 0,0 0 1,0 0-1,0 0 0,1 0 0,0 0 0,32-17-72,-19 11 79,12-5-2,1 1 0,0 1 0,1 1 0,53-8 0,-39 6-53,-30 7 45,1 1-1,27-4 0,-6 6-40,0 2 0,39 5 0,-71-5 40,-1-1 0,0 1 0,0-1 0,0 1 0,0 0 0,0 0 0,0 0 0,-1 0 0,1 0 0,0 0 0,0 1 0,-1-1 0,1 0 0,-1 1 0,1-1 0,-1 1 0,1 0 0,-1 0 0,0-1 0,0 1 0,0 0 0,0 0 0,0 0-1,0 0 1,-1 0 0,1 0 0,-1 0 0,1 0 0,-1 4 0,1 6-7,0 0-1,-1 0 0,0 0 0,-2 12 1,1-19 9,1-3-1,-9 134 41,9-122-11,0 0 1,1 0 0,1 0-1,0 0 1,1 0-1,8 22 1,-10-33-3,0-1-1,0 0 1,1 0-1,-1 1 1,1-1-1,0 0 1,-1 0 0,1 0-1,0 0 1,0-1-1,0 1 1,0-1-1,4 3 1,-5-4-13,0 1 1,1 0-1,-1-1 1,0 1-1,1-1 1,-1 0-1,1 1 1,-1-1-1,0 0 1,1 0-1,-1 0 1,1 0-1,-1 0 1,1 0-1,-1-1 1,1 1-1,-1 0 1,0-1-1,1 1 1,-1-1-1,0 1 1,1-1-1,-1 0 1,0 1-1,0-1 1,2-1-1,3-4 20,0 0 0,0 0 0,-1 0 0,0 0 0,0-1 0,4-9 0,20-46-38,-12 25 144,2-5-36,-2 5-179,25-40 0,-40 74 45,8-10-49,-10 13 79,0 0 0,0-1 1,0 1-1,0 0 0,0 0 0,1 0 0,-1 0 0,0 0 0,0-1 1,0 1-1,0 0 0,1 0 0,-1 0 0,0 0 0,0 0 0,0 0 1,1 0-1,-1 0 0,0 0 0,0 0 0,0 0 0,1 0 0,-1 0 1,0 0-1,0 0 0,0 0 0,1 0 0,-1 0 0,0 0 0,0 0 1,0 0-1,1 0 0,-1 0 0,0 0 0,0 0 0,0 1 0,0-1 1,1 0-1,-1 0 0,0 0 0,0 0 0,0 0 0,0 1 0,0-1 1,1 0-1,-1 0 0,0 0 0,0 0 0,0 1 0,0-1 0,0 0 1,0 0-1,0 0 0,0 1 0,0-1 0,0 0 0,0 0 1,0 0-1,0 1 0,0-1 0,0 0 0,0 0 0,0 1 0,1 9-89,0 0 0,0 0 0,-1 0 0,-2 19 0,0 3 32,1-5 87,-1 19 97,5 69 0,-2-109-89,0 0 0,0 0 0,0 0 0,1-1-1,0 1 1,0 0 0,4 5 0,-5-9-5,0 0 0,0 0 0,0 0 1,1-1-1,-1 1 0,0-1 0,1 1 0,-1-1 0,1 1 1,0-1-1,0 0 0,-1 0 0,1 0 0,0 0 0,0 0 1,0 0-1,0-1 0,0 1 0,0-1 0,0 1 0,0-1 1,0 0-1,3 1 0,3-2 12,-1 0 0,0 0 0,1-1 0,-1 1 0,0-1 0,0-1 0,0 0 0,-1 0 0,1 0 0,-1 0 0,1-1-1,-1 0 1,0-1 0,-1 1 0,8-9 0,7-7-59,0-2 1,24-37-1,-31 41 91,-2 3-25,17-22-272,-26 34 203,0 1 0,0 0-1,0 0 1,1 0 0,-1 0 0,1 0-1,0 0 1,-1 1 0,1-1 0,0 1-1,3-1 1,-5 1 17,0 1-1,0 0 1,-1 0-1,1 0 1,0 0 0,-1 1-1,1-1 1,0 0-1,0 0 1,-1 0-1,1 0 1,0 1 0,-1-1-1,1 0 1,0 1-1,-1-1 1,1 0 0,-1 1-1,1-1 1,0 1-1,-1-1 1,1 1 0,-1-1-1,0 1 1,1 0-1,-1-1 1,1 1 0,-1 0-1,0-1 1,1 1-1,-1 0 1,0-1-1,0 1 1,1 1 0,0 3-23,0 0 0,0 0 0,0 0 1,0 5-1,0 23-6,-2 0 1,-1-1-1,-2 0 0,-1 1 1,-14 45-1,10-47 103,-2 0 0,-1 0 0,-2-1 0,-1-1 1,-31 46-1,30-54 8,-1 0 0,-1 0 0,-1-2 1,0 0-1,-2-1 0,0-2 0,-26 17 1,40-29-60,0 0 0,0 0 0,-1-1 0,1 0 0,-1-1 0,0 1 0,0-2 0,0 1 0,-14 0 0,17-1-10,-1-1 1,1-1-1,0 1 0,0-1 1,-1 0-1,1 0 0,0 0 1,0-1-1,0 0 0,0 0 1,0 0-1,1 0 1,-1-1-1,1 0 0,-8-6 1,8 6-6,0-1-9,0 0 0,-1 0 0,-4-7 0,8 9 1,0 0-1,-1 1 1,2-1-1,-1 0 1,0 0 0,0 0-1,0 0 1,1 0-1,-1 0 1,1 0 0,0 0-1,0 0 1,0 0-1,-1 0 1,2-3 0,0 0-1,0 0 0,0 0 0,0 0 0,1 0 0,0 0 1,0 1-1,1-1 0,-1 1 0,1-1 0,4-5 1,-1 3-2,0 1 0,0 0 0,1 0 0,-1 1 0,14-9 0,4 1 18,1 1 0,51-17 0,-62 24 8,46-15 67,103-19 1,-81 19-321,-49 9-4469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45:36.5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5 158 4064,'-5'-11'10750,"6"11"-10629,-1 0 1,0-1-1,0 1 0,0 0 1,0 0-1,0 0 1,0 0-1,0-1 1,0 1-1,0 0 1,0 0-1,0 0 1,0 0-1,0 0 1,0-1-1,0 1 1,0 0-1,0 0 1,0 0-1,-1-1 1,10-1 3962,19 1-2795,-11 0-833,282-39 2111,-181 21-1907,-77 13-498,294-49 369,-320 52-511,12-3-126,0 2-1,37-2 1,-62 6-214,-1 0 0,1 1-1,0-1 1,0 0 0,0 1 0,-1-1-1,1 1 1,0 0 0,1 1 0,0-1-1118,7 3-1218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45:38.5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9 4480,'-4'-8'7994,"4"26"-3274,0 187-219,0-204-4015,10-17 1183,6-6-1612,52-65 574,-60 78-575,1 0 1,0 1 0,0 1-1,0-1 1,1 2 0,0-1 0,12-5-1,-21 11-61,1 0 1,0 1-1,-1-1 0,1 0 0,0 1 1,-1-1-1,1 1 0,0 0 0,0 0 0,-1-1 1,1 1-1,0 0 0,0 0 0,-1 1 1,1-1-1,0 0 0,0 1 0,2 0 0,-3 0 0,0 0 0,1 0 0,-1 0 0,0 0 0,0 0 0,0 0 0,1 0 0,-1 0-1,0 1 1,-1-1 0,1 0 0,0 1 0,0-1 0,-1 1 0,1-1 0,0 3 0,1 6 48,0 0 0,-1 0 0,0 0 0,0 0 1,-2 11-1,1-10 137,0-11-165,0 1 1,0-1 0,1 0 0,-1 0 0,0 0 0,0 0 0,0 1 0,1-1-1,-1 0 1,0 0 0,0 0 0,0 0 0,1 0 0,-1 0 0,0 0-1,0 1 1,1-1 0,-1 0 0,0 0 0,0 0 0,0 0 0,1 0 0,-1 0-1,0 0 1,0 0 0,1 0 0,-1 0 0,0 0 0,0 0 0,1-1-1,-1 1 1,0 0 0,12-3 186,12-7-76,43-26 1,-11 5-108,-54 29-9,1 1 0,0 0 0,0-1-1,0 1 1,0 1 0,0-1 0,0 0 0,0 1 0,1-1 0,-1 1 0,0 0 0,0 0 0,0 0-1,0 1 1,0-1 0,1 1 0,-1-1 0,5 3 0,-4-1 25,-1 0 0,1 1 0,0-1 1,-1 1-1,1 0 0,-1 0 0,0 0 0,0 0 1,0 0-1,-1 1 0,1 0 0,3 5 0,39 79 680,-45-88-795,0 0 1,0 0 0,0 0-1,0 1 1,0-1-1,0 0 1,0 0 0,0 0-1,0 1 1,0-1 0,0 0-1,0 0 1,1 0-1,-1 0 1,0 1 0,0-1-1,0 0 1,0 0-1,0 0 1,0 0 0,0 0-1,1 1 1,-1-1 0,0 0-1,0 0 1,0 0-1,0 0 1,1 0 0,-1 0-1,0 0 1,0 0-1,0 0 1,0 0 0,1 0-1,-1 0 1,0 1-1,0-1 1,2-17-11730,5 1 7601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45:39.6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58 60 3072,'-5'-2'517,"4"2"-139,-1-1-1,1 0 1,-1 1-1,1-1 0,-1 1 1,0-1-1,1 1 1,-1 0-1,0 0 1,1-1-1,-3 1 0,-1 1 1627,-15 0 7751,14-1-5052,19-2-3748,92-11 656,0 2-1330,-24 4-77,-48 4-272,-20 2 133,25-3 1,-34 3-911,0-1 0,0 1 0,0 0 0,0-1-1,6-3 1,-3 3-2003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45:41.7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47 23 2816,'-5'-22'9450,"0"43"-3190,-3 12-4707,-10 213 1996,17-210-3418,1 9 59,0-33-183,1 1 1,-2-1-1,0 1 1,0-1-1,-6 21 1,6-29-1449,8-14-3982,-6 9 4996,6-11-2324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45:42.0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43 1 6816,'-5'0'6380,"5"0"-6264,-13 12 2464,10-9-2384,0 0-1,1 0 1,-1 1 0,1-1-1,0 1 1,0-1 0,0 1-1,-2 6 1,3-3-30,1-1 0,0 0 0,0 1 0,0-1 1,1 0-1,0 1 0,0-1 0,1 0 0,-1 0 0,1 1 1,1-2-1,-1 1 0,1 0 0,0 0 0,0-1 0,1 1 1,0-1-1,6 7 0,-5-6-20,1 0-1,0 0 1,0 0 0,0-1 0,1 0 0,0 0-1,0-1 1,0 0 0,0 0 0,0-1 0,1 0-1,0 0 1,0-1 0,10 3 0,-12-5-80,-1 0 1,0 0-1,1-1 1,-1 1-1,1-1 1,-1 0-1,0-1 1,0 1-1,0-1 1,0 0-1,0 0 1,0-1-1,0 1 1,0-1-1,-1 0 1,0-1-1,1 1 1,-1-1-1,-1 0 1,6-6-1,-1 1 0,0-2-1,-1 1 1,0-1-1,0 0 0,-2 0 1,1-1-1,5-18 1,-10 28-70,0 0 0,0 0 1,-1-1-1,1 1 0,-1 0 1,1-1-1,-1 1 1,0-1-1,0 1 0,0 0 1,0-1-1,0 1 0,-1-1 1,1 1-1,-1 0 1,0-1-1,1 1 0,-1 0 1,0 0-1,0-1 0,-1 1 1,1 0-1,0 0 1,-4-3-1,1 2-25,-1 0 1,0 0-1,0 1 0,0 0 1,0 0-1,0 0 1,0 1-1,0 0 0,-1 0 1,1 0-1,-1 0 0,1 1 1,0 0-1,-1 0 0,-9 2 1,4-1-268,0 1 0,0 0 1,0 1-1,0 0 0,1 1 1,-20 9-1,11 0-2781,7-2 879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45:42.8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244 37 5056,'1'-1'180,"-1"1"-120,0 0 0,0-1 0,0 1 0,0 0 0,1-1 0,-1 1 0,0 0 0,0 0-1,0 0 1,0-1 0,1 1 0,-1 0 0,0 0 0,0 0 0,1-1 0,-1 1 0,0 0-1,0 0 1,1 0 0,-1 0 0,0 0 0,1 0 0,-1 0 0,0-1 0,1 1 0,-1 0 0,0 0-1,0 0 1,1 0 0,-1 0 0,0 0 0,1 1 0,-1-1 0,0 0 0,1 0 0,-1 0-1,0 0 1,0 0 0,1 0 0,-1 0 0,0 1 0,2 0 1308,-4 11 1816,-1-8-2824,-1 1 0,0-1 0,0 0 0,-1 0 0,1 0 0,-1-1 1,0 1-1,0-1 0,0 0 0,0 0 0,-1-1 0,-7 3 0,-2 2-167,8-4-70,1 0 0,-1 0 0,0 0 0,-1-1 0,1 0 0,0 0 0,0-1 0,-1 0 0,1-1 0,-1 1 0,1-1-1,-1-1 1,1 1 0,-1-1 0,1-1 0,0 1 0,-1-1 0,-9-4 0,16 5-104,-1 0 0,0 1 0,1-1 0,0 0 0,-1 0 0,1 0 0,-1 0 0,1 0-1,0 0 1,0 0 0,0-1 0,-1 1 0,1 0 0,0-1 0,-1-2 0,2 3-15,-1 0 0,1-1 1,0 1-1,0 0 0,0 0 0,0 0 1,0-1-1,0 1 0,0 0 0,0 0 1,0-1-1,0 1 0,1 0 0,-1 0 1,0 0-1,2-3 0,0 1-13,0 0-1,0 0 1,0 0-1,1 0 1,-1 0-1,1 0 1,0 1-1,0 0 1,0-1-1,0 1 1,6-4-1,4 1 148,0 0-1,1 0 1,-1 1-1,1 1 1,0 0-1,0 1 0,0 0 1,0 2-1,0-1 1,0 2-1,0 0 1,23 4-1,-30-3 13,0 0 0,-1 0 1,1 1-1,0 0 0,-1 0 0,1 1 0,10 7 1,-14-9-49,-1 1 0,1-1 1,-1 0-1,0 1 0,1 0 1,-1-1-1,0 1 1,0 0-1,-1 0 0,1 0 1,-1 0-1,1 1 0,-1-1 1,0 0-1,0 0 0,-1 1 1,1-1-1,0 7 1,-2 2 130,0 0 1,-1 0 0,-1 0 0,0 0 0,0-1 0,-1 1 0,-7 12 0,-3 5-42,-26 40 0,-36 40 568,32-59-2964,33-41-867,1 0 1,-19 13 0,15-17-4093,3-4 2337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45:43.4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27 135 5216,'-16'-4'1550,"5"1"5764,21 4 1176,33 2-7210,-1-2 1,83-9-1,-94 5-1030,847-82 1365,-788 73-1572,-4 0-622,90-1 1,-165 14-2355,-6 5 815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45:46.0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25 4224,'1'-2'296,"-1"1"0,0-1 0,0 1 1,1-1-1,-1 1 0,1-1 0,10-11 11065,-6 45-8438,-5 203-11,-1-225-2860,0 0 0,-3 14 0,2-15 13,0 1 0,0 15 1,3-18-1309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45:46.6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372 15 3552,'0'-15'8885,"-10"23"-5082,-92 97 605,1 0-3307,48-56-672,36-35-206,2 0-1,0 1 0,0 1 1,-23 33-1,37-49-190,1 1 0,-1-1 1,1 1-1,-1-1 0,1 1 1,0 0-1,-1-1 0,1 1 0,0-1 1,-1 1-1,1 0 0,0-1 0,0 1 1,0 0-1,-1 0 0,1-1 0,0 1 1,0 0-1,0-1 0,0 1 0,0 0 1,0 0-1,1-1 0,-1 1 0,0 0 1,0-1-1,0 1 0,1 0 0,-1-1 1,0 1-1,1 0 0,-1-1 0,1 1 1,-1-1-1,0 1 0,1-1 0,-1 1 1,1-1-1,0 1 0,-1-1 0,1 1 1,-1-1-1,1 0 0,0 1 1,-1-1-1,1 0 0,0 1 0,0-1 1,5 1 182,-1 0 1,0 0-1,0 0 1,0-1 0,6 0-1,-10 0-214,171-15 1701,-32 1-1687,-101 12-135,-18 0-467,0 1-1,24 3 0,9-1-11961,-35 2 8699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45:47.1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15 146 5632,'0'0'155,"-1"-1"1,1 1-1,-1-1 0,1 1 1,-1 0-1,1-1 0,0 1 1,-1 0-1,1-1 0,-1 1 1,1 0-1,-1 0 0,0-1 1,1 1-1,-1 0 1,1 0-1,-1 0 0,1 0 1,-5-1 3857,5 0-3130,1-1 1,-1 0 0,1 0-1,-1 0 1,0 0-1,0 0 1,0-4-1,0-4 411,17-16 918,-8 12-1474,-4 7-540,1 1 0,0-1 1,1 1-1,-1 0 1,1 0-1,0 0 0,1 1 1,-1 1-1,15-8 1,-21 12-203,1-1 1,0 0-1,0 0 1,0 1 0,-1-1-1,1 1 1,0-1-1,0 1 1,0 0-1,0 0 1,0 0 0,0 0-1,0 0 1,0 1-1,0-1 1,0 0 0,0 1-1,-1-1 1,1 1-1,0 0 1,0 0 0,0 0-1,-1 0 1,1 0-1,-1 0 1,1 0 0,0 0-1,-1 1 1,0-1-1,1 0 1,-1 1-1,0-1 1,0 1 0,0 0-1,0-1 1,1 3-1,0 1 2,0-1 0,0 1 0,0 0 0,-1 0 0,1 0 0,-1 0 0,-1 0 0,1 0 0,-1 0 0,0 0 0,0 0 0,0 0 0,-1 5 0,-3 5 35,-1 0 0,0 0 1,-1-1-1,0 0 0,-9 14 0,-47 65 483,34-59-57,18-23-59,1 0-1,-8 14 1,16-25-378,1 0 0,0 1 0,0-1-1,0 0 1,-1 0 0,1 1 0,0-1 0,0 0-1,0 1 1,0-1 0,0 0 0,0 0 0,0 1-1,0-1 1,0 0 0,0 1 0,0-1 0,0 0-1,0 1 1,0-1 0,0 0 0,0 1-1,0-1 1,0 0 0,0 1 0,0-1 0,0 0-1,0 0 1,1 1 0,-1-1 0,0 0 0,0 1-1,11 2 448,13-4-41,90-11-408,-76 11-2536,0 2-3377,-17 2 2346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4:52:52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11 990 2080,'-4'-1'195,"-3"-1"298,7 2-482,0 0 0,0 0 0,0 0 0,0 0 0,0 0 0,0 0 0,1 0 0,-1 0 0,0 0-1,0 0 1,0 0 0,0 0 0,0 0 0,0 0 0,0 0 0,0 0 0,0 0 0,0 0 0,0 0 0,0 1 0,0-1 0,0 0 0,0 0 0,0 0 0,0 0 0,0 0 0,0 0 0,0 0 0,0 0 0,0 0 0,0 0 0,0 0-1,0 0 1,0 0 0,0 0 0,0 0 0,0 0 0,0 1 0,0-1 0,0 0 0,0 0 0,0 0 0,0 0 0,0 0 0,0 0 0,0 0 0,-1 0 0,1 0 0,0 0 0,0 0 0,0 0 0,0 0 0,0 0 0,0 0 0,11 1 2219,-1-1-1421,-6 2-555,0-1 0,0-1-1,0 1 1,0-1 0,0 0-1,1 0 1,-1 0 0,0 0-1,0-1 1,0 1 0,0-1-1,1 0 1,-1-1 0,-1 1-1,6-3 1,3-4 143,-1 0 1,0-1-1,-1-1 1,0 1-1,14-19 1,37-60 93,-61 87-487,144-213 711,-2-1-454,-123 183-148,-2-1-1,0-1 1,-3 0 0,-1-1 0,-1-1-1,9-50 1,-19 76-23,0 0 0,0 0 0,-1 0 0,0 0 0,-1-1 0,-2-19 0,2 30-98,0-1 1,0 1 0,0-1-1,0 1 1,0-1 0,0 1-1,0-1 1,0 1 0,-1-1 0,1 1-1,0 0 1,0-1 0,0 1-1,-1-1 1,1 1 0,0-1 0,0 1-1,-1 0 1,1-1 0,0 1-1,-1 0 1,1-1 0,0 1 0,-1 0-1,1-1 1,-1 1 0,1 0-1,-1 0 1,1 0 0,0-1-1,-1 1 1,1 0 0,-1 0 0,0 0-1,0 0-20,0 1 1,0 0-1,-1-1 0,1 1 0,0 0 0,0 0 0,0-1 0,0 1 1,1 0-1,-1 0 0,0 0 0,0 0 0,0 2 0,-64 99-148,43-70 362,1 2 0,2 0 1,1 1-1,-23 66 0,36-85-89,1 0 1,0 0 0,1 1 0,1-1-1,0 1 1,2-1 0,-1 1 0,2 0-1,0-1 1,2 1 0,-1-1-1,2 1 1,9 27 0,-10-38-21,0 0-1,0 0 1,0 0 0,1-1 0,-1 1 0,1-1 0,1 0-1,-1 0 1,1 0 0,9 7 0,-11-10-27,0 0 1,0 0 0,1 0-1,-1-1 1,0 1 0,1-1 0,0 1-1,-1-1 1,1 0 0,0-1-1,0 1 1,-1-1 0,1 1-1,0-1 1,0 0 0,0-1-1,0 1 1,-1-1 0,1 1-1,4-2 1,1-2 26,0 0 0,0 0 1,0-1-1,0 1 0,-1-2 0,0 0 0,14-12 0,2-6-4,21-27 0,-11 12 65,-29 33-262,-5 6 89,1-1-1,-1 0 1,1 0 0,0 1 0,-1-1 0,1 0 0,0 1 0,0-1 0,-1 1-1,1-1 1,0 1 0,1-1 0,-2 1 16,0 0-1,0 0 1,0 0 0,0 0-1,0 0 1,0 0 0,1 0-1,-1 0 1,0 0 0,0 0-1,0 0 1,0 0-1,0 0 1,0 0 0,0 0-1,0 1 1,0-1 0,0 0-1,0 0 1,0 0 0,0 0-1,0 0 1,0 0 0,0 0-1,0 0 1,1 0-1,-1 0 1,0 1 0,0-1-1,0 0 1,0 0 0,0 0-1,0 0 1,0 0 0,0 0-1,-1 0 1,1 0 0,0 0-1,0 1 1,0-1 0,0 0-1,0 0 1,0 0-1,0 0 1,0 0 0,0 0-1,0 0 1,0 0 0,0 0-1,0 0 1,0 0 0,0 1-1,0-1 1,0 0 0,-1 0-1,1 0 1,0 0-1,0 0 1,0 0 0,0 0-1,0 0 1,-8 13-32,0 0 0,2 1 0,-1 0 1,2 1-1,0-1 0,-4 20 0,4-9 125,1 0 1,1 1-1,1 27 0,3-43 50,0-1-1,0 1 0,1 0 0,0-1 0,0 1 0,1-1 0,0 0 0,1 0 0,0 0 1,1 0-1,8 13 0,-12-20-88,1-1 0,-1 1-1,0 0 1,1-1 0,0 1 0,-1-1 0,1 1 0,0-1 0,0 0 0,0 0 0,3 2 0,-4-2-15,0-1 1,0 0 0,0 0 0,0 1-1,0-1 1,0 0 0,0 0-1,0 0 1,1 0 0,-1 0 0,0 0-1,0-1 1,0 1 0,0 0-1,0 0 1,0-1 0,0 1 0,0-1-1,0 1 1,-1-1 0,1 1 0,0-1-1,0 1 1,0-1 0,0 0-1,-1 0 1,1 1 0,0-1 0,-1 0-1,2-1 1,2-6 99,0 1 1,-1-1-1,0 0 1,0 0-1,-1 0 0,2-9 1,-1 0-135,-1 0 0,-1-1 1,0 1-1,-1 0 0,-1 0 0,-7-34 1,5 36-210,-1 0 0,0 0 0,-1 1 0,-8-16 0,13 29 210,0 1 0,0-1 0,0 1 1,-1-1-1,1 1 0,0-1 0,-1 1 0,1 0 0,0-1 0,-1 1 0,1-1 0,0 1 1,-1 0-1,1-1 0,-1 1 0,1 0 0,-1 0 0,1-1 0,-1 1 0,1 0 0,-1 0 1,1 0-1,-1 0 0,1-1 0,-1 1 0,1 0 0,-1 0 0,1 0 0,-1 0 1,0 0-1,1 0 0,-1 1 0,1-1 0,-1 0 0,1 0 0,-1 0 0,1 0 0,-1 1 1,1-1-1,-1 0 0,0 1 0,0 0 13,0-1 1,0 1-1,1 0 0,-1 0 1,0-1-1,0 1 1,0 0-1,1 0 0,-1 0 1,1 0-1,-1 0 1,1 0-1,-1 0 0,1 0 1,-1 0-1,1 0 1,0 0-1,0 1 0,-1 0 1,1 1 15,0 0 1,0 0-1,1-1 1,-1 1-1,1 0 1,0 0-1,-1-1 1,1 1-1,0 0 1,0-1-1,1 1 1,-1-1 0,1 1-1,-1-1 1,1 0-1,0 1 1,0-1-1,0 0 1,0 0-1,0-1 1,0 1-1,0 0 1,1-1-1,2 2 1,-1-1 52,0 0 0,0-1 0,0 1 1,1-1-1,-1 0 0,0-1 0,1 1 0,-1-1 0,0 0 1,1 0-1,-1 0 0,1-1 0,-1 1 0,0-1 1,8-2-1,2-2 63,-1-1 1,1-1-1,24-14 1,37-32 193,-59 40-302,-12 10-28,193-134 301,-191 132-286,-1 2-80,0 0 0,-1 0 0,1 0 0,7-2 0,-12 4 55,1 1-1,-1 0 1,1 0 0,0-1 0,-1 1-1,1 0 1,0 0 0,-1 0 0,1 0-1,-1 0 1,1 0 0,0 0-1,-1 0 1,1 0 0,0 0 0,-1 0-1,1 0 1,0 0 0,-1 0 0,1 1-1,0-1 1,-1 0 0,1 1 0,-1-1-1,1 0 1,0 1 0,-1-1-1,1 0 1,-1 1 0,1-1 0,-1 1-1,0-1 1,1 1 0,-1 0 0,1-1-1,-1 1 1,0-1 0,0 1 0,1-1-1,-1 1 1,0 0 0,0-1 0,0 1-1,1 1 1,1 15 8,-1 0 1,0 1-1,-2-1 1,0 1-1,0-1 1,-5 19-1,2-14 2,-2 20 53,-16 54 0,15-74 14,-1-1-1,0 1 1,-2-1-1,-13 22 1,21-40-34,-1 1 0,1-1 0,-1 0 0,1 0 1,-1 0-1,0 0 0,0 0 0,0 0 0,-1-1 0,1 1 0,0-1 0,-1 0 1,0 0-1,0 0 0,1-1 0,-8 3 0,7-4-10,1 0 0,-1 1 0,1-1 0,-1 0 0,0 0 0,1-1 0,-1 1 0,1-1 0,-1 0 0,1 0 0,-1 0 0,1 0 0,-1-1 0,1 0 0,0 1 0,0-1 0,0 0 0,0 0 0,-4-5 0,-1 0-16,0 0 1,0-1 0,1 1 0,1-2-1,-1 1 1,1-1 0,1 0 0,0 0-1,-6-15 1,11 24-11,0 0 0,0 0 1,0 0-1,0 0 0,0 0 0,0 0 1,0 0-1,0 0 0,0-1 0,0 1 1,0 0-1,0 0 0,0 0 0,0 0 1,0 0-1,0 0 0,0 0 0,0 0 1,0 0-1,0 0 0,0 0 0,0-1 1,0 1-1,0 0 0,0 0 0,0 0 1,0 0-1,0 0 0,0 0 0,0 0 1,0 0-1,0 0 0,0 0 0,0 0 1,0 0-1,0 0 0,1 0 0,-1 0 1,0 0-1,0 0 0,0-1 0,0 1 1,0 0-1,0 0 0,0 0 0,0 0 1,0 0-1,0 0 0,0 0 0,1 0 1,5 2-148,13 7 109,-13-6 17,32 14 27,1-1 0,1-2-1,47 9 1,-79-21 34,1 0-1,-1 0 1,1-1-1,-1 0 1,1-1-1,-1 0 1,1 0-1,0-1 1,-1 0 0,1-1-1,-1 0 1,0 0-1,1 0 1,-1-1-1,0-1 1,-1 1 0,1-1-1,12-9 1,-10 5 7,-1 0 1,0-1-1,-1 0 1,0 0-1,0-1 1,-1 0-1,0 0 1,-1-1 0,10-22-1,-10 18-32,0 0 0,-2 0 0,0-1 0,0 0 0,-1 0 0,-1 0 0,0-17 0,-2 30-42,0 1-1,0-1 1,0 1 0,-1-1 0,1 1-1,-1 0 1,1-1 0,-1 1-1,0-1 1,0 1 0,0 0 0,0 0-1,-1-3 1,1 5 21,1-1-1,-1 1 1,1-1 0,0 1 0,-1 0-1,1-1 1,-1 1 0,1 0 0,-1-1 0,1 1-1,-1 0 1,1 0 0,-1 0 0,1 0-1,-1-1 1,0 1 0,1 0 0,-1 0-1,1 0 1,-1 0 0,1 0 0,-1 0-1,0 0 1,1 0 0,-1 1 0,1-1-1,-1 0 1,1 0 0,-1 0 0,0 1-1,-16 10-108,13-6 115,-1 1 0,1 0 1,0 0-1,0 0 0,0 0 1,1 0-1,0 1 0,-4 13 1,2-5 74,1 2 0,-5 28 0,8-34 47,1 0 1,0 0-1,0 0 1,1 0-1,1 0 1,3 16-1,-3-21-37,0 0-1,0 0 0,1 0 1,-1 0-1,1-1 0,0 1 0,1-1 1,-1 0-1,1 0 0,0 0 0,1 0 1,8 7-1,-2-5-1,0 0 0,0-1 1,1 0-1,0 0 0,1-2 0,-1 1 1,1-2-1,0 1 0,24 2 0,-17-4-22,1-1 1,-1-1-1,1 0 0,-1-2 1,34-6-1,-40 4-461,-1 0 1,0 0 0,-1-1-1,1-1 1,-1 0 0,0-1-1,0 0 1,-1-1-1,15-13 1,7-8-1669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00:40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64 5728,'-27'-8'2592,"22"-1"-2240,5 6 1280,10 3-960,7-3 640,6-2-768,17 1 768,2 4-736,11-5 256,-3 5-480,3-3 32,2 0-256,11-6 159,2 9-191,9-8-671,-6 5 319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45:48.5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 34 2976,'0'-1'123,"-1"0"0,1-1 0,0 1 0,-1 0 0,1 0 0,0 0 0,0 0 0,0 0 0,-1-1 0,1 1 0,1 0 0,-1-1 0,0 1-35,0 1 0,0-1 0,0 1 0,1-1 0,-1 1 0,0-1 1,1 1-1,-1-1 0,0 1 0,1-1 0,-1 1 0,0 0 0,1-1 1,-1 1-1,0 0 0,1-1 0,-1 1 0,1 0 0,-1-1 0,1 1 1,-1 0-1,1 0 0,-1 0 0,1 0 0,-1-1 0,2 1 0,13-4 2073,-13 3-1894,-1 1 0,1-1 0,0 1 0,1-1 0,-1 1 0,0 0 0,0-1 0,0 1 0,0 0 0,0 0 0,0 1 0,0-1 0,2 1 0,3 1 362,-1 0 0,1 1 0,-1 0 0,0 0 0,0 0 0,11 9 0,30 30 1442,-23-20-1255,-10-10-500,-1 0 0,-1 0 0,0 1 0,0 1 0,-1 0 0,-1 1 0,16 30 0,-18-25-32,-1 1-1,-1 0 0,-1 1 0,3 25 1,-3-3 407,-2 49 1,-3-56-344,-2 1-1,-1 0 1,-2-1-1,-2 0 1,-15 47-1,-44 95 477,30-85-650,-105 284-841,124-340-3423,6-10 1092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45:51.5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17 2560,'0'0'44,"0"0"0,0 0-1,0 0 1,0 0 0,0 0 0,0 0 0,0 0-1,0 0 1,0 0 0,0 0 0,0 0 0,0-1 0,0 1-1,0 0 1,0 0 0,0 0 0,0 0 0,0 0-1,0 0 1,0 0 0,0 0 0,0 0 0,0-1-1,0 1 1,0 0 0,0 0 0,0 0 0,0 0 0,0 0-1,0 0 1,0 0 0,0 0 0,0 0 0,0 0-1,0 0 1,0-1 0,0 1 0,-1 0 0,1 0 0,0 0-1,0 0 1,0 0 0,0 0 0,0 0 0,0 0-1,9-4 2326,0-3-792,-9 7-1526,0 0 0,0 0 0,0-1-1,0 1 1,0 0 0,0 0 0,0 0 0,0 0 0,0 0 0,0 0 0,1 0 0,-1 0 0,0 0 0,0-1 0,0 1 0,0 0 0,0 0 0,0 0 0,0 0 0,0 0 0,0 0 0,0 0 0,0 0 0,0 0 0,0 0 0,0 0 0,0 0 0,1 0 0,-1 0 0,0 0 0,0-1 0,0 1 0,0 0 0,0 0 0,0 0 0,0 0 0,0 0 0,0 0 0,1 0-1,-1 0 1,0 0 0,0 0 0,0 0 0,0 0 0,0 0 0,0 0 0,0 0 0,0 1 0,0-1 0,1 0 0,-1 0 0,0 0 0,0 0 0,0 0 0,0 0 0,0 0 0,0 0 0,0 1 113,1 0 0,-1 0-1,0 0 1,0-1 0,1 1 0,-1 0 0,0 0-1,1 0 1,-1-1 0,1 1 0,-1 0-1,2 1 1,6 12 1238,-5 6-525,0 0 0,-1-1 0,0 27 0,-9 62 1029,1 4-590,6-81-1112,3 99 344,-2-122-661,0 0 0,0 0-1,1 0 1,0 0 0,0-1 0,1 1 0,0-1 0,5 10-1,-3-8-622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47:55.4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116 9 2496,'12'-8'5709,"-20"8"950,5 0-6457,-1 0-30,0 1 0,0 0 0,0 0 0,0 0 0,0 0 0,0 1 0,1 0 0,-1-1 0,1 1 0,-1 1 0,-5 3 0,4-2-141,-1 1 0,1-1 0,1 1 1,-1 0-1,1 0 0,-5 8 1,4-5 5,1 0 0,1 0 0,0 0 0,0 1 0,0-1 0,1 1 1,0 0-1,1 0 0,0 0 0,0 0 0,2 10 0,-1-15 11,0 0 0,0 1 0,1-1 0,0 1 1,0-1-1,0 0 0,1 0 0,-1 1 0,1-1 0,0 0 0,0 0 0,1-1 0,-1 1 1,1 0-1,-1-1 0,1 1 0,1-1 0,-1 0 0,0 0 0,1 0 0,-1-1 0,1 1 1,0-1-1,4 2 0,-2-2 3,-1 0 0,1-1 1,0 0-1,0 0 1,-1-1-1,1 1 0,0-1 1,0-1-1,0 1 0,0-1 1,-1 0-1,1 0 0,0-1 1,8-3-1,1 0 32,0-2 1,0 0-1,26-17 1,-16 6 154,-1-1 0,28-29 0,-22 14-88,-30 34-156,0 0 1,0 0-1,0 0 1,0-1-1,0 1 0,0 0 1,0 0-1,0 0 1,0 0-1,0 0 1,-1 0-1,1 0 1,0 0-1,0 0 1,0 0-1,0 0 0,0 0 1,0 0-1,0 0 1,0 0-1,0 0 1,0 0-1,0 0 1,0 0-1,0 0 1,0-1-1,0 1 0,0 0 1,0 0-1,0 0 1,0 0-1,0 0 1,0 0-1,0 0 1,0 0-1,0 0 1,0 0-1,0 0 1,0 0-1,0-1 0,0 1 1,0 0-1,0 0 1,0 0-1,0 0 1,0 0-1,0 0 1,0 0-1,0 0 1,0 0-1,0 0 0,0 0 1,0 0-1,0 0 1,0-1-1,0 1 1,0 1-7,-1-1-1,1 0 1,-1 0 0,1 1 0,-1-1 0,1 0 0,0 1-1,-1-1 1,1 0 0,0 1 0,-1-1 0,1 0 0,0 1 0,-1-1-1,1 1 1,-1 0 0,-2 8-8,0 1 0,1-1 0,0 1 0,0-1 0,1 1 0,0 0 0,1-1 0,0 1 0,1 0 0,0 0 0,4 18 0,-3-20 79,0 0 0,0-1 0,1 1 0,0-1 0,1 1 0,-1-1 0,2 0 0,-1 0 0,1 0 0,0-1 0,0 0 0,0 0 0,1 0 0,10 8 0,-14-13-18,0 0-1,0 0 1,-1 0-1,1 0 1,0 0-1,0-1 1,0 1-1,1-1 1,-1 1 0,0-1-1,0 0 1,0 0-1,0 0 1,0 0-1,0 0 1,0 0-1,0 0 1,1-1-1,-1 1 1,0-1-1,0 0 1,0 1-1,0-1 1,-1 0-1,1 0 1,0 0-1,0 0 1,0-1-1,-1 1 1,2-2-1,2-2 44,0 1 0,0-1 0,-1-1 0,0 1 0,0-1-1,0 1 1,-1-1 0,4-8 0,0-4 16,-1 0 0,0 0 0,-1 0-1,3-27 1,-7 36-99,0 1-1,0-1 0,-1 0 0,-1 0 0,0 1 0,0-1 0,0 0 1,-1 1-1,0-1 0,-1 1 0,-7-16 0,8 21-37,1 1 0,-1 0 0,0-1 0,0 1 0,0 0 0,-2-2 0,4 3-124,-1 1 1,1 0-1,-1-1 1,1 1-1,-1-1 1,1 1-1,-1 0 1,1-1-1,-1 1 1,1 0-1,-1-1 0,1 1 1,-1 0-1,0 0 1,1 0-1,-1 0 1,1 0-1,-1 0 1,0-1-1,1 1 1,-1 0-1,1 1 1,-1-1-1,0 0 1,1 0-1,-1 0 1,1 0-1,-1 0 1,0 1-1,1-1 1,-1 0-1,1 0 1,-2 1-1,11 3-6180,3 0 336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47:56.4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 10 2496,'-2'-9'9997,"1"9"-9792,1 0 0,0 0-1,-1 0 1,1 0 0,0 0 0,-1 0 0,1 0 0,0 0 0,-1 0 0,1 0 0,0 0 0,-1 0 0,1 0 0,0 0 0,-1 0 0,1 1 0,0-1 0,-1 0 0,1 0 0,0 0 0,-1 1 0,1 0-89,1 1 0,-1 0 1,0-1-1,1 1 0,-1-1 0,1 1 0,0-1 1,0 1-1,-1-1 0,1 0 0,0 1 0,0-1 0,0 0 1,0 0-1,1 1 0,1 1 0,27 18 241,-16-12-54,17 15 247,-18-13-437,1 0 1,23 13-1,34 9 104,6 2 85,-67-29-170,1 0 0,-1 1 0,0 0 0,15 14 0,-24-19 140,-2 0-230,0-1-1,0 1 1,0 0-1,0 0 1,0 0-1,0-1 1,-1 1-1,1-1 1,-1 1-1,1-1 1,-1 1-1,1-1 1,-1 0-1,-3 2 1,1 0 50,-46 32 271,25-19-241,1 2 1,0 1-1,-23 24 1,38-34-114,-10 11-51,1 0 0,1 1-1,-23 37 1,21-32-120,16-22-537,-1 1 1,1-1 0,0 0 0,0 1-1,-2 5 1,14-13-5131,8-9 2688,5-11-2315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47:57.3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 0 3552,'-21'0'11424,"22"0"-10832,32 0-4,0 2 1,0 1 0,0 2 0,63 17-1,-75-16-549,-1 1 0,1 1-1,33 19 1,-37-18-39,28 13 0,-38-20 149,-6-2-143,0 0 0,-1 0-1,1 0 1,0 1 0,0-1 0,0 0 0,0 1-1,0-1 1,-1 1 0,1-1 0,0 1 0,0-1-1,-1 1 1,1 0 0,0-1 0,-1 1 0,1 0-1,-1-1 1,1 1 0,-1 0 0,1 0-1,-1 0 1,1 1 0,0-1 757,-3 1-743,-1 0 1,1-1-1,0 1 1,0 0 0,0 1-1,0-1 1,0 0-1,1 0 1,-3 4-1,-1 2-60,-15 16 82,8-9 129,0 0 0,-18 31 0,13-15 24,-2-1 0,-1-1 0,-1-1 0,-43 44 1,41-45-197,17-19-528,0-1-1,-14 13 0,19-19 450,0-1-152,0 0 1,0 1-1,1-1 0,-1 1 1,0 0-1,1-1 1,-1 1-1,1-1 1,-1 1-1,1 0 1,-1 0-1,1-1 1,-1 1-1,1 0 1,0 0-1,-1-1 1,1 1-1,-1 1 1,7 4-1929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47:58.6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 14 4640,'8'-14'9813,"-21"206"-6319,0 1-2482,13-173-942,-1-4 159,1-1 0,5 30 1,-5-44-210,0-1 0,0 0 0,0 1 0,0-1 0,0 0 0,0 1 1,0-1-1,0 0 0,0 0 0,0 1 0,1-1 0,-1 0 0,0 1 0,0-1 1,0 0-1,0 0 0,0 1 0,1-1 0,-1 0 0,0 0 0,0 1 0,1-1 1,-1 0-1,0 0 0,0 0 0,1 1 0,-1-1 0,0 0 0,0 0 0,1 0 1,-1 0-1,0 0 0,1 0 0,-1 1 0,0-1 0,1 0 0,-1 0 0,0 0 1,1 0-1,-1 0 0,0 0 0,1 0 0,-1-1 0,0 1 0,1 0 0,-1 0 1,0 0-1,0 0 0,1 0 0,-1 0 0,0-1 0,1 1 0,-1 0 0,0 0 1,0 0-1,1-1 0,-1 1 0,0 0 0,0-1 0,3-1 49,-1 0 0,0 0 0,-1 0 0,1 0 0,0-1 0,1-3 0,16-35 95,-3 0 0,13-48 0,9-24-320,-33 99 90,-1 3 37,0-1 0,1 1 0,1 1 0,0-1 0,9-12 0,-15 22 29,0 1 0,0 0 0,1-1 0,-1 1 0,0 0 0,0-1 0,1 1 0,-1 0-1,0-1 1,1 1 0,-1 0 0,0-1 0,1 1 0,-1 0 0,1 0 0,-1-1 0,0 1-1,1 0 1,-1 0 0,1 0 0,-1 0 0,1 0 0,-1 0 0,1 0 0,-1 0 0,0 0 0,2 0-1,-2 0 3,1 0-1,-1 1 0,0-1 0,1 1 1,-1-1-1,1 1 0,-1-1 0,0 1 0,1-1 1,-1 1-1,0-1 0,0 1 0,1 0 1,-1-1-1,0 1 0,0-1 0,0 2 1,3 29 113,-3-30-111,-1 32 269,0-9-179,2 1 0,4 32 0,-5-52-75,2 1 300,6-11 79,-1-3-283,1-1 0,10-15 1,-11 14-91,0 0 0,14-13 0,-8 10-25,0 2 0,1 0 0,0 1 0,1 0 0,0 1 0,26-12 0,-39 20 26,1 1 1,-1-1-1,1 0 1,-1 1-1,1-1 1,-1 1-1,1 0 1,-1 0-1,1 0 1,-1 0-1,1 1 1,0-1-1,-1 0 1,0 1-1,1 0 1,-1 0-1,1 0 1,-1 0-1,0 0 1,1 0-1,-1 0 1,0 1-1,0-1 1,0 1-1,0 0 0,0-1 1,-1 1-1,1 0 1,0 0-1,-1 0 1,1 0-1,0 3 1,4 7 139,0 0 0,-1 0 1,-1 1-1,0-1 0,2 14 0,-3-14-128,18 94 784,-2-12-1094,-14-68 302,7 21 55,3-15-4035,-12-27 2383,1 0 0,0-1 0,0 1 0,0-1 0,7 6 0,-1-4-2657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48:10.8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5 1728,'-3'-4'210,"9"7"1375,4 2 1564,-1 14-1820,-4-10-1010,-1 4 88,-1 1 0,0-1 0,0 1 0,0 22 0,-2-19-304,2 60 850,0 4-386,2-12-382,-3-36 33,1 0-1,14 58 1,-16-86-210,4 11 2,-5-15-7,1-1 0,-1 0 0,0 0-1,0 1 1,0-1 0,1 0 0,-1 0 0,0 0 0,0 0 0,1 1 0,-1-1 0,0 0 0,0 0 0,1 0 0,-1 0 0,0 0 0,1 0 0,-1 0-1,0 0 1,0 0 0,1 0 0,-1 0 0,0 0 0,1 0 0,-1 0 0,0 0 0,1 0 0,-1 0 0,0 0 0,0 0 0,1 0 0,-1 0 0,0-1-1,0 1 1,1 0 0,-1 0 0,0 0 0,0 0 0,1-1 0,-1 1 0,0 0 0,0 0 0,0-1 0,0 1 0,1 0 0,-1 0 0,0-1 0,0 1-1,0 0 1,0 0 0,0-1 0,6-7-2,-2 0-1,1 0 0,-1 0 0,3-9 1,7-13-67,-8 16 4,2 1-1,0 0 1,0 0-1,1 1 1,1 0-1,11-11 1,-14 15 20,-6 7 60,0 0 0,0 0 1,-1 0-1,1 0 0,0 1 1,0-1-1,0 0 0,0 0 1,0 1-1,0-1 1,1 0-1,-1 1 0,0-1 1,0 1-1,0-1 0,1 1 1,1 0-1,-3 0-19,1 0 1,0 1-1,-1-1 1,1 1-1,0-1 1,-1 1-1,1-1 1,-1 1-1,1 0 0,-1-1 1,0 1-1,1 0 1,-1-1-1,1 1 1,-1 0-1,0 0 1,0-1-1,1 2 1,-1-1 21,3 6 137,-1 0 1,0 0 0,0 0 0,-1 0-1,2 13 1,-2 38 652,-1-44-649,5 128-1095,13-168-7867,-9 10 6000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48:11.2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 4480,'0'-8'1664,"8"13"-1312,5-5-64,-3 3 1504,9-3-1024,2 0 544,6 0-768,4 0-96,1 4-288,4 1-32,-4-2-64,0 2-128,-6-5 32,-8-5-2144,4 10 1152,-9-2-3584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48:11.6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6 339 5152,'-5'-3'2336,"32"6"-2048,-14 2 704,2-1-608,1 1 896,8-2-704,2 0-32,1-3-320,-4 0-192,-1 5-64,1-5-1312,0 4 736,-6-4-2592</inkml:trace>
  <inkml:trace contextRef="#ctx0" brushRef="#br0" timeOffset="1">586 1 5568,'0'1'202,"0"0"-1,0 1 1,0-1 0,1 1 0,-1-1 0,1 0 0,-1 1-1,1-1 1,-1 0 0,1 0 0,1 3 0,-1-3-50,0 0 1,-1 0 0,1 1 0,0-1-1,-1 0 1,1 1 0,-1-1 0,1 1-1,-1-1 1,0 1 0,1-1 0,-1 1-1,0-1 1,0 1 0,0-1 0,-1 3-1,-11 102 4121,3 55-3290,0 2-1689,9-156 117,-1-1-19,0 1 1,1-1 0,1 9-1,-1-14 343,0 0 0,0 0 0,0 0-1,0 1 1,0-1 0,1 0-1,-1 0 1,0 0 0,1 0-1,-1 0 1,1 0 0,-1 0 0,1 0-1,0-1 1,-1 1 0,1 0-1,0 0 1,-1 0 0,1-1 0,0 1-1,0 0 1,0-1 0,0 1-1,0 0 1,0-1 0,1 1 0,19 3-2610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48:12.0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284 1 3648,'1'4'381,"-1"1"0,1-1 0,0 1 0,1-1 0,-1 0 0,1 1 0,-1-1 0,1 0 0,3 4 0,-3-4 14,0-1-1,0 1 1,0 0-1,-1 0 1,1 0-1,-1-1 0,0 2 1,0-1-1,-1 0 1,1 0-1,-1 0 1,0 7-1,-1-6-234,0 1 0,0-1 0,-1 0 0,0 0 0,0 0 0,0 0 0,0 0 0,-1-1 0,0 1 0,0-1 0,0 0 0,-1 1 0,1-2 0,-1 1 0,0 0 0,0-1 0,0 1 0,0-1 0,-1 0 0,0-1 0,1 1 0,-1-1 0,0 0 0,0 0 0,-9 2 0,1 0-469,-2-1 0,1-1 0,0 0 0,-1-1 0,-15 0 1,19-2-727,-1 0 0,0 0 0,1-1 0,0-1 0,-1 0 0,-18-7 0,13-1-1200,17 11 2068,0-1-1,-1 1 1,1 0 0,0-1-1,0 1 1,-1-1-1,1 1 1,0-1 0,0 1-1,0-1 1,0 1-1,0 0 1,-1-1 0,1 1-1,0-1 1,0 1-1,0-2 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00:42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128 853 4800,'0'-3'485,"0"0"1,0 0-1,-1 0 1,1 1-1,0-1 1,-1 0-1,0 0 0,0 1 1,0-1-1,-2-3 1,2 4-326,0 1 0,0 0 0,0 0 0,0 0-1,0-1 1,0 1 0,0 0 0,-1 0 0,1 1 0,0-1 0,-1 0 0,1 0 0,-1 1 0,1-1 0,-1 0 0,1 1-1,-1 0 1,0-1 0,-2 1 0,1 0-121,-1 0-1,1 0 0,-1 0 1,1 1-1,0-1 0,-1 1 1,1 0-1,0 0 0,-1 0 1,1 1-1,0-1 0,0 1 1,0-1-1,0 1 0,0 0 1,0 0-1,1 1 0,-1-1 1,1 1-1,-1-1 0,1 1 1,0 0-1,0-1 0,0 1 1,-2 6-1,2-5-51,0-1 1,0 1-1,0 0 0,1 0 1,0 1-1,0-1 0,0 0 1,0 0-1,1 1 0,-1-1 1,1 0-1,0 0 0,0 1 1,1-1-1,0 0 0,-1 1 1,1-1-1,0 0 0,1 0 1,3 8-1,-3-10 61,0 1 1,0 0-1,0-1 1,1 0-1,-1 1 1,1-1-1,0 0 1,-1-1-1,1 1 1,0 0-1,0-1 1,0 1-1,0-1 1,1 0-1,-1 0 1,0 0-1,0-1 1,7 2-1,5-1 187,0 0 0,27-3 0,-34 2-192,9-2 92,0 1 0,0-2 0,0 0 0,-1-1 0,31-12 0,-41 14-66,-1 0 0,0-1 0,0 0 0,0 0 0,0 0 1,0 0-1,-1-1 0,0 0 0,1 1 0,-1-2 0,-1 1 0,1 0 0,-1-1 1,1 0-1,-1 0 0,0 0 0,-1 0 0,0 0 0,1-1 0,1-10 0,-3 11-35,0-1-1,-1 1 0,0-1 1,-1 1-1,1 0 1,-1-1-1,0 1 0,0-1 1,-1 1-1,1 0 0,-1 0 1,0 0-1,-5-8 0,2 4-110,0 1 0,-1 0-1,0 1 1,0-1 0,-1 1-1,-12-10 1,13 13-7,0 0 0,0 1-1,0 0 1,-1 0 0,1 0 0,-1 1 0,0 0 0,0 1 0,0-1 0,0 1 0,0 0 0,-8 1-1,8 0-99,19-3 224,161-77 456,-147 66-320,-1-1-1,41-31 0,-52 34-135,-1-1-1,0 0 1,0 0-1,-2-1 1,18-27-1,1-13 201,-2 0 0,-3-2 0,18-62 0,-27 55 63,1 1-350,-15 56-140,-3 15 16,-2 8 76,-22 162-249,-13 108 282,-12 75 171,-23 0 278,64-328-141,-17 46-1,24-75-166,0-1 0,-1 1 0,1-1 0,-1 1 0,0-1 0,-6 7 0,8-9-45,0-1 0,0 0 0,0-1 0,0 1 0,-1 0-1,1 0 1,0 0 0,-1-1 0,1 1 0,0-1 0,-1 1 0,1-1 0,-1 1 0,1-1-1,-1 0 1,1 0 0,0 0 0,-1 0 0,1 0 0,-1 0 0,1 0 0,-1 0 0,1-1 0,-1 1-1,1-1 1,-1 1 0,1-1 0,-3 0 0,-1-3 0,0 1-1,1-1 1,-1 0-1,1 0 1,0 0-1,0-1 1,0 1-1,0-1 1,1 0-1,0 0 1,0 0 0,-4-8-1,3 3-62,-1 0 1,2-1-1,-1 1 0,1-1 0,1 0 0,-1-11 1,2 17 20,1 0 1,0 1-1,0-1 1,1 0-1,0 0 1,-1 0-1,2 1 1,-1-1-1,0 1 1,1-1-1,0 1 1,0-1-1,5-6 1,-3 6-6,0-1 1,0 2 0,1-1 0,-1 0-1,1 1 1,1 0 0,-1 0 0,1 0-1,6-3 1,1 1-30,0 1 1,0 0-1,1 0 0,0 2 1,0 0-1,0 0 0,0 1 1,24 0-1,2 3-378,47 6 1,-61-2-2463,32 8 1,-18 1 97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48:12.4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222 17 3488,'-1'-2'202,"0"1"1,-1 0-1,1 0 0,0 0 0,-1-1 1,1 1-1,0 0 0,-1 0 1,1 1-1,-1-1 0,1 0 1,-1 0-1,0 1 0,1-1 1,-1 1-1,0 0 0,0-1 1,1 1-1,-1 0 0,0 0 1,1 0-1,-1 0 0,0 0 0,0 0 1,1 1-1,-1-1 0,0 1 1,1-1-1,-1 1 0,-1 0 1,-11 8 327,1 0-1,0 0 1,0 2 0,1-1 0,1 2 0,-1-1 0,2 2 0,0-1 0,0 1 0,2 1-1,-1 0 1,2 0 0,-11 25 0,16-31-450,0-1 0,0 0 0,0 1 0,1-1 0,0 1-1,0-1 1,1 1 0,0 0 0,0-1 0,1 1 0,0-1 0,3 13 0,-2-15-86,0 0 1,0 0-1,0 0 0,1-1 1,-1 1-1,1-1 1,0 1-1,1-1 1,-1 0-1,1 0 1,0-1-1,0 1 1,0-1-1,0 0 1,0 0-1,1 0 1,0 0-1,7 3 0,-4-4-249,0 1-1,-1-1 1,1 0-1,0-1 0,0 1 1,0-2-1,0 1 0,0-1 1,0 0-1,16-3 0,-15 1-726,0 0-1,0-1 0,0 0 0,0 0 1,-1-1-1,1 0 0,-1-1 0,0 0 1,8-5-1,12-14-2062,3 0 1322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48:12.8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 37 6048,'0'-13'2240,"5"13"-1728,8-4-160,-4 4 1664,4-3-1184,10-2 1760,9 2-1440,8-2-97,10 1-639,4 4-352,-5 0-64,-5 0 0,-2 0 0,-7 0-991,-7 4 543,-11 1-2560,-2-2 1664,-7 5-3136</inkml:trace>
  <inkml:trace contextRef="#ctx0" brushRef="#br0" timeOffset="1">1 288 7392,'3'-4'2720,"7"4"-2080,3-5-224,5 2 2048,9-5-1440,18-4 512,8 1-929,7-3-223,-2-1-224,-5-1-416,-3 4 160,-14 0-2943,-4 4 1663,-5 0-3424,-6 4 2688,-2 13-1216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48:13.2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109 4 8544,'5'-4'3168,"-5"24"-2464,-10 4-192,7-4 2560,-11 8-1793,-1 12 545,2 13-1088,0 10-544,-1 5-128,1 0-1344,5-8 704,-2-3-4543,10-6 2815,10 6-3936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6:16:10.4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204 11 576,'-1'-1'11,"1"1"0,0 0 0,0-1 0,-1 1 0,1 0 0,0-1 0,0 1 0,-1 0 0,1-1 0,0 1 0,-1 0 1,1 0-1,0 0 0,-1-1 0,1 1 0,0 0 0,-1 0 0,1 0 0,-1 0 0,1 0 0,0 0 0,-1 0 0,1 0 0,-1 0 0,1 0 0,0 0 0,-1 0 0,1 0 0,-1 0 0,1 0 0,0 0 0,-1 0 0,1 0 0,-1 0 1,1 1-1,0-1 0,-1 0 0,0 1 0,-15 6 1014,16-7-931,-1 0-1,1 0 1,0 1-1,-1-1 1,1 0 0,0 0-1,-1 0 1,1 0 0,0 1-1,-1-1 1,1 0-1,0 0 1,-1 0 0,1 0-1,-1 0 1,1 0 0,0 0-1,-1 0 1,1 0-1,0 0 1,-1 0 0,1 0-1,-1 0 1,1-1 0,0 1-1,-1 0 1,1 0-1,0 0 1,-1 0 0,1-1-1,0 1 1,0 0 0,-1 0-1,1-1 1,0 1 0,-1 0-1,1 0 1,0-1-1,0 1 1,0 0 0,-1-1-1,1 1 1,0 0 0,0-1 639,-1-6 2110,-6 5-1847,7 2-954,-1 0 0,1-1 0,-1 1 0,1 0 0,-1 0 0,1 0 1,-1 0-1,0-1 0,1 1 0,-1 0 0,1 0 0,-1 0 0,0 0 0,1 0 0,-1 1 1,1-1-1,-1 0 0,0 0 0,1 0 0,-1 0 0,1 1 0,-1-1 0,1 0 0,-1 1 0,1-1 1,-1 0-1,1 1 0,-1-1 0,1 0 0,-1 1 0,1-1 0,0 1 0,-1-1 0,1 1 1,-1 0-1,-5 7 155,1 0 1,0 1-1,0-1 0,1 1 1,0 0-1,1 0 1,-3 10-1,-1 2-91,0 1 8,2 1 1,-4 30-1,-2 8 151,-4 27 374,-1 7-105,12-58-503,4-30 15,0 0-1,-1 0 1,-2 11 0,0-6-9,0-1 0,1 1 1,1-1-1,0 24 0,-4-16 544,5-18-597,2 0 32,6 0-14,0 1-1,1-1 0,-1-1 0,1 1 1,-1-1-1,11-2 0,-5 1-72,22 2 0,0 3 550,-1-1-1,1-2 1,64-6 0,-77 1-109,34-13 0,-23 6-214,45-16 201,-78 27-352,2-2-33,1 1 0,0 0 0,0 0 0,0 0 0,0 0 0,0 1 0,5-1 0,-4 1 1838,1-2-6196,5-1-4952,-1 3 5237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6:16:11.7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35 2976,'-1'-12'1389,"0"11"-1061,1 0-1,0 0 0,-1 0 1,1 0-1,0-1 0,0 1 1,0 0-1,0 0 1,0 0-1,0 0 0,0-1 1,1 1-1,-1 0 0,0 0 1,1 0-1,0-2 0,-1 3-267,0 0 0,0 0-1,0 0 1,0 0 0,1-1-1,-1 1 1,0 0 0,0 0-1,0 0 1,1 0 0,-1 0-1,0 0 1,0-1 0,0 1-1,1 0 1,-1 0 0,0 0-1,0 0 1,1 0-1,-1 0 1,0 0 0,0 0-1,0 0 1,1 0 0,-1 0-1,0 0 1,0 0 0,1 0-1,-1 0 1,0 1 0,0-1-1,1 0 1,-1 0 0,0 0-1,0 0 1,0 0 0,1 0-1,-1 1 1,0-1 0,0 0-1,0 0 1,7 8 1962,-6-4-1965,1 1 1,-1 0-1,-1-1 0,1 1 0,-1 0 1,1-1-1,-1 1 0,0 0 0,-2 6 1,1 9 36,-2 426 1778,3-282-1328,0-163-320,0 1 15,1 3-4,327-5 1856,-324 0-2129,0-1 0,0 0 0,0 0-1,0 0 1,-1-1 0,6-1 0,-2 0-148,1-3 197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6:16:13.0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41 992,'2'-3'2744,"-1"2"-2287,-1 1 1,0-1-1,0 1 0,1-1 0,-1 0 1,0 1-1,0-1 0,1 1 1,-1-1-1,0 0 0,0-21 841,0 14 2814,3 21-3867,15 43 270,19 104-1,-13-32 190,9 70-117,-32-113-331,-1-50-299,0-34 91,0 0 27,0 5-33,0-3-587,-1 7 1137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6:16:13.9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321 17 3808,'-12'-6'1205,"12"6"-1192,-1 0 1,1 0 0,0-1 0,0 1 0,0 0 0,-1 0-1,1 0 1,0 0 0,0-1 0,0 1 0,0 0-1,0 0 1,0-1 0,0 1 0,-1 0 0,1 0 0,0 0-1,0-1 1,0 1 0,0 0 0,0 0 0,0-1-1,0 1 1,0 0 0,0 0 0,0-1 0,5-3 4104,-5 7-3880,0 0 0,-1 1 0,1-1 0,-1 0 1,0 0-1,0 1 0,0-1 0,0 0 0,0 0 0,-1 0 0,-2 4 1,-2 2-53,-1-1 1,-10 10 0,-7 8 411,20-20-514,-30 37 459,2 1-1,-29 55 1,7-8-101,37-69-440,13-18 19,1 1 0,-1 0 0,1 0 0,-6 11 0,8-15-29,1 0 1,0 0 0,0 0 0,-1 0 0,1 0 0,0 0 0,-1 0 0,1 0 0,-1 0 0,1-1 0,-1 1 0,1 0 1,-1 0-1,0 0 0,1-1 0,-1 1 0,0 0 0,0-1 0,0 1 0,1-1 0,-1 1 0,0-1 0,0 1 0,0-1 0,-2 1 1,3-1-6,0 1 1,0-1-1,0 0 0,0 0 1,-1 0-1,1 1 1,0-1-1,0 0 1,0 0-1,0 1 1,0-1-1,0 0 1,0 0-1,0 1 1,0-1-1,0 0 1,0 0-1,0 1 1,0-1-1,0 0 1,0 0-1,0 0 1,0 1-1,1-1 1,-1 0-1,0 0 1,0 1-1,0-1 1,0 0-1,0 0 1,0 0-1,1 1 1,-1-1-1,0 0 1,0 0-1,0 0 1,1 0-1,7-1 207,0 0 0,1 0-1,-1-1 1,11-5 0,-8 4-61,0-1 0,21-2 0,194 2 1244,-132 5-719,-86-1-630,0 0-1,0 1 1,0-1-1,0 2 1,0-1-1,0 1 1,-1 0-1,15 7 0,-6-5-996,-11-4-262,-1 0 0,1 0-1,-1 0 1,1-1 0,-1 1 0,1-1-1,6-2 1,6-5-3079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6:16:15.8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465 60 1312,'-2'0'7504,"0"0"-7707,2 0 294,-1-1 0,0 1 0,0-1 0,0 0-1,1 1 1,-1-1 0,0 1 0,1-1 0,-1 0 0,1 0 0,-1 1 0,0-3 0,-13-12 887,5 11-567,1-1 0,-1 1 0,0 0 0,0 1 0,0 0 0,0 0 0,-15-1 1,-4 1 357,-37 1 0,49 3-724,0 1 1,0 1 0,-25 7 0,40-10-43,-8 3 27,0-1 0,0 2 0,0-1 0,1 2 0,0-1 0,0 1 0,0 0 0,0 0 0,1 1 0,-1 0 0,2 1 0,-1-1 0,1 1 0,0 1 0,0-1 0,1 1 0,0 0 0,0 0 0,1 1 0,0-1 0,0 1 0,1 0 0,-3 12 0,2 0-27,-2 39-1,5-51 0,1 1-1,1-1 1,0 0-1,0 0 1,1 0 0,4 14-1,-1-9 9,0-1 1,0 0-1,2 0 0,0 0 0,9 13 1,-12-21-4,0 0 0,0-1 1,1 0-1,-1 0 0,1 0 0,0 0 1,0-1-1,0 1 0,0-2 0,1 1 1,-1 0-1,1-1 0,0 0 1,11 2-1,-11-2 25,0-2 0,0 1 0,0-1 0,0 0 1,1 0-1,-1 0 0,0-1 0,0 0 0,0 0 0,0-1 1,-1 1-1,12-6 0,-14 5-17,1 1-1,-1-1 1,0 0-1,0 0 1,0-1-1,-1 1 1,1-1-1,0 1 1,-1-1-1,0 0 1,1 0-1,-1 0 1,0 0-1,-1 0 1,1 0-1,0-1 1,-1 1-1,0-1 1,0 1-1,0-1 1,0 1-1,0-6 1,-1 1 9,0 1 0,-1 0 0,1 0 0,-2 0 0,1 0 0,-1 0 0,0 0 0,0 1 0,-6-13 0,2 8-46,0 0-1,-1 1 1,0 0-1,-15-17 1,19 23 12,-1 1 1,1 0-1,-1-1 0,0 2 1,0-1-1,0 0 1,0 1-1,-1-1 0,1 1 1,0 1-1,-1-1 1,0 0-1,1 1 0,-1 0 1,0 0-1,0 1 1,0-1-1,0 1 0,-8 1 1,13-2-1,0 1 1,-1 0-1,1 0 0,-1 0 1,1 0-1,0 0 1,-1 0-1,1 0 0,0 0 1,-1 0-1,1 1 1,0-1-1,-1 0 0,1 0 1,-1 0-1,1 0 1,0 0-1,-1 1 1,1-1-1,0 0 0,0 0 1,-1 1-1,1-1 1,0 0-1,-1 0 0,1 1 1,0-1-1,0 0 1,0 1-1,-1-1 0,1 0 1,0 1-1,0-1 1,0 0-1,0 1 0,0-1 1,0 0-1,0 1 1,-1-1-1,1 1 0,0-1 1,0 0-1,0 1 1,1-1-1,-1 0 1,0 1-1,0-1 0,0 1 1,0-1-1,0 0 1,0 1-1,0-1 0,1 1 1,11 20-222,-10-18 206,29 53 89,3-3 52,3-1 0,59 62-1,-81-97 58,-1 1-1,-1 0 1,17 33-1,-23-39-35,-5-7-55,0-1 0,0 1 0,-1-1 0,1 1 0,-1 0 0,0-1 0,-1 1 0,1 0 0,-1 0 0,0 0 0,0-1 0,-1 1 1,1 0-1,-1 0 0,0 0 0,0-1 0,-1 1 0,1-1 0,-1 1 0,0-1 0,0 1 0,-4 5 0,2-4 26,0-1-1,0 1 1,0-1 0,0 1 0,-1-1-1,0 0 1,0-1 0,-1 1-1,1-1 1,-1 0 0,0 0 0,0-1-1,0 0 1,0 0 0,-9 2-1,1-1 3,-1-1 0,0-1 0,0 0-1,1-2 1,-1 1 0,-20-3 0,25 1-247,0-1 0,0 0 0,1-1 1,-1 0-1,1 0 0,-1-1 0,1 0 1,0 0-1,0-1 0,-11-9 0,19 13-26,-1 0 0,1 0 0,0 0 0,-1-1 0,1 1 0,0 0 0,0-1 0,0 1 0,0-1 0,0 0 0,0 1 0,0-1 0,-1-2 0,2 3-37,0-1 0,0 1 0,0 0 0,0 0 0,0 0 0,0 0 1,0-1-1,0 1 0,0 0 0,1 0 0,-1 0 0,0 0 0,1 0 0,-1 0 0,1 0 1,0-2-1,2 0-319,0-1 0,-1 1 1,1 1-1,0-1 0,1 0 0,-1 1 1,0 0-1,1-1 0,-1 1 1,9-3-1,21-8-3630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6:16:17.5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417 160 1248,'0'0'143,"0"-1"-1,1 1 1,-1 0 0,0 0 0,0 0-1,0 0 1,1 0 0,-1 0 0,0 0-1,0-1 1,0 1 0,1 0 0,-1 0-1,0 0 1,0 0 0,0 0 0,1 0-1,-1 0 1,0 0 0,0 0 0,1 0-1,-1 0 1,0 0 0,0 1-1,0-1 1,1 0 0,-1 0 0,0 0-1,0 0 1,0 0 0,1 0 0,-1 1 428,0-1-429,1 0 1,-1 0 0,0 1 0,4 11 1546,-3 17-1371,-1-26 151,0 7-250,-1 1 0,-1 0 0,0-1 0,0 1 0,-1-1 0,0 0 0,-1 1 0,0-1-1,-1-1 1,0 1 0,0-1 0,-1 0 0,0 0 0,-1 0 0,0-1 0,0 0 0,-1-1 0,-12 11-1,12-12-143,-1 0 0,1 0 0,-1-1-1,0 0 1,-1 0 0,1-1-1,-1 0 1,1-1 0,-1 0-1,-1-1 1,1 0 0,0 0 0,0-1-1,-1-1 1,1 1 0,0-2-1,-1 1 1,1-1 0,-13-4 0,16 3-46,1 0 1,-1 0-1,1-1 1,0 0-1,0 0 1,0 0 0,0-1-1,1 0 1,-1 0-1,1-1 1,0 1-1,0-1 1,-6-8 0,6 6-42,1 0 0,0-1 0,0 1 1,0-1-1,1 0 0,0 0 1,1 0-1,-1 0 0,1 0 0,0-9 1,1 7-23,0-1 1,1 1-1,0 0 1,1-1-1,0 1 0,0 0 1,1 0-1,1-1 1,0 2-1,0-1 1,1 0-1,0 1 1,1-1-1,0 1 1,0 0-1,1 1 1,0-1-1,8-7 1,-3 6 0,0 0 0,2 0 0,-1 2 0,1-1 0,0 2 0,0 0 1,1 0-1,0 1 0,20-5 0,-21 7 60,1 1 0,0 0 0,0 1 0,0 1 0,0 0 0,1 1 0,-1 0 0,0 1 0,0 1 0,16 3 0,-24-3 8,0 0 0,-1 0 1,1 0-1,0 1 0,-1 0 1,0 0-1,1 1 0,-1-1 1,0 1-1,-1 0 1,1 0-1,-1 1 0,0-1 1,0 1-1,0 0 0,-1 0 1,1 0-1,-1 1 0,-1-1 1,1 1-1,-1-1 0,0 1 1,2 10-1,1 9 58,-1 1 0,-1-1 0,-1 1 0,-2 34 0,-1-33-121,-9 199 1047,5-196-781,0 1 0,-2-1 0,-2 0 0,0 0 1,-17 34-1,20-51-151,-1 0 0,-1-1 0,0 0-1,-1 0 1,0-1 0,0 0 0,-1 0 0,-1-1 0,-20 15 0,28-22-92,-1-1 1,1-1-1,-1 1 0,0 0 1,0-1-1,1 0 0,-1 0 1,0 0-1,-7 1 0,8-2-182,0 0-1,1 0 0,-1 0 0,0 0 1,1 0-1,-1 0 0,1-1 0,-1 1 1,0-1-1,1 0 0,-1 0 0,1 0 1,0 0-1,-1 0 0,-3-3 1,5 3 20,1 1 0,-1-1 0,0 0 0,1 0 0,-1 0 0,1 0 0,0 1 0,-1-1 1,1 0-1,0 0 0,-1 0 0,1 0 0,0 0 0,0 0 0,0 0 0,0 0 0,0 0 1,0 0-1,0 0 0,0 0 0,0 0 0,1 0 0,-1 0 0,0 0 0,1 0 0,-1 0 1,0 1-1,1-1 0,-1 0 0,1 0 0,-1 0 0,1 0 0,0 1 0,0-2 0,4-3-598,-1-1 0,1 1 0,8-7 0,21-15-3197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6:16:19.0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465 16 1312,'0'0'84,"0"0"-1,-1 0 1,1 0-1,0 0 1,0 0-1,0 0 1,0-1-1,-1 1 1,1 0-1,0 0 1,0 0 0,0 0-1,0 0 1,0 0-1,-1 0 1,1 0-1,0 0 1,0 0-1,0-1 1,0 1 0,0 0-1,0 0 1,-1 0-1,1 0 1,0 0-1,0-1 1,0 1-1,0 0 1,0 0 0,0 0-1,0 0 1,0-1-1,1 0-122,-1 0 28,0 1-1,1-1 1,-1 1-1,0 0 1,1-1-1,-1 1 1,0-1-1,1 1 0,-1 0 1,0-1-1,1 1 1,-1 0-1,1 0 1,-1-1-1,1 1 1,-1 0-1,0 0 1,1 0-1,-1-1 1,1 1-1,-1 0 1,2 0-1,9-3 9436,-110 6-6102,43 2-2691,16-1-350,1 1-265,-55 13 0,89-17-57,1 1-1,-1-1 0,0 1 0,1 0 1,-1 0-1,1 0 0,0 0 0,-1 1 0,-6 5 1,6-3 33,1 0 1,-1 0 0,1 1-1,0-1 1,1 1 0,-5 10-1,5-9 18,0-1 0,1 1 1,0 0-1,1-1 0,-1 1 0,0 14 0,2 45 238,1-31-119,-1-18-125,1-1 0,0 1 0,6 26 0,10-10 236,-17-32-217,1 0 1,-1-1-1,1 1 1,-1-1-1,1 1 0,-1-1 1,1 0-1,-1 1 0,1-1 1,-1 1-1,1-1 0,0 0 1,-1 1-1,1-1 0,0 0 1,-1 0-1,1 0 0,-1 0 1,1 1-1,0-1 1,1 0-1,16 0 297,-13-1-183,10 0-142,0 0 1,0-1-1,24-8 0,-26 7-7,-1 0 0,1 0 0,0 1 0,0 1 0,19 0 0,-23 1-2,0 0 0,0 1-1,-1 1 1,1 0 0,0 0 0,0 0 0,-1 1-1,16 8 1,-11-4 40,-1 1 1,0 0-1,0 1 0,-1 1 0,0 0 1,0 0-1,-1 1 0,-1 0 0,0 1 1,-1 0-1,0 0 0,10 21 0,-14-25 23,-1 0 0,1 0 0,-1 0 0,-1 0 0,3 12 0,-5-15 54,1-1 0,-1 0 1,0 0-1,0 1 1,-1-1-1,1 0 0,-1 1 1,0-1-1,0 0 1,0 0-1,-1 0 0,-3 7 1,2-5 28,-1 0 1,0-1-1,0 0 0,0 0 1,0 0-1,-1-1 1,0 1-1,0-1 0,0 0 1,0 0-1,-1-1 1,1 0-1,-8 3 0,-8 3-47,0-2-1,-34 8 1,37-11-59,-118 20-270,59-12-1133,56-8 65,1-2 0,-1 0 0,-25-2 0,43 0 878,1 0 0,-1 0-1,0-1 1,1 1 0,-1-1 0,1 0 0,-4-1 0,5 1 267,0 1 1,0-1-1,0 1 0,0-1 1,0 0-1,0 0 1,0 1-1,1-1 0,-1 0 1,0 0-1,1 0 1,-1 0-1,1 0 0,-1 0 1,1 0-1,-1 0 1,1 0-1,-1 0 0,1-2 1,-1-1-646,1 0 0,0 1 0,0-1 0,0 0 0,1-4 0,-1 8 804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00:45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1202 5216,'-7'-2'2726,"23"8"-1186,27 4-177,-31-7-1011,-1 0 1,1-1 0,22 2 0,-21-4-141,-1-1 0,0 0-1,1 0 1,-1-1 0,12-4 0,-20 4-111,1 1-1,-1-1 0,0 0 1,0 0-1,0 0 0,0 0 0,0-1 1,-1 1-1,1-1 0,-1 0 1,0 0-1,1-1 0,-1 1 1,-1-1-1,1 1 0,0-1 1,2-5-1,0-4 136,-1 0 1,0 0-1,-1 0 1,0 0-1,2-26 0,-5 29-207,0 0-1,0-1 1,-1 1-1,0 0 1,-1 0-1,0 0 1,0 0-1,-6-11 0,6 16-89,0 0 0,0 1-1,0-1 1,-1 1 0,0 0-1,0 0 1,0 0 0,-1 0-1,1 0 1,-1 1 0,0-1-1,0 1 1,0 0 0,0 0-1,0 1 1,-1-1 0,-8-2 0,10 4 4,0 0 1,0 0 0,0 0 0,0 1-1,0-1 1,0 1 0,-1 0 0,1 0-1,0 0 1,0 1 0,0-1 0,0 1-1,0 0 1,0-1 0,-3 3 0,1-1-5,1 0 1,0 0-1,0 1 1,0 0 0,0-1-1,1 2 1,-1-1 0,1 0-1,-4 5 1,1 0 40,0 1 1,1 0-1,-1 0 0,2 1 1,-1-1-1,2 1 1,-1 0-1,-2 13 1,4-11 81,0 0 1,0 0-1,1 1 1,1-1-1,0 0 1,3 15-1,-2-19-9,0-1 0,1 0 0,0 1 0,1-1-1,-1 0 1,1 0 0,1-1 0,-1 1 0,1-1 0,0 1 0,7 6 0,-5-6 74,1 0 1,1 0 0,-1 0 0,1-1 0,0 0 0,1-1 0,-1 0 0,17 8 0,-18-11-71,-1 0 0,1 0-1,-1 0 1,1-1 0,0 0 0,-1 0 0,1-1 0,0 0 0,0 0 0,-1-1 0,1 1 0,0-1 0,-1-1 0,8-2 0,0 0 31,0-1 1,0-1-1,-1 0 1,15-11-1,172-141 675,-40 16-555,-130 117-158,-1-2 0,-2 0-1,0-2 1,-2-1 0,39-63 0,-29 31-1,-3-3 0,-3 0-1,-3-2 1,-3-1 0,24-120 0,-42 163-124,-1 0 1,-2 0-1,0-1 0,-3-36 1,1 60 47,0 1-1,-1-1 1,1 1 0,0-1 0,0 1 0,-1 0-1,1-1 1,-1 1 0,1-1 0,-1 1 0,0 0-1,1-1 1,-1 1 0,0 0 0,0 0 0,-1-2-1,1 3 13,1 0 0,0 0 0,-1 0 0,1-1 0,-1 1 0,1 0 0,-1 0 0,1 0 0,0 0 0,-1 0 0,1 0 0,-1 0 0,1 0 0,-1 0 0,1 0 0,0 0 0,-1 0 0,1 0 0,-1 0 0,1 0 0,-1 1 0,-12 9-195,4 3 171,-1 0 0,2 0 0,0 1 0,0 0 0,-7 19 0,-19 77 65,-18 102 94,19 4-112,31-185 89,1 0 0,2 0 1,1 1-1,1-1 0,2 0 0,1-1 0,2 1 1,18 47-1,-22-66 5,1-1-1,1-1 1,-1 1 0,2-1 0,0 0-1,0 0 1,15 15 0,-18-22-65,-1 0 1,1 0-1,0 0 1,0-1-1,0 1 0,0-1 1,0 0-1,1 0 1,-1 0-1,0-1 0,1 0 1,0 0-1,-1 0 1,1 0-1,0-1 1,-1 0-1,1 0 0,0 0 1,-1 0-1,1-1 1,0 1-1,8-4 0,11-4 37,1-2 0,-1 0 0,-1-2 0,0-1 0,-1 0-1,0-2 1,-1 0 0,-1-2 0,-1 0 0,0-1 0,-1-1 0,25-34-1,-38 45 2,1-1 0,6-15 0,-10 20-49,-1 2-37,-1 0 1,1 0-1,0-1 0,-1 1 1,1 0-1,-1 0 0,1 0 1,-1-1-1,0 1 1,0 0-1,0-1 0,0 1 1,-1 0-1,1 0 0,-1-5 1,0 6-6,0 0 1,1-1 0,-1 1 0,0 0-1,0 0 1,0 0 0,0 0 0,0 0-1,0 0 1,0 0 0,0 0 0,0 0-1,0 0 1,-1 0 0,1 1 0,0-1-1,0 1 1,-1-1 0,1 1 0,-1-1-1,1 1 1,0 0 0,-1-1 0,1 1-1,-1 0 1,1 0 0,-2 0 0,-4 1-11,0 0 1,1 0-1,-1 0 1,1 1-1,-1 0 1,1 0-1,0 0 1,0 1-1,0 0 1,0 0 0,1 1-1,-1 0 1,-5 4-1,-3 5 26,0-1 0,1 2 0,-18 22-1,21-21-32,1 0 0,0 1 0,0 0 0,2 1 0,0-1 0,1 2 0,1-1 0,0 1 0,-2 25 0,6-37 41,0 1 1,1-1 0,0 1-1,0-1 1,1 1 0,0-1-1,0 1 1,1-1 0,3 10-1,-4-12 0,1 0-1,0 0 1,0 0 0,0 0-1,1-1 1,-1 1-1,1-1 1,0 0 0,0 1-1,0-1 1,1-1-1,-1 1 1,1 0 0,-1-1-1,6 3 1,-1-2 59,0 0 0,0 0 0,1-1 0,-1 0 0,1-1 0,-1 0 0,1 0 0,0-1 0,-1 0 0,16-2 0,5-3 151,49-13 0,-54 11-240,-1-2 0,1 0 0,-2-1 1,1-2-1,20-14 0,-3-1-14,59-54 0,-69 56 51,1 1-1,41-24 0,70-30 20,-99 55-9,-41 22-30,12-6-7,-1-1-1,17-12 0,-30 19-18,-3 1-21,-10 2-84,-18 9-45,17-3 173,2 1-1,-1 0 1,1 1 0,-14 15 0,11-11 6,0 0 2,1 1 0,0 1 0,1 0 0,-15 27 0,21-32 0,0 2 0,1-1 0,1 1 0,0 0 0,1 0 0,0 0 0,-3 22 0,6-29 20,1 0 0,0 1-1,0-1 1,0 0 0,1 0 0,0 0-1,0-1 1,0 1 0,1 0-1,3 9 1,-3-12 0,0 0 1,0 1-1,0-1 0,0 0 1,1 0-1,-1 0 0,1 0 1,0-1-1,-1 1 0,1-1 1,1 1-1,-1-1 0,0 0 0,0 0 1,1 0-1,-1-1 0,1 1 1,3 0-1,2 0 23,0 0-1,0 0 1,0-1-1,1-1 1,-1 1 0,0-1-1,0-1 1,13-2-1,-8 0 13,0 0-1,0-1 0,0-1 1,23-11-1,-14 3-3,0-1 0,0-1 0,-1-1-1,-1 0 1,23-25 0,48-64-91,-41 43-16,127-157 285,-125 147-192,50-94 1,-97 155-40,167-332-140,-167 326 143,-1 7-76,-1 0 0,5-20 0,-9 30 62,0-1-1,0 1 1,0 0 0,1-1 0,-1 1-1,0-1 1,0 1 0,0 0-1,0-1 1,0 1 0,0 0-1,0-1 1,0 1 0,0 0 0,0-1-1,0 1 1,0 0 0,-1-1-1,1 1 1,0-1 0,0 1 0,0 0-1,0 0 1,0-1 0,-1 1-1,1 0 1,0-1 0,0 1-1,-1 0 1,1 0 0,0-1 0,-1 1-1,0 0-3,0 0-1,1 0 1,-1 0-1,0 0 0,0 0 1,0 0-1,1 1 1,-1-1-1,0 0 1,0 1-1,1-1 0,-1 0 1,0 1-1,0 0 1,-29 23-167,27-21 179,-12 12-12,0 1-1,1 0 1,1 1-1,1 1 1,0 0-1,2 1 1,-12 25-1,-50 153 42,40-100-25,20-64-2,3 0 0,-9 49 0,15-60-2,1 0 1,1 0-1,1 0 1,4 42-1,-2-54 40,0-1 1,1 1-1,0 0 0,0-1 1,1 0-1,0 0 0,0 0 1,1 0-1,1-1 0,6 10 0,-9-15-7,0 1 0,0-1 0,0 0 0,0 0-1,1 0 1,-1-1 0,1 1 0,0-1-1,-1 1 1,1-1 0,0-1 0,0 1-1,1 0 1,-1-1 0,0 0 0,0 0 0,1 0-1,-1-1 1,1 1 0,-1-1 0,0 0-1,1-1 1,-1 1 0,8-2 0,3-3 5,1 0 0,-1-2 0,-1 1-1,1-2 1,-1 0 0,-1-1 0,1 0 0,17-17 0,9-10 22,39-48-1,-66 71-272,-11 13-237,-4 9 301,1-5 130,1-1 0,0 1 0,-1 0 0,1 0 0,1-1 0,-1 1 0,0 0 0,1 0 0,1 4 0,1 10-50,7 55-9,-8-62 154,0 1 0,2-1 0,-1 1 0,7 12 0,-10-23-62,1 0 1,0 1-1,0-1 1,0 1-1,0-1 1,0 0 0,0 0-1,0 1 1,0-1-1,1 0 1,-1 0-1,0 0 1,1 0-1,-1-1 1,1 1 0,-1 0-1,1-1 1,-1 1-1,1-1 1,0 1-1,-1-1 1,1 0-1,-1 1 1,1-1 0,0 0-1,-1 0 1,1 0-1,0 0 1,-1-1-1,1 1 1,0 0-1,-1-1 1,3 0-1,6-3 31,0 0 0,-1 0-1,0-1 1,12-9 0,-2 3-41,150-68 176,-62 31-174,-22 14 26,-58 23-422,-31 13 379,-1 1 0,1 0-1,0-1 1,0 1 0,0 1-1,1-1 1,-1 0 0,1 1-1,-1 0 1,1 0 0,-3 5-1,-3 6-26,-14 29 0,20-37 49,0 0 0,1 0 0,0 0 0,0 0 1,1 1-1,0-1 0,0 1 0,0-1 0,1 1 1,1 11-1,-1-16 12,1 0 0,-1-1-1,1 1 1,0 0 0,-1 0 0,1 0 0,1 0 0,-1 0 0,0-1 0,1 1-1,-1-1 1,1 1 0,0-1 0,0 1 0,0-1 0,0 0 0,0 0 0,0 0 0,0 0-1,1 0 1,-1-1 0,1 1 0,0-1 0,-1 1 0,1-1 0,0 0 0,0 0-1,4 1 1,-3-2 3,-1 0 1,0 0-1,0 0 0,0 0 0,0-1 0,0 1 0,0-1 0,0 0 0,0 1 0,0-2 1,0 1-1,0 0 0,0-1 0,0 1 0,3-3 0,0 0-7,-1-1 1,1 1-1,-1-1 0,0 0 0,0 0 0,4-7 1,-1 2 37,-2-1 1,1 0-1,-1 0 1,8-22-1,-12 27-59,-1 0-1,1 0 0,-1 0 0,0 0 0,0 0 0,0-1 0,-1 1 0,0 0 0,0 0 0,-1-1 0,0 1 1,-1-6-1,1 9 0,-1 1 0,1-1 0,0 1 0,0-1 0,-1 1 0,0 0 0,1-1 0,-1 1 0,0 0 0,0 0-1,0 0 1,0 1 0,-1-1 0,1 0 0,0 1 0,-1 0 0,1-1 0,-1 1 0,1 0 0,-4-1 0,-2 0-15,0 0-1,0 0 1,0 1-1,0 0 1,-12 0-1,4 0-70,16 1 94,0 0 0,0 0-1,0 0 1,0 0 0,0-1-1,0 1 1,0 0 0,1 0-1,-1 0 1,0 0 0,0 0-1,0 0 1,0 0-1,0 0 1,0 0 0,0-1-1,0 1 1,0 0 0,0 0-1,0 0 1,0 0 0,0 0-1,0 0 1,0 0 0,0-1-1,0 1 1,0 0-1,0 0 1,0 0 0,0 0-1,0 0 1,0 0 0,0 0-1,0-1 1,0 1 0,0 0-1,0 0 1,0 0 0,-1 0-1,1 0 1,0 0 0,0 0-1,0 0 1,0 0-1,0-1 1,0 1 0,0 0-1,0 0 1,0 0 0,-1 0-1,9-2 1,0 0 0,0 1 0,0 0 0,0 0 0,15 1 0,8-1 0,53-12-11,-56 8-33,-1 0 0,36 0-1,-60 5 39,0 0-1,0 0 1,-1 1-1,1-1 1,0 0-1,0 1 1,0 0 0,-1 0-1,1 0 1,-1 0-1,1 0 1,0 0-1,-1 1 1,0-1-1,4 4 1,-4-4 13,-1 0 0,0 1 0,0 0 1,0-1-1,0 1 0,0-1 0,-1 1 0,1 0 1,0 0-1,-1 0 0,1-1 0,-1 1 0,0 0 1,1 0-1,-1 0 0,0 0 0,0 0 0,0 0 1,0-1-1,-1 1 0,1 0 0,-1 0 0,0 2 1,-6 17 8,5-16-23,1 0 1,-1 0-1,1-1 1,-1 6 0,1-2 34,1-6 17,-1-1 0,1 1-1,0 0 1,0 0-1,0-1 1,0 1 0,0 0-1,1 3 1,-1-5-26,1 1 0,-1-1-1,0 1 1,1-1 0,-1 0 0,1 1 0,-1-1 0,0 0 0,1 1 0,-1-1-1,1 0 1,-1 0 0,1 0 0,-1 1 0,1-1 0,-1 0 0,1 0 0,-1 0-1,1 0 1,0 0 0,-1 0 0,1 0 0,-1 0 0,1 0 0,-1 0 0,1 0-1,-1 0 1,1 0 0,-1-1 0,1 1 0,-1 0 0,1 0 0,0-1 0,12-4 128,0 0-1,21-11 1,-23 9-185,1 2 0,-1-1 0,25-6 0,-22 9-55,1 0 0,0 0 1,21 0-1,-31 3 76,0 1-1,0-1 0,0 1 0,1 0 1,-1 0-1,0 0 0,0 1 0,-1-1 1,1 1-1,0 1 0,0-1 0,-1 1 1,8 5-1,-3 0 71,0 0 0,-1 0 0,0 1 0,12 18 0,22 45 521,-16-26-122,-21-38-360,1 1 1,0-1-1,0 0 1,0 0-1,12 11 1,-15-18-76,-1 1 0,0 0 0,1-1 0,-1 1 0,1-1 0,-1 1 0,1-1 1,0 0-1,0 0 0,-1-1 0,1 1 0,0 0 0,0-1 0,0 0 0,0 0 0,0 0 0,0 0 0,0 0 0,-1 0 1,1-1-1,0 1 0,0-1 0,4-1 0,4-4-346,0 0 0,0-1 0,0 0 0,-1 0 0,0-1 0,0 0 0,10-12 0,-19 19 188,25-21-1401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12:24.200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161 108 1984,'-8'-1'2752,"8"7"-1664,4 8-1039,3 11 132,-2 0 0,5 43 0,-1 39-13,24 108 0,-11-128-27,-5-21 352,-14-52-410,1 0 0,0 0-1,1 0 1,0-1 0,2 0-1,-1 0 1,14 19 0,-9-16-51,72 93 528,-71-91 85,-11-17-664,0 1-1,0 0 1,0 0 0,0 0 0,0 0 0,1-1 0,-1 1-1,1 0 1,-1-1 0,1 0 0,0 1 0,0-1-1,-1 0 1,5 2 0,1 0 115,0-1 0,0 0 0,0-1 0,0 0 0,1 0 0,12 0 0,46-6 320,-1-1-293,254 3-198,-238 7 208,0 3 1,147 33-1,-204-35-81,-1-2 1,1-1-1,27 0 0,71-10-211,-64 4 253,14-3 133,53-2 1215,-126 6-1408,0 0 0,0 1 0,-1-1 0,1 1 0,-1 0 0,1-1 0,-1 1 0,0 0 0,0 0 0,0 0 0,0 0 0,-2-2 0,-8-7-92,7 3 61,0 0-1,0 0 1,1 0-1,0 0 1,1 0-1,0-1 1,0 0-1,1 0 1,-3-16 0,2-6-280,0-46 0,5 30 130,10-55-1,-4 42 262,1-181-100,-10 191-17,-1 2-167,0 32 69,2 0-1,0 0 0,2-16 1,-1 26 61,1 0 0,0 0 0,0 0 1,0 1-1,1-1 0,6-9 0,-5 8-2,0 0 0,0 0-1,3-10 1,-1 5 149,-6 11-97,1 0-1,0 0 0,0 0 0,-1 0 0,1-1 0,-1 1 0,1 0 0,-1-1 0,1 1 1,-1-3-1,5-16-132,-5 19 131,0 0 1,0 1-1,0-1 1,0 0-1,0 0 1,-1 1-1,1-1 1,0 0-1,0 0 1,-1 1-1,1-1 1,0 0-1,-1 1 1,1-1-1,-1 1 1,1-1-1,-1 0 1,1 1-1,-1-1 1,0 1-1,1-1 0,-1 1 1,1 0-1,-1-1 1,0 1-1,1-1 1,-1 1-1,0 0 1,-1-1-1,-27-3-263,13 3 336,-42-4-6,33 4 181,0 0-1,-40 5 1,28-1 22,-99 10 129,-35 2-355,-4-7-15,40-1 331,-28 0 11,-39-9-115,-146-10 58,255-5-237,14 2-212,51 13 46,24 3 33,0-1 1,0 0-1,0-1 1,0 1-1,0-1 1,0 1-1,0-1 1,0 0-1,1-1 1,-1 1-1,-5-3 1,12 8-949,-2-3 978,0 0-1,0-1 1,-1 1 0,1-1 0,0 1 0,0-1 0,0 1 0,1-1-1,3 3-5,13 10-24,-1 1 0,0 0 0,-1 2 0,-1 0 0,-1 0 0,15 23 0,-18-25 19,-2 1 1,0 1-1,13 31 1,14 53-84,-21-53 194,9 25 58,34 88 56,-32-109-329,-6-10-59,-19-39 223,0 0 0,0 0 1,0 0-1,-1 1 0,1-1 0,0 0 1,-1 0-1,0 0 0,0 1 1,1-1-1,-1 0 0,0 0 1,-1 1-1,1-1 0,0 0 0,-1 0 1,1 0-1,-1 0 0,0 1 1,0-1-1,0 0 0,-1 2 1,-2 3-90,-1 0 1,0-1 0,-9 10 0,8-9 2,-1 0-1,-6 12 1,1 1 66,2 0 0,1 1 1,0 0-1,-11 42 0,-9 91 112,23-116-115,6-37-8,-1 4 51,0 1 1,0-1-1,1 0 1,-1 1-1,1-1 1,1 1 0,-1-1-1,2 10 1,-1-14 13,1-3 8,1-5 1,1-1 1,-1 0-1,2-9 0,-2 8-61,11-37-3,-1 4-61,1 1-1,30-62 1,8 4 52,-5-3 1,37-115 0,-81 207-19,21-62-111,43-93 1,-49 117-764,-18 48 887,0 0 0,0 1 1,0-1-1,0 0 0,0 0 0,0 0 0,0 0 0,0 0 0,0 0 0,0 0 0,0 0 0,0 0 0,0 0 0,0 0 0,0 0 0,0 0 1,0 0-1,0 0 0,0 0 0,0 0 0,0 0 0,0 0 0,0 0 0,0 0 0,0 0 0,0 1 0,1-1 0,-1 0 0,0 0 0,0 0 0,0 0 1,0 0-1,0 0 0,0 0 0,0 0 0,0 0 0,0 0 0,0 0 0,0 0 0,0 0 0,0 0 0,0-1 0,0 1 0,1 0 0,-1 0 1,0 0-1,0 0 0,0 0 0,0 0 0,0 0 0,0 0 0,0 0 0,0 0 0,0 0 0,0 0 0,0 0 0,2 3 19,-1 1 0,0-1 0,1 0 0,-1 1 0,-1 0 0,1-1 0,0 1 0,-1-1 0,0 1 0,0 0 0,0-1 0,0 1 0,-1 3 0,1-2 5,-20 297 454,5-80-239,14-210-219,0-1 0,1 1 0,1-1 0,4 24 0,-5-35 0,0 1-1,0-1 1,0 1 0,0 0-1,0-1 1,0 1 0,1-1 0,-1 1-1,0-1 1,0 1 0,1 0-1,-1-1 1,1 1 0,-1-1-1,0 1 1,1-1 0,-1 0 0,1 1-1,-1-1 1,1 1 0,-1-1-1,1 0 1,0 1 0,0-1 0,0 0 0,-1 0 0,1 0 0,0 0 0,-1 0 0,1-1 0,0 1 0,-1 0 0,1 0 0,0-1 0,-1 1 1,1 0-1,-1-1 0,1 1 0,0 0 0,-1-1 0,1 1 0,0-1 0,3-4 59,1-1-1,-1 1 0,6-9 1,-9 12-74,13-21 32,-1-1 0,-1 0 0,-1-1-1,11-36 1,22-109 329,-26 89-264,-2 26-169,4-18-738,-19 70 456,-1 12 204,-1 19 81,1-27 62,-15 126-3,8-70 93,-21 82 36,11-57 75,-9 22 311,35-111-212,0-3-264,0 0 0,0 0 1,-1-1-1,0 0 1,7-14-1,27-66 26,-17 35-38,73-136-190,-64 134 215,49-65 0,-52 80-277,-29 41 190,3-3-182,-9 15 96,-31 76 217,-36 81 226,47-116-303,-82 189-36,94-213 73,10-21-17,-1 0 0,1 0 0,-1 0 0,-1 12 0,5-14 70,5-7-86,10-12-108,-10 9 53,11-10 17,165-176-128,-102 88 69,-19 22-137,85-85 0,-145 166 202,0 0 0,0 0 1,0 0-1,-1 0 0,1 0 0,0 1 1,0-1-1,1 0 0,-1 1 0,0-1 1,0 1-1,0-1 0,0 1 0,0-1 1,1 1-1,-1 0 0,2-1 0,-2 2 12,-1-1 0,1 0-1,0 0 1,-1 0 0,1 1 0,0-1-1,-1 0 1,1 1 0,-1-1-1,1 1 1,-1-1 0,1 1 0,-1-1-1,1 1 1,-1-1 0,1 1 0,-1-1-1,0 1 1,1-1 0,-1 1-1,0 0 1,1 0 0,1 5 0,-1 0-1,1 1 1,-1-1 0,0 0 0,-1 10 0,-9 194 207,6-169-109,-6 28 54,5-43 10,-2 44 1,9-59-101,-3-11-56,0 0 0,0 0 0,0 0 0,1 0 0,-1 0 0,0 0 0,0 0 0,0 0 1,1 0-1,-1 0 0,0 0 0,0 0 0,0 0 0,1 0 0,-1 0 0,0 0 0,0 0 0,0 0 0,0 0 0,1 0 1,-1 0-1,0 0 0,0 0 0,0 0 0,0-1 0,1 1 0,-1 0 0,0 0 0,0 0 0,0 0 0,0 0 0,1-1 1,1-2-14,1 0 1,-1-1-1,0 1 1,0-1-1,2-5 1,15-39-112,-2-1 0,15-77 1,-2 10 14,24-37-163,-53 151 258,0 0 1,0 0 0,0 0 0,1 0-1,-1 0 1,0 0 0,2-1 0,-2 3 10,-1-1 0,0 1 0,0 0 1,1 0-1,-1-1 0,0 1 0,1 0 1,-1 0-1,0 0 0,1 0 1,-1 0-1,0-1 0,1 1 0,-1 0 1,0 0-1,1 0 0,-1 0 0,0 0 1,1 0-1,-1 0 0,0 0 1,1 0-1,0 1 1,-1-1-1,1 0 1,0 1 0,-1-1-1,1 1 1,-1-1 0,1 1-1,-1-1 1,1 1 0,-1-1-1,0 1 1,1-1 0,-1 1 0,0 0-1,1-1 1,-1 2 0,3 7 22,0 0 0,-1 0 1,0 0-1,-1 0 1,0 1-1,0 12 1,0-4-10,2 34 19,21 287 20,-22-291 15,-2-34 54,0 0 0,3 15 0,5-10 190,-7-17-58,0-4-97,14-9-25,-12 10-105,-1-1-1,1 1 0,-1-1 0,1 0 0,-1 0 0,0 0 0,0 0 1,0 0-1,0 0 0,-1 0 0,1-1 0,0 1 0,2-6 1,-2-1-852,2 21-25,-4-6 896,-1-1 0,1 1-1,-1-1 1,0 0 0,-2 6 0,0-6 74,0-1 0,0 0 0,0 0 1,-1 0-1,0 0 0,0-1 0,0 1 0,-7 3 1,-41 23 649,31-19-685,-10 4 95,0-1 0,-1-2 0,-1-1 0,-37 8 0,-137 17 223,173-31-368,-50 5 202,-123 1 1,165-13-129,22 1-313,0 1 1,0 1 0,-25 3-1,34-3 106,-2 0-583,13 1 363,8 3 163,5 1 130,1-2 0,0 1 0,0-2 1,1 0-1,24 2 0,-15-2-45,213 19-10,-121-14-42,125-5 43,-127-5 314,-14 2 520,-105 4-246,-7-2-425,0 0 0,0-1 0,-14 0-1,3 0-131,-17 0 254,0-2 0,-72-11 0,-77-26 119,-40-6-714,208 41 344,-1 1 0,1 0 0,0 2 0,0 1 0,-1 0 0,1 2 0,-25 6 0,10 1 12,1 3 0,-63 29 0,-62 48-25,103-57 11,43-25-35,0 2 0,0 0-1,-24 22 1,28-28 203,7-4-174,7-4-17,222-131 70,-153 90 273,24-19-518,-52 33 224,1 2 0,64-30 0,-72 43-39,0 1 0,1 2 0,0 2-1,0 1 1,55-5 0,116 2 10,-208 13 298,12-3 587,-13 2-821,0 0 0,0-1 1,0 1-1,0 0 0,-1 0 0,1 0 0,0 0 0,-1-1 1,1 1-1,-1 0 0,0-1 0,1 1 0,-1-3 0,4-8-353,-4 11 290,1 1 0,-1 0 0,0-1 0,0 1 0,1-1 0,-1 1 0,0 0 0,0-1 0,0 1 0,0-1 0,0 1 0,0-1 1,0 1-1,0 0 0,0-1 0,0 1 0,0-1 0,0 1 0,0-1 0,0 1 44,0 0 0,0-1 1,0 1-1,-1 0 0,1 0 0,0 0 0,0 0 0,0 0 0,0 0 1,0 0-1,-1 0 0,1 0 0,0 0 0,0 0 0,0 0 0,0 0 1,0 0-1,-1 0 0,1 0 0,0 0 0,0 0 0,0 0 1,0 0-1,-1 0 0,1 0 0,0 0 0,0 0 0,0 0 0,0 0 1,0 0-1,-1 0 0,1 0 0,0 0 0,0 0 0,0 0 0,0 1 1,0-1-1,0 0 0,-1 0 0,1 0 0,0 0 0,0 0 1,-17 14 83,-1-1 1,-1-1-1,0-1 1,0-1 0,-1 0-1,0-2 1,-1 0-1,0-1 1,0-2 0,-35 6-1,55-10-77,-1-1-1,1 0 0,0 0 1,0 0-1,0 0 1,0 0-1,0 0 1,-1 0-1,1 0 0,0 0 1,0-1-1,0 1 1,0 0-1,0-1 1,0 1-1,0-1 0,0 1 1,-2-1-1,-8-5 406,-35-13-243,-37-18-8,56 23-146,13 8 96,1-1-1,0-1 1,0 0 0,0-1-1,1 0 1,-17-17-1,-1-6 80,20 21-226,0 1 1,0-1-1,1-1 1,0 0-1,-9-17 0,-26-61-207,-18-34 374,59 119-134,0-1 0,-1 1 0,0 0-1,0 0 1,0 0 0,0 0-1,-1 1 1,0-1 0,0 1 0,0 0-1,0 1 1,-1-1 0,0 1-1,1 0 1,-1 1 0,-11-4-1,-23-11 31,25 9-111,-1 2 0,-21-7 0,32 11 59,0 1 1,0 0 0,1 1 0,-1-1-1,0 1 1,0 0 0,0 0 0,0 1-1,1-1 1,-1 1 0,0 0-1,-8 3 1,10-2-5,0 0 0,0 0 0,0 0 0,1 0-1,-1 0 1,1 0 0,-1 1 0,1-1 0,0 1 0,0 0 0,0-1 0,0 1-1,1 0 1,-1 0 0,-2 6 0,-1 6-85,0 0-1,-3 17 1,7-27 118,-2 11-29,0 1-1,2 0 1,-1 0 0,2 0 0,0 0-1,1-1 1,1 1 0,6 26 0,-5-32 4,0 0-1,1-1 1,0 0 0,0 0 0,1 0 0,0 0 0,1-1 0,0 1 0,1-2 0,0 1-1,0-1 1,1 0 0,0 0 0,13 9 0,-2-5 30,1-1 0,0-1 0,0 0 1,1-2-1,0 0 0,0-1 0,1-2 0,38 6 1,-3-5 79,0-3 1,71-5 0,94-19 409,-189 15-412,0-2 0,0-1 0,0-2-1,48-22 1,-55 19-31,0 0-1,-1-2 0,0-1 1,-1-1-1,-1-1 1,-1-1-1,-1-1 0,21-26 1,-28 29 35,-3 5-25,-1 0 0,0-1 0,12-22 0,-22 35-50,1 1 1,-1-1-1,0 0 1,1 0 0,-1 0-1,0 0 1,0 1-1,1-1 1,-1 0 0,0 0-1,0 0 1,0-1 0,-4 0-24,-5 6-136,0 3 96,1-1-1,1 2 1,-1-1-1,1 1 0,1 0 1,-7 10-1,-3 4-8,-111 114-399,83-91 275,21-22 26,1 2 1,-23 31-1,37-45-88,7-10 281,0 0 0,0 0 0,0 1 0,0-1 0,0 0 0,0 1 0,0-1 0,0 1 0,1-1 0,-1 4 309,-9-6 748,-26-9-1083,0 2 1,0 1-1,-1 2 0,1 1 1,-73 3-1,96 3-104,0 0 1,-22 6 0,1 0-642,34-8 730,0 0 1,0 0-1,0 0 0,-1 0 0,1 0 1,0 0-1,0 0 0,0 0 0,-1 0 1,1 0-1,0 0 0,0 0 0,0 0 1,-1 0-1,1 0 0,0 0 0,0 0 1,0 0-1,-1 0 0,1 1 0,0-1 1,0 0-1,0 0 0,0 0 0,-1 0 1,1 0-1,0 0 0,0 1 0,0-1 1,0 0-1,0 0 0,-1 0 0,1 1 1,0-1-1,0 0 0,0 0 0,0 0 0,0 1 1,0-1-1,0 0 0,0 0 0,0 0 1,0 1-1,0-1 0,0 0 0,0 0 1,0 0-1,0 1 0,0-1 0,0 0 1,0 1-1,1-1-4,-1 0 0,1 1-1,-1-1 1,1 1 0,-1-1 0,1 0 0,-1 1-1,1-1 1,-1 0 0,1 0 0,-1 1 0,1-1-1,0 0 1,-1 0 0,1 0 0,-1 0 0,2 0 0,8 0 98,0-2 0,-1 1 0,1-1 0,0 0 0,9-5 0,4 1-34,11-5 2,0 0 0,0-2 0,-1-2 0,-1-1 0,33-22 0,-44 23-47,1 0 1,-2-2 0,0 0 0,-2-2-1,1 0 1,-2-1 0,25-37 0,0-15 7,-25 39 79,32-41 0,-48 72-153,1 0 0,-1-1-1,1 1 1,-1 0 0,0 0 0,0-1 0,0 1 0,0 0-1,0-1 1,-1 1 0,1-1 0,-1 1 0,0-1 0,1-3 0,-2 46-7,-2-1 0,-1 1 1,-2-1-1,-2 0 1,-20 62-1,18-72 153,-27 51 1,30-67-24,0-1 1,-2 0-1,1 0 1,-2-1-1,1 0 1,-15 12-1,3-6 81,-1-2-1,0 0 1,-1-2-1,0 0 1,-32 12-1,14-10 46,-1-1 0,-59 11 0,71-20-83,-41 1 0,36-4-96,25-1-65,-1 0 0,1 1 1,-1 0-1,1 1 0,0 0 1,-17 7-1,-9 10-968,40-10 587,-2-5 417,1 1 0,0-1 0,0 1 0,0-1 1,0 0-1,1-1 0,0 1 0,0 0 0,0-1 0,1 0 0,0 0 0,-1 0 0,1-1 1,1 0-1,-1 0 0,8 4 0,-5-4 46,-1-1-1,1 0 1,0-1-1,0 1 1,0-1-1,0-1 1,-1 1 0,1-1-1,0-1 1,0 0-1,0 0 1,12-3 0,24-9 210,57-24 1,41-26 3,-120 52-191,190-100 224,-147 75-306,-59 33-46,0-1 0,1 2 1,-1-1-1,1 1 0,-1 0 0,1 0 0,0 0 0,13 0 0,-15 2 57,0 0-1,1 1 0,-1 0 1,0-1-1,0 2 1,0-1-1,0 1 0,0-1 1,0 2-1,0-1 1,8 6-1,-3-3 211,-8-4-189,0 0 0,-1-1 0,1 1 0,-1 0 0,0 0-1,1 0 1,-1 0 0,0 0 0,1 0 0,-1 0 0,0 0-1,0 0 1,0 1 0,0-1 0,0 0 0,0 1 0,0-1 0,-1 1-1,2 1 1,3 13-13,-4-12 6,0-1-1,0 0 1,0 0 0,-1 1 0,1 5-1,-2 0-112,1-8 111,0 1 0,0-1-1,0 1 1,0-1 0,0 1 0,1-1 0,-1 1 0,0-1-1,1 1 1,-1-1 0,1 1 0,-1-1 0,1 1-1,0-1 1,0 0 0,0 1 0,-1-1 0,2 1 0,5 11 471,-7-11-774,1 0 0,-1 0 0,0-1-1,1 1 1,-1 0 0,0 0 0,0 0 0,0 0 0,0-1-1,0 1 1,-1 0 0,1 0 0,-1 0 0,1-1 0,-2 3-1,-3 9-2272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12:42.83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109 100 1056,'-5'-6'295,"6"8"189,-1-2-475,0 0 1,0 0 0,0 0-1,0 0 1,0 0 0,0 0-1,0 0 1,0 0 0,0 0 0,-1 0-1,1 0 1,0 0 0,0 0-1,0 0 1,0 0 0,0 0-1,0 0 1,0 0 0,0 0 0,0 0-1,0 0 1,0 0 0,0 0-1,-1 0 1,1 0 0,0 0-1,0-1 1,0 1 0,0 0 0,0 0-1,0 0 1,0 0 0,0 0-1,0 0 1,0 0 0,0 0-1,0 0 1,0 0 0,0-1 0,0 1-1,0 0 1,0 0 0,0 0-1,0 0 1,0 0 0,0 0-1,0 0 1,0 0 0,0 0 0,0 0-1,0-1 1,-7 4 318,-1 0 432,7-2-735,0-1 0,1 0 0,-1 1 0,0-1 0,0 0 0,1 1 0,-1-1 0,0 1 0,1-1 0,-1 1 0,1-1 0,-1 1 0,0 0 0,0 0 1,-3 6 37,0 1 0,0 0 0,1-1 0,0 1 0,0 0 0,1 1 0,-3 10-1,-6 23 112,6-26-27,1 0 0,-4 23 1,-2 10 167,7-39-228,1 1-1,0-1 0,0 1 1,1 15-1,1-25 373,1-10 527,16-36-868,-13 32-147,1 0 0,0 0 0,9-16 0,7-16-47,11-41 134,-25 67 2,1 0 0,18-31-1,-8 16 114,-6 14-418,-1 35 384,-10-12-59,0 1 0,-1-1 1,1 0-1,-1 0 1,1 1-1,-1-1 0,0 0 1,-1 6-1,2 16 45,1-6-71,-2 1 0,-1 22-1,-1 0 175,7 42 492,4-96-165,50-127-518,-34 80-146,3-9 271,-24 59-152,-4 8-3,0 0 0,0 0-1,1 0 1,-1 1 0,0-1-1,1 0 1,-1 0-1,1 0 1,-1 1 0,1-1-1,-1 0 1,2 0-1,-2 2-12,1 1 1,0 0-1,-1 0 0,1-1 0,-1 1 0,0 0 0,1 0 0,-1 3 0,1 17 2,1 0 1,8 37-1,-7-49 0,-1-1-1,1 1 1,1-1-1,8 16 1,-9-20 28,0 0 1,0 0 0,1 0-1,-1 0 1,1-1 0,1 1-1,-1-1 1,0 0 0,7 4-1,6 3-3,-11-6-67,1-1 1,0 0 0,10 4 0,29 15-11,-36-18 80,-1 0-1,1 0 0,0-1 0,0 0 0,1-1 1,-1 0-1,1 0 0,0-1 0,12 0 0,-4-2 105,0-1 0,0-1 0,0-1 0,27-7 0,-34 6-87,0 0 1,0-1-1,0 0 0,-1-1 1,0 0-1,0-1 1,16-12-1,-19 10 46,1 0 0,-1 0 0,14-21-1,7-9 314,-29 39-387,1 0-1,-1 0 1,0-1 0,1 1 0,-1 0 0,0-1 0,1 1 0,-1-1 0,0 1 0,0 0 0,1-1 0,-1 1 0,0-1-1,0 1 1,0-1 0,0 1 0,1-1 0,-1 1 0,0-1 0,0 1 0,0 0 0,0-1 0,0 1 0,0-1-1,0 1 1,0-1 0,-1 1 0,1-1 0,0 1 0,0-1 0,0 1 0,0-1 0,-1 1 0,1-1 0,-1 1-23,1 0 1,-1-1 0,1 1 0,-1 0 0,1 0 0,-1 0-1,1 0 1,-1 0 0,0 0 0,1 0 0,-1 0 0,1 0-1,-1 0 1,1 0 0,-1 0 0,1 0 0,-1 0 0,1 0-1,-1 1 1,1-1 0,-1 0 0,1 0 0,-1 1 0,1-1-1,-1 0 1,1 1 0,0-1 0,-1 0 0,1 1-1,-1-1 1,1 0 0,-1 1 0,-30 29-312,12-12 302,0 1 0,-18 25-1,27-31 91,2-4-159,1 1-1,1 0 0,0 0 0,-10 22 0,15-28 64,0-1 1,0 1-1,0 0 1,1 0-1,-1-1 0,1 1 1,0 0-1,0 0 0,0 0 1,1-1-1,0 1 0,-1 0 1,1-1-1,0 1 1,1 0-1,-1-1 0,1 1 1,-1-1-1,1 0 0,2 4 1,-3-5 28,1 0 1,-1-1-1,0 1 1,1 0-1,-1-1 1,1 1-1,-1-1 1,1 1-1,0-1 1,0 0-1,0 1 1,0-1-1,0 0 1,0 0-1,0 0 1,0-1-1,0 1 1,2 0-1,-1-1 25,0 0-1,0 0 0,0 0 1,0 0-1,0-1 0,0 1 0,0-1 1,0 0-1,0 1 0,0-2 1,4-1-1,4-3 76,-1 0 0,0-1 1,-1 0-1,1-1 0,10-11 0,-16 14-64,0 0 1,1 0-1,-1 0 0,-1 0 0,1-1 0,-1 1 1,0-1-1,0 0 0,-1 0 0,0 0 0,0 0 0,0 0 1,-1 0-1,1-7 0,-2 0 37,0 0 1,-2 0-1,-4-20 0,5 26-45,-1 1-1,0 0 1,-1 0-1,1 0 1,-1 1-1,0-1 1,0 1-1,-1-1 0,-5-5 1,7 9-144,-1 0 1,0 0-1,0 0 1,0 0-1,0 1 0,-6-3 1,4 3-932,18 8 792,-9-5 280,-1-1-1,1 0 0,0-1 0,0 1 0,0-1 0,0 0 1,0 0-1,0 0 0,0 0 0,-1-1 0,1 1 1,0-1-1,0 0 0,0 0 0,-1-1 0,1 1 0,4-3 1,6-3 80,-1-1 0,0 0 0,14-11 0,31-32-31,-13 11 132,-40 32-252,-5 21 132,3-2-155,1-1 1,-1 0-1,2 0 0,-1-1 0,1 1 0,1-1 0,0 0 0,8 9 0,16 28 63,15 42 127,36 60-213,-77-143 116,-1 0 0,1 1 0,0-1 0,0-1 0,1 1 1,0 0-1,0-1 0,0 0 0,6 3 0,-9-5-22,1-1-1,0 0 1,0 0 0,0 0-1,0 0 1,0 0 0,0-1-1,0 1 1,0-1 0,0 0-1,0 0 1,0 0 0,0 0-1,1 0 1,-1-1 0,0 1-1,0-1 1,0 0 0,0 0-1,4-3 1,4-1 28,-1-1 0,0-1 0,0 0 0,-1 0 0,0-1 0,0 0 0,11-14 0,-3 2 82,-1-2-1,16-28 1,-16 14 148,-6 12-118,-8 20-132,-1 1-1,0-1 1,0 1-1,0-1 1,-1 0-1,0 0 0,1 0 1,-1 1-1,0-1 1,-1 0-1,1 0 1,-1 1-1,1-1 1,-1 0-1,-1 1 0,1-1 1,0 0-1,-1 1 1,1 0-1,-1-1 1,0 1-1,-4-5 1,5 7-32,1 0 1,-1 1 0,0-1 0,1 0 0,-1 1-1,0-1 1,0 1 0,0-1 0,1 1 0,-1-1-1,0 1 1,0-1 0,0 1 0,0 0 0,0-1-1,0 1 1,0 0 0,0 0 0,0 0-1,0 0 1,0 0 0,0 0 0,0 0 0,1 0-1,-1 0 1,-2 1 0,1 0-17,0 0 0,0 0 1,0 0-1,0 0 0,0 1 0,0-1 1,0 1-1,0 0 0,0-1 0,-1 4 0,-4 3-25,2 0-1,-1 1 0,1-1 0,-4 12 0,6-14 34,1-1 0,0 1 0,0-1 0,0 1-1,1 0 1,0 0 0,0 0 0,1-1 0,0 1 0,0 0 0,0 0 0,0 0 0,1 0 0,0 0 0,0 0 0,1-1 0,0 1 0,0 0 0,0-1 0,1 0 0,-1 1 0,1-1 0,0 0 0,7 7 0,-8-10 76,0-1 1,1 1-1,-1 0 0,1-1 0,-1 1 1,1-1-1,0 0 0,-1 0 0,1 0 1,0 0-1,0 0 0,0-1 1,0 1-1,0-1 0,0 0 0,0 0 1,0 0-1,0 0 0,5-2 1,7 0 189,-1-1 1,23-9-1,-33 11-244,92-25-23,15-5 187,-99 27-1580,1 1 0,0 0 0,25-2 0,-18 2-1268,-19 2 2414,0 1 0,1-1 0,-1 0 0,0 1 1,0-1-1,0 0 0,0 0 0,-1 0 0,1 0 0,1-1 0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12:46.87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222 244 640,'-17'0'1331,"-15"0"908,30 0-2142,0 0 1,0 1-1,0-1 0,0 0 1,0 1-1,0 0 0,0 0 1,1-1-1,-1 1 1,0 0-1,0 0 0,1 1 1,-3 1-1,-7 6 424,10-9-496,0 1-1,0 0 1,-1 0 0,1 0 0,0 0 0,0 0 0,1 0 0,-1 0 0,0 0 0,0 0 0,0 0 0,1 0-1,-1 0 1,0 1 0,1-1 0,-1 2 0,-17 44 359,12-35-290,2 0 1,-1 0 0,-4 21 0,-22 210 154,23-169-114,6-54-117,-14 93 614,3-12-264,12-62 742,0-41-339,1 2-757,-1 0-1,1 0 1,0 0-1,0 0 1,-1 0 0,1-1-1,0 1 1,0 0-1,0 0 1,-1 0 0,1-1-1,0 1 1,0 0-1,0 0 1,0 0 0,0-1-1,-1 1 1,1 0-1,0 0 1,0-1 0,0 1-1,0 0 1,0-1-1,0 1 1,0 0-1,0 0 1,0-1 0,5-321 482,10 147-33,-3 82-590,-6 10-146,15-109-206,-17 175 364,0 0 0,1 0 1,14-32-1,-19 48 99,1 0-1,-1 0 1,1 0 0,-1 0 0,1 0-1,0 0 1,0 0 0,-1 0-1,1 0 1,0 1 0,0-1-1,0 0 1,0 0 0,0 1 0,0-1-1,0 1 1,0-1 0,0 1-1,0-1 1,0 1 0,0 0-1,2-1 1,-1 1 10,0 0 0,1 0-1,-1 0 1,0 1 0,0-1-1,1 1 1,-1-1 0,0 1-1,0 0 1,0 0 0,2 1 0,5 3 23,-1 0 1,0 1-1,0 0 1,9 10-1,66 71-102,-51-51 0,-9-9 112,25 40 1,-25-34 13,-17-25-19,0 1 0,-1-1 0,0 1 0,0 0 0,-1 0 0,0 1 0,3 11 0,-3-7 195,-3-12-174,0 1-1,0-1 1,-1 0 0,1 0 0,-1 0-1,1 0 1,-1 1 0,0-1 0,1 0 0,-1 1-1,-1-1 1,1 0 0,-1 3 0,1-4-19,0 0 1,-1-1 0,1 0 0,-1 1 0,1-1-1,-1 1 1,1-1 0,-1 0 0,1 1 0,-1-1-1,1 0 1,-1 1 0,1-1 0,-1 0-1,0 0 1,1 0 0,-1 1 0,0-1 0,1 0-1,-1 0 1,1 0 0,-2 0 0,-18-1 182,12 1-158,-6-1-44,0-1 0,0 0-1,0-1 1,0-1 0,0 0-1,1-1 1,-23-11 0,28 10-177,8 6 166,-1-1-1,1 1 1,-1-1 0,1 1-1,-1 0 1,1-1-1,-1 1 1,1 0-1,-1-1 1,1 1 0,-1 0-1,1 0 1,-1-1-1,1 1 1,-1 0 0,1 0-1,-1 0 1,0 0-1,0 0-41,3 0-933,20-1 1001,1 0 0,-1-2 0,0-1 1,0 0-1,29-11 0,-17 3 11,-1-2-1,51-29 1,-69 34-73,24-21-1,5-2 75,7-2-205,-20 13 254,63-32 0,-80 43 240,-13 8 38,-8 7-127,-16 15-302,1 1 0,1 1 1,1 2-1,1 0 0,1 0 0,1 2 0,1 0 0,-14 34 0,28-58 52,1 1-1,0-1 1,0 1 0,0 0-1,0 0 1,0 0-1,1 0 1,-1-1 0,1 1-1,0 0 1,0 0 0,0 0-1,0 0 1,0 0-1,1 0 1,-1 0 0,2 4-1,6 4 36,-4-10 3,-2-1-9,2 1 30,-1 0 0,1-1 0,-1 0-1,1 1 1,-1-1 0,1-1 0,-1 1-1,1 0 1,-1-1 0,1 0 0,-1 0 0,0 0-1,1 0 1,-1 0 0,0-1 0,0 0-1,0 1 1,0-1 0,3-3 0,8-6 146,-1 0 1,21-23-1,-16 15-253,-14 15 81,9-9-55,0-1 1,-1 0-1,18-25 0,-20 23 145,-6 11-119,-1 0 0,1-1 0,-1 1-1,0 0 1,-1-1 0,0 0 0,1 0-1,-2 0 1,3-11 0,-4 16-162,0 2 163,0-1 0,-1 0 0,1 0 1,0 1-1,-1-1 0,1 0 0,0 1 0,0-1 0,-1 0 1,1 1-1,0-1 0,0 1 0,0-1 0,-1 1 0,1-1 0,0 0 1,0 1-1,0-1 0,0 1 0,0-1 0,0 1 0,0-1 1,0 1-1,-1 13-106,1-14 98,0 13-66,0 11-113,4 29 0,-3-45 199,1 1 1,0-1-1,0 1 1,1-1 0,0 0-1,0 0 1,5 8-1,-3-8 67,0 0 0,0 1 0,1-2-1,0 1 1,11 10 0,-15-17-8,0 0 0,0 0 1,0-1-1,0 1 0,0-1 0,0 1 1,0-1-1,0 0 0,0 0 0,0 0 0,4 0 1,-3-1-15,0-1 1,1 1-1,-1 0 1,0-1 0,0 0-1,0 0 1,0 0-1,4-3 1,19-20-41,-16 16 30,-1-2 1,0 1-1,-1-2 0,-1 1 1,1-1-1,-2 0 1,0 0-1,7-19 0,-12 23 28,0 2-772,2 12 457,-2-1 218,0 0 0,1-1 0,0 1 0,0-1 0,0 1 0,6 7 0,-5-6-8,1-1 0,-1 1 0,4 12 0,7 14-148,-9-24 306,17 23 107,-21-29-202,1 0 0,0 0 1,0 0-1,0 0 0,0 0 0,0-1 1,1 1-1,-1-1 0,0 1 1,6 1-1,-7-3 15,0 0 1,0 0-1,1 1 1,-1-1-1,0 0 1,0-1-1,1 1 0,-1 0 1,0 0-1,0-1 1,1 1-1,-1 0 1,0-1-1,0 1 1,0-1-1,0 0 0,0 1 1,0-1-1,2-1 1,19-19 176,-15 14-104,9-12-35,0-1 0,-1 0 0,-1-1 0,-1-1 0,15-35 0,-23 47-127,-3 8 17,-1-1-1,1 1 1,-1-1 0,0 1-1,0-1 1,1-4 0,-2 6-150,0 3-21,8 18 95,4 25-1,-8-26 84,15 36 0,-17-49 36,1 0 0,1 0 1,-1 0-1,1-1 0,0 1 1,0-1-1,0 0 1,1 0-1,8 7 0,-2-4 93,0-1 0,1 0 0,-1 0 0,1-1-1,1-1 1,-1 0 0,15 4 0,-8-5-532,1 0-1,-1-1 1,1-1 0,23-1-1,-36-1-974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12:47.24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72 29 7872,'-35'-25'2944,"30"30"-2304,0-10 128,2 2-736,-7 3-2144,7 0 1312,-2 0-3360,0 3 2336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12:53.67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18 848 2304,'-3'-3'1056,"8"-1"656,2-2-886,-3 3-681,0 0 0,-1-1-1,0 1 1,0-1-1,0 0 1,0 0-1,-1 0 1,1 0-1,-1-1 1,2-4-1,1-7 270,7-26 0,-6 15-149,-3 15-179,-1 0 0,-1 0 0,1-13 0,0-8 173,-1 20 37,0 1 1,-1-16 0,0 24-264,-1-1 0,1 1 0,-1 0 0,0-1 0,0 1 1,-1 0-1,1 0 0,-1 0 0,-3-6 0,5 23-753,-1-5 603,-4 84-235,1 2 228,-1-18 56,-8 215 190,12-268-92,-25 298 511,24-302-436,-14 94 531,13-99-555,3-12 40,0 1 0,-1 0 0,1-1 0,-1 1 0,0-1 0,-1 5 0,1-35 1138,4-44-1063,16-86-1,-5 52-319,-9 61 84,15-113 31,-12 110-15,18-58 1,24-36-129,-38 113 44,2 1 1,30-45-1,-35 59 7,-4 7 32,-1 0 0,1 0 0,1 0 0,-1 1 0,9-8 0,-12 13 42,0 0 0,-1-1 1,1 1-1,0 0 0,-1 0 0,1 1 1,0-1-1,0 0 0,0 1 0,0-1 1,0 1-1,0-1 0,0 1 0,0 0 1,0 0-1,0 0 0,0 0 1,0 0-1,0 1 0,0-1 0,-1 1 1,1-1-1,0 1 0,0-1 0,0 1 1,0 0-1,0 0 0,1 1 0,3 2 17,1 1-1,-1 0 1,-1 0-1,1 0 1,-1 1-1,0-1 1,0 1-1,0 0 1,-1 1-1,7 12 1,-3-1 31,-1-1 0,-1 1-1,6 23 1,-11-37 22,-1-1-1,0 1 0,0 0 0,0-1 1,0 1-1,0 0 0,-2 5 0,0 12 79,2-19-88,-1 1 0,1-1 0,0 1 1,-1-1-1,1 1 0,-1-1 0,0 1 0,0-1 0,0 0 0,0 0 0,0 1 1,-1-1-1,1 0 0,-1 0 0,1 0 0,-1 0 0,0 0 0,0-1 0,1 1 1,-1 0-1,0-1 0,-1 0 0,1 1 0,0-1 0,0 0 0,-1 0 0,1 0 1,0 0-1,-1-1 0,1 1 0,-1-1 0,-4 1 0,-56 2-998,91 1 776,-21-3 159,-1 1-1,1-2 1,0 1-1,7-1 1,-1-1 105,0 0 1,-1-1 0,1-1 0,-1 0-1,1-1 1,-1 0 0,0 0 0,0-2-1,-1 1 1,1-2 0,-1 1-1,-1-2 1,1 1 0,10-11 0,-7 3 9,0 0 0,-1 0 0,-1-2 0,-1 1 1,12-23-1,-9 11 182,-1-1 0,14-49 0,-27 77-254,1-1 1,-1 0 0,1 0-1,-1 0 1,1 0 0,-1 0-1,0 0 1,0 0 0,0 1-1,0-1 1,0 0 0,-1 0-1,1 0 1,0 0 0,-2-2-1,2 4-49,0-1 1,0 1-1,0 0 0,0 0 0,0-1 0,0 1 0,0 0 1,0 0-1,0-1 0,0 1 0,0 0 0,0 0 0,1-1 1,-1 1-1,0 0 0,0 0 0,0-1 0,0 1 0,0 0 1,0 0-1,1 0 0,-1-1 0,0 1 0,0 0 0,0 0 1,0 0-1,1 0 0,-1 0 0,0-1 0,0 1 0,1 0 1,66 115-211,60 89 177,-125-200 81,0 0 1,1 0-1,0 0 0,0-1 1,0 1-1,0-1 0,1 0 1,-1 0-1,1 0 0,0-1 0,0 1 1,0-1-1,0 0 0,0 0 1,0 0-1,1-1 0,-1 1 1,1-1-1,-1 0 0,1 0 1,-1-1-1,1 1 0,0-1 1,-1 0-1,1 0 0,-1-1 1,1 1-1,7-3 0,5-2 14,0 0-1,-1-1 1,0-1-1,0-1 1,0 0-1,-1-1 1,-1-1-1,20-15 1,24-27 171,-55 50-667,-4 6 290,-1 10 126,0 10 70,2-20-33,-1 0 1,1 0 0,-1 0-1,1 0 1,0 0-1,1 0 1,-1 0 0,1 0-1,0 0 1,0 0-1,0 0 1,3 7 0,-2-7 45,0-1 1,0 0 0,1 0-1,-1 0 1,1 0 0,-1 0 0,5 3-1,-6-5-20,0-1-1,0 1 1,1-1-1,-1 1 1,0-1-1,0 1 1,0-1-1,1 1 1,-1-1-1,0 0 0,0 0 1,1 0-1,-1 1 1,0-1-1,1-1 1,-1 1-1,0 0 1,0 0-1,1 0 1,-1-1-1,0 1 1,0 0-1,1-1 0,-1 0 1,0 1-1,0-1 1,1 0-1,8-7 142,-1 1-1,0-1 0,0-1 1,12-15-1,-19 20-104,0 1 0,1 0 1,-1-1-1,-1 1 0,1-1 1,0 0-1,-1 1 0,0-1 0,0 0 1,0 0-1,0 0 0,-1 0 0,0 0 1,1 0-1,-1 0 0,-2-8 1,2 7-48,-2-1 1,1 1 0,0 0 0,-1 0 0,0 0 0,0 0 0,-1 0 0,1 0 0,-1 0 0,0 1 0,-7-8 0,9 10-18,-1 1 1,1 0-1,-1-1 0,0 1 0,1 0 0,-1 0 1,0 0-1,0 0 0,0 0 0,0 0 0,0 1 0,0-1 1,0 1-1,0-1 0,0 1 0,0 0 0,0-1 1,0 1-1,-1 1 0,1-1 0,0 0 0,0 0 1,0 1-1,0-1 0,0 1 0,-3 1 0,-4 2-78,0 0-1,0 1 0,1 0 0,-11 8 1,13-9 85,-9 12 36,15-14-20,-1-1-1,0 0 0,0 1 0,1-1 0,-1 0 1,0 0-1,0 0 0,0 0 0,0 0 1,0 0-1,-1 0 0,1 0 0,0-1 0,0 1 1,-1 0-1,1-1 0,0 1 0,-3 0 1,3-1-26,3 1-478,0 0 496,0 0 0,1 0 0,-1 0 0,0 0-1,0 0 1,0-1 0,4 1 0,3-1 24,0 0 0,0-1-1,0 0 1,0-1 0,15-4 0,3 0-32,196-42 124,19-19-251,-188 44 63,-40 16 71,0 1 0,21-6 0,-25 7 140,-8 4-55,0 0 0,0 0-1,0 0 1,0 1 0,0-1 0,0 0 0,3 0 0,-6 13 160,-2-5-271,-1 1 1,1-1-1,-1 1 1,-7 7-1,8-9 24,-19 24 22,-33 38 0,38-49-121,1 0-1,1 1 1,0 0-1,2 1 1,-13 27 0,25-47 102,1 0 1,-1 0-1,1 0 1,-1 0 0,1 0-1,0 1 1,0-1 0,-1 0-1,1 0 1,0 0-1,0 1 1,0-1 0,0 0-1,0 0 1,1 0-1,-1 1 1,1 1 0,-1-2 9,1-1 1,-1 1 0,1 0 0,0 0 0,-1-1-1,1 1 1,-1-1 0,1 1 0,0-1 0,0 1-1,-1-1 1,1 1 0,0-1 0,0 0-1,0 1 1,-1-1 0,1 0 0,0 0 0,1 1-1,2-1 33,0 0 0,0 1 0,0-2 0,0 1 0,0 0 0,1-1 0,-1 0 0,0 0 0,5-2 0,-2 0 9,0 0-1,0-1 1,0 0 0,-1-1 0,0 1 0,0-1 0,0 0 0,0-1 0,-1 0 0,5-6 0,2-3-29,-2 0 0,0 0-1,9-22 1,-9 15 30,-1-1 0,-1-1-1,-1 1 1,-1-1 0,3-29 0,-3-1 223,-2-66 1,-3 95-241,-2 0 0,-1 0 0,-1 0 0,-10-40 0,6 34 64,4 19-116,1 1 0,-2 0 0,-5-15 0,7 22-202,0-1 0,0 0 0,1 0 0,-2-9 0,2 18-442,0-4 650,1 1 0,0-1 0,-1 0 0,1 1 1,0-1-1,0 0 0,0 1 0,-1-1 1,1 1-1,0-1 0,0 0 0,0 1 1,0-1-1,0 1 0,0-1 0,0 0 1,0 1-1,0-1 0,0 1 0,0-1 0,0 1 1,0-1-1,3 16-100,2 21 1,-1 2 68,0-9 47,0 40 1,-1 1 45,32 260-256,-33-307 222,2-1 0,0 1 0,2-1 0,14 40 0,-20-62 9,1 0 0,0 1 0,-1-1 1,1 0-1,0 0 0,-1 1 0,1-1 1,0 0-1,0 0 0,0 0 1,0 0-1,0 0 0,0 0 0,0 0 1,0 0-1,1-1 0,-1 1 0,0 0 1,0-1-1,1 1 0,-1-1 0,0 1 1,1-1-1,-1 0 0,1 1 0,-1-1 1,1 0-1,-1 0 0,0 0 1,1 0-1,-1 0 0,1-1 0,0 1 1,5-2 48,0-1 0,0 1 0,0-1 0,-1 0 0,9-6 0,0 0-37,4-2 93,-1-1 0,-1-1 0,0-1 0,-1-1 0,27-31 0,-11 2-464,-31 43 235,-2 29-918,2 26 971,-1-48 38,1 0 1,0-1 0,0 1 0,0-1-1,1 1 1,0-1 0,3 6 0,-2-5 20,0 0 1,1-1-1,0 1 1,0-1 0,0 0-1,1 0 1,-1-1-1,1 1 1,0-1 0,1 0-1,9 6 1,-11-9 34,-1 1 1,0-1-1,0 0 1,1 0-1,-1 0 0,1 0 1,-1 0-1,1-1 1,-1 0-1,1 1 0,-1-1 1,1-1-1,-1 1 1,1 0-1,-1-1 1,0 0-1,1 0 0,-1 0 1,1 0-1,-1 0 1,0-1-1,0 1 0,5-4 1,49-42 433,-49 37-441,0 1 0,0-1-1,-1-1 1,-1 1 0,1-1 0,6-17 0,-6 13 105,-4 6 19,-3 8-218,0 0 0,0 0 0,0 0 0,1 1 0,-1-1 0,0 0 0,1 0-1,-1 0 1,0 0 0,1 0 0,-1 1 0,1-1 0,-1 0 0,1 0 0,-1 1 0,2-2 0,-2 14-479,1-2 481,1-1 0,0 1 1,0-1-1,0 0 0,1 0 0,1 0 0,0 0 0,0-1 0,0 0 0,1 1 0,10 11 1,-9-14 101,-1 0 0,1 0 1,-1-1-1,11 7 1,-14-10-21,1-1 0,-1 1 0,1-1 0,-1 0 0,1 0 0,-1 0 0,1 0 0,-1 0 0,1 0 0,0-1 1,0 0-1,-1 1 0,1-1 0,0 0 0,0 0 0,4-1 0,19-7 127,-1-1 1,42-20-1,-37 16-150,9-9-7,-28 15 5,1 1-1,15-7 1,45-19 213,-5 1-55,-65 30-164,-1 1 1,1-1-1,-1 0 1,1 0-1,-1 0 1,0 0-1,1 0 0,1-2 1,-3 3 0,0 0 0,0 0 0,0 0 0,0 0 0,0 0 1,0 0-1,-1 0 0,1 0 0,0 0 0,0 0 0,0 0 0,0 0 0,0 0 0,0 0 0,0 0 0,0 0 1,0 0-1,0 0 0,0 0 0,0-1 0,0 1 0,0 0 0,0 0 0,0 0 0,0 0 0,0 0 1,0 0-1,0 0 0,0 0 0,0 0 0,0 0 0,0 0 0,0 0 0,0 0 0,0 0 0,0 0 1,0 0-1,0 0 0,0 0 0,0 0 0,0 0 0,0 0 0,0 0 0,0 0 0,0-1 0,0 1 1,0 0-1,0 0 0,0 0 0,0 0 0,0 0 0,0 0 0,0 0 0,0 0 0,0 0 0,0 0 0,0 0 1,0 0-1,0 0 0,0 0 0,0 0 0,0 0 0,0 0 0,0 0 0,-9 4-54,-12 10-214,-22 18 1,35-26 246,1 1 1,-1 0-1,1 0 0,1 1 1,-10 13-1,13-17 0,1 0 0,0 1 0,0-1-1,1 0 1,-1 0 0,1 1 0,0-1 0,0 1-1,1-1 1,-1 9 0,1-11 19,0 1 1,0-1-1,1 0 1,-1 0-1,1 0 1,-1 1-1,1-1 1,0 0 0,0 0-1,0 0 1,0 0-1,0 0 1,0 0-1,1-1 1,-1 1-1,1 0 1,-1-1-1,1 1 1,0-1-1,-1 1 1,1-1-1,0 0 1,3 2-1,1 0 21,0-1-1,0 0 0,1 0 0,0 0 1,-1-1-1,1 0 0,0 0 0,-1-1 1,1 1-1,0-2 0,0 1 0,13-3 1,-8 0 10,0 0 0,1 0 0,-2-1 0,1-1 0,0 0 0,11-7 1,-8 2 14,0-1 0,0 0 1,-1-1-1,0 0 0,-1-1 1,0 0-1,-1-1 1,-1-1-1,0 0 0,-1 0 1,-1-1-1,0-1 0,-1 1 1,10-32-1,74-324 647,-89 359-681,6-30-93,-3 0 0,-1 0 0,-2-48 0,0 83-105,-3 8 174,0-1 0,0 1 0,0 0 0,0 0 0,0 0 0,1 0 0,-1 0 0,0-1 0,0 1 0,0 0 0,0 0 0,0 0 0,0 0 0,0-1-1,0 1 1,0 0 0,1 0 0,-1 0 0,0-1 0,0 1 0,0 0 0,0 0 0,0 0 0,0-1 0,0 1 0,0 0 0,0 0 0,0 0 0,-1-1 0,1 1 0,0 0 0,0 0 0,0 0 0,0 0 0,0-1 0,0 1 0,0 0 0,0 0 0,-1 0 0,1 0 0,0-1 0,0 1 0,0 0-1,0 0 1,0 0 0,-1 0 0,1 0 0,0 0 0,0 0 0,0 0 0,-1-1 0,0 4-230,-4 18 114,2 1 1,0 0-1,1 41 0,2 473 270,0-530-135,4 97-29,-3-98 49,-1 0 1,1-1 0,0 1-1,4 7 1,-5-11-3,0 0-1,1 0 1,-1 0 0,0 0-1,1-1 1,0 1 0,-1 0-1,1 0 1,-1-1 0,1 1-1,0 0 1,-1-1 0,1 1-1,0 0 1,0-1 0,0 1-1,-1-1 1,1 0 0,0 1-1,0-1 1,0 0 0,0 1-1,0-1 1,0 0 0,0 0-1,0 0 1,-1 0 0,1 0-1,2 0 1,6-1 98,1-1 0,-1-1 1,0 1-1,0-2 0,0 1 0,9-6 1,48-31-29,-20 11 46,17-11-149,-51 33-346,-12 7 345,0 0-1,1 0 1,-1 0 0,0 0-1,0 0 1,0 0 0,1 0 0,-1 0-1,0 0 1,0 0 0,1 0-1,-1 0 1,0 0 0,0 0-1,0 0 1,1 0 0,-1 1 0,0-1-1,0 0 1,0 0 0,0 0-1,1 0 1,-1 0 0,0 1-1,0-1 1,0 0 0,0 0 0,0 0-1,1 0 1,-1 1 0,0-1-1,0 0 1,0 0 0,0 0-1,0 1 1,0-1 0,0 0 0,0 0-1,0 1 1,0-1 0,0 0-1,0 0 1,0 0 0,0 1-1,0-1 1,0 0 0,0 0 0,0 1-1,0 5-25,1 0 0,-1 0-1,1 0 1,1 0 0,-1 0-1,1 0 1,0 0 0,1 0 0,-1 0-1,7 9 1,-7-11 18,2 4 65,1 1-1,11 14 1,-14-20-16,0 0 1,1-1 0,0 1-1,-1-1 1,1 0-1,0 0 1,0 0 0,0 0-1,1 0 1,-1-1 0,5 2-1,-2-1 4,-1-1-1,0 0 0,0 0 1,0 0-1,1 0 0,-1-1 1,0 0-1,1 0 0,-1-1 1,0 1-1,0-1 0,1 0 1,-1-1-1,0 1 1,0-1-1,0 0 0,0 0 1,-1-1-1,1 1 0,0-1 1,-1 0-1,0 0 0,0-1 1,0 1-1,0-1 0,0 0 1,-1 0-1,0 0 1,5-7-1,2-3-10,-7 11 14,-1 0 0,1 0 0,-1 0 0,0-1 0,0 1 0,0 0 0,-1-1 0,1 0-1,-1 1 1,0-1 0,2-7 0,-3 11-190,0 0-36,-1 0 161,1 1-1,0-1 1,-1 0-1,1 0 1,0 1-1,0-1 1,-1 0 0,1 1-1,0-1 1,0 1-1,0-1 1,0 0-1,-1 1 1,1-1 0,0 1-1,0-1 1,0 0-1,0 1 1,0-1-1,0 1 1,0-1 0,0 0-1,0 1 1,0 15-211,1-12 21,-2-1 204,2 0 0,-1 0 0,0 1 0,1-1 1,-1 0-1,1 0 0,0 1 0,0-1 0,0 0 0,0 0 0,1 0 0,0 0 1,-1 0-1,1-1 0,0 1 0,0 0 0,0-1 0,1 0 0,2 4 0,-1-4 34,0 1 0,0-1 0,0 0 0,1 0 0,-1 0 0,0 0 0,1-1 0,-1 0 0,1 0 0,0 0 0,-1 0 0,1-1 0,6 0 0,-4 0 68,0 0 0,0-1 0,0 1 0,-1-2 0,1 1 0,0-1 0,0 0 0,-1 0 0,1-1 0,-1 1 0,0-2 0,0 1 0,0-1 0,0 0 0,6-5 0,-11 8-60,0 0 1,0 0-1,0 0 0,0 0 0,0 0 1,0 0-1,0 0 0,-1-1 1,1 1-1,0 0 0,-1 0 1,1-1-1,-1 1 0,0 0 1,1-1-1,-1 1 0,0-1 1,0 1-1,0-3 0,0 2 5,0-1 0,-1 1 0,1-1-1,-1 1 1,0-1 0,0 1-1,0 0 1,0-1 0,0 1 0,-3-3-1,-1-2-16,0 1-1,-1-1 0,0 1 1,-1 0-1,-8-7 0,7 8-86,1 0 1,-1 0-1,0 0 0,-10-4 1,14 8 22,1 0 0,-1 0 0,0 0 1,1 0-1,-1 1 0,0 0 0,1-1 1,-1 1-1,0 1 0,0-1 1,1 0-1,-7 3 0,-6 2-45,13-4 5,0 0 0,0 0 0,0 0 0,0 0 0,0 0 1,-1-1-1,-4 1 0,9 6 78,2-8 16,0 0 0,0 0 0,0 0 0,0 0 0,0 1 1,4-1-1,16-5-147,7-6 172,-1 1 0,2 2 0,-1 1 0,1 1 1,42-4-1,-68 11-38,0 0 0,0 0 1,0 0-1,0 1 0,0 0 0,-1 0 0,1 0 1,0 0-1,-1 1 0,1 0 0,-1 0 0,1 0 1,4 4-1,-6-4 14,-1-1 0,1 1 0,-1 0 1,0 1-1,0-1 0,0 0 0,0 1 0,0-1 1,0 1-1,0 0 0,-1-1 0,0 1 1,1 0-1,-1 0 0,0 0 0,0 0 0,-1 0 1,1 0-1,-1 0 0,1 5 0,-1 55 549,0-62-363,10 1 358,-9-1-556,0-1 0,0 1 1,0-1-1,0 0 0,0 0 0,0 1 0,0-1 0,0 0 0,0 0 1,1 0-1,0-1 0,15-2 71,-1-2 1,30-12 0,2 0-140,-45 16 17,0 0 1,0 1-1,0-1 1,0 1-1,0-1 1,0 1-1,0 0 1,0 0-1,0 1 1,0-1-1,0 1 1,0-1-1,0 1 1,6 2-1,-3 1 94,1 0 0,-1 0 1,0 0-1,8 8 0,7 5-165,20 19 261,-20-16 38,-10-9-647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12:54.07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145 12 6304,'-44'-8'2336,"35"13"-1824,-1-5-128,5 0 0,-3 0-288,0 0 320,-2 0-224,1 0 32,-1 0-128,7 0-64,-7 0 0,7 0-832,-2 0 448,0-5-1600,0 2 1088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12:54.43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9 129 5408,'-3'-2'535,"-2"-3"693,5 5-1195,0 0 1,0 0-1,0 0 1,0 0-1,0 0 0,0 0 1,0 0-1,0 0 1,0 0-1,0 0 1,0 0-1,0-1 1,0 1-1,0 0 1,0 0-1,0 0 0,0 0 1,0 0-1,0 0 1,0 0-1,0 0 1,0 0-1,0 0 1,0 0-1,0 0 1,0-1-1,0 1 0,0 0 1,0 0-1,0 0 1,1 0-1,-1 0 1,0 0-1,0 0 1,0 0-1,0 0 1,0 0-1,0 0 0,0 0 1,0 0-1,0 0 1,0 0-1,0 0 1,0 0-1,1 0 1,-1 0-1,0 0 0,0 0 1,0 0-1,0 0 1,0 0-1,0 0 1,0 0-1,0 0 1,0 0-1,0 0 1,0 0-1,1 0 0,-1 0 1,0 0-1,0 0 1,0 0-1,0 0 1,1 0 62,0 0 0,0-1 0,0 1 1,-1-1-1,1 1 0,0-1 0,0 0 1,0 1-1,-1-1 0,1 0 1,0 0-1,0 0 0,2-3 93,4-1 13,0-1 0,0 2 0,1-1 1,0 1-1,0 0 0,15-6 1,0 3-130,31-6 0,92-6 10,-33 6-960,-42 3-2366,-47 3-1066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12:56.86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0 617 2496,'10'-10'5489,"25"-25"-4888,4-29-72,-10 14-204,-3 14-315,2 1 1,50-49 0,-70 76-11,68-77-111,-28 29 88,-32 37 137,17-28 0,13-15 42,-28 37-470,-18 25 154,1 2 161,-1 1 0,1 0 0,-1 0 0,0-1 0,0 1 0,0 0 0,-1 0 0,0 3 0,1-1-10,-8 34 15,0-1 1,-3 0-1,-24 58 1,7-21-1,-19 73 340,-32 83-399,59-179 115,-107 244 1049,119-279-796,-21 30 0,29-47-300,0 1 0,-1-1 1,1 1-1,0-1 0,-1 1 1,1-1-1,0 1 1,-1-1-1,1 1 0,-1-1 1,1 1-1,-1-1 0,1 0 1,-1 1-1,1-1 0,-1 0 1,0 0-1,1 1 0,-1-1 1,1 0-1,-1 0 1,0 0-1,1 0 0,-1 1 1,0-1-1,0-1-10,0 1 0,1-1 0,-1 1 0,1 0 0,-1-1 0,1 1 0,-1-1 0,1 0 0,-1 1 0,1-1-1,-1 1 1,1-1 0,0 0 0,-1 1 0,1-1 0,0 1 0,0-1 0,-1-1 0,0-2-19,0-1 0,0 1 0,1-1 0,-1 0 0,1 1-1,0-5 1,3-5-52,0 0-1,0 0 0,2 1 0,-1 0 1,2-1-1,0 2 0,0-1 1,1 1-1,1 0 0,0 0 1,12-12-1,14-13-98,68-59 0,-74 72 95,85-78 78,114-98 22,-209 185-75,1 1 0,1 1 0,0 0 0,38-16 1,-56 28 57,-1 0 0,1 0 1,0 1-1,0-1 0,0 1 0,0-1 1,0 1-1,0 0 0,-1-1 0,1 1 1,0 0-1,0 1 0,0-1 1,2 0-1,-3 1 5,0-1 0,-1 1 0,1-1 0,0 1 0,-1-1 1,1 1-1,0 0 0,-1-1 0,1 1 0,-1 0 0,1-1 0,-1 1 0,1 0 0,-1 0 0,1 0 1,-1-1-1,0 1 0,0 0 0,1 0 0,-1 0 0,0 0 0,0-1 0,0 1 0,0 0 1,0 0-1,0 0 0,0 0 0,0 0 0,0 0 0,-1-1 0,1 2 0,-31 162 707,0-3-810,27-141-18,-2 25 250,6-43-143,-1 0 1,1 0 0,0 0-1,0 0 1,1 0 0,-1 0 0,0-1-1,1 1 1,-1 0 0,1 0-1,0 0 1,-1 0 0,1-1-1,0 1 1,0 0 0,0-1 0,2 3-1,-2-4 7,0 1-1,0-1 1,0 1-1,0-1 0,0 0 1,0 0-1,0 1 1,0-1-1,0 0 0,0 0 1,0 0-1,0 0 1,0 0-1,0 0 1,0-1-1,0 1 0,0 0 1,0 0-1,0-1 1,-1 1-1,1 0 0,0-1 1,1 0-1,23-14 204,-16 7-126,0-1-1,-1 0 0,0 0 0,-1-1 0,0 0 1,0 0-1,7-18 0,3-2 15,37-69-38,-46 83 41,-2 0 1,0-1 0,-1 0 0,5-24-1,-9 36-79,-1 0 0,0 0 0,0 0 0,0-1 0,0 1 0,-1 0 0,0 0 0,0 0 0,0 0 0,-1 0 0,1 0 0,-1 0 0,0 0 0,-1 1 0,1-1 0,-1 1-1,0 0 1,0 0 0,0 0 0,-1 0 0,0 0 0,1 0 0,-1 1 0,0 0 0,-1 0 0,1 0 0,0 0 0,-1 1 0,-6-3 0,-2-2 111,10 5-192,0 1 0,0-1 0,0 1 0,0 0 0,0-1 0,0 1 1,0 0-1,-5 0 0,23-7-275,11-4 404,-1 3-145,1 1 1,-1 2-1,2 1 1,-1 0-1,1 2 0,-1 1 1,1 1-1,37 4 1,-54-2 77,1 0 1,-1 1 0,0 0-1,0 1 1,-1 0-1,1 0 1,10 6-1,-15-7 24,0 1 0,-1 0 0,1 0 0,0 0-1,-1 1 1,0 0 0,0 0 0,0 0 0,0 0 0,-1 0-1,1 1 1,-1 0 0,0-1 0,3 9 0,7 25 221,-1 1 1,9 53 0,10 37 45,-28-119-266,0-1 0,1 0 0,0 0 1,7 12-1,-9-19-84,-1 0 0,0 0 0,1 0 0,-1 0 0,1 0 0,0 0-1,0-1 1,0 1 0,0-1 0,0 1 0,0-1 0,0 0 0,0 0 0,1 0 0,-1 0 0,0 0 0,1 0 0,-1 0 0,1-1 0,-1 0 0,1 1 0,-1-1 0,3 0 0,3-1-465,0-1 0,0 0 0,0 0 1,-1-1-1,1 0 0,-1 0 1,1-1-1,7-5 0,37-25-4352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13:00.97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405 1 2496,'-22'51'3898,"-11"50"-2245,25-81-1444,-1-1 1,-1 0 0,-12 19-1,-4 3 419,-30 66 0,-10 50-260,-19 36 168,74-171-359,-12 24-280,21-42 230,-1 0-1,0 0 1,0 0 0,0 0 0,-1 0-1,1-1 1,-8 6 0,10-9 124,1-1-242,0 0 1,0 0 0,0 0 0,0 0 0,0 0 0,0 0 0,0 0 0,0 0-1,0 0 1,1 1 0,-1-1 0,0 0 0,1 0 0,0-2 0,1-2-73,7-21-236,14-28 0,-6 15 156,-1 1 98,2 1 1,32-51 0,-39 71-13,2 1-1,-1 0 1,2 0-1,0 2 1,1 0 0,0 0-1,19-11 1,-31 22 22,3-1 26,0 0-1,1 1 0,7-4 0,-13 6 8,1 1 0,-1-1 0,1 1-1,-1-1 1,1 1 0,-1 0 0,0-1 0,1 1 0,-1 0 0,1 0 0,-1 0-1,1 0 1,-1 0 0,1 1 0,-1-1 0,1 0 0,-1 1 0,1-1 0,-1 1-1,0-1 1,1 1 0,0 1 0,-1-1 2,0 0-1,0 0 1,0 1-1,0-1 1,-1 0-1,1 1 1,0-1-1,-1 0 1,1 1 0,-1-1-1,0 1 1,1-1-1,-1 1 1,0 2-1,1 25 2,-1-21 0,-7 106 228,0 3 22,7-110-261,0-1 1,1 1 0,-1-1 0,1 1 0,1-1 0,-1 1-1,1-1 1,0 1 0,1-1 0,-1 0 0,1 0-1,0-1 1,1 1 0,-1 0 0,1-1 0,0 0 0,6 6-1,1-2 109,0-1 0,0 0-1,23 11 1,-24-14-142,0 0 0,12 4-1,-19-8 57,0 0 0,0 0-1,0 0 1,-1-1 0,1 0 0,0 1-1,0-1 1,0 0 0,0 0-1,0-1 1,0 1 0,0-1-1,4 0 1,19-7 196,-20 6-174,-1 1 0,1-1 1,-1 0-1,0 0 0,0 0 0,0-1 0,7-4 1,3-5 15,-1 0 1,0-1-1,-1-1 1,0 0 0,-2-1-1,1 0 1,10-20 0,-11 14-13,0-1 1,-1 0-1,-2-1 1,0 0 0,5-27-1,-11 41 35,0-1-1,-1 1 0,-1 0 0,0-1 1,0 1-1,-2-13 0,2 18-60,-1 1 1,0-1-1,1 1 1,-1 0-1,-1-1 1,1 1-1,0 0 0,-1-1 1,0 1-1,1 0 1,-1 0-1,-1 0 1,1 1-1,0-1 1,-1 0-1,1 1 0,-1 0 1,-5-5-1,6 7-43,1-1 0,-1 1 1,0-1-1,1 1 0,-1 0 0,1-1 0,-1 1 0,0 0 0,1 0 0,-1 0 0,0 0 1,1 1-1,-1-1 0,0 0 0,1 1 0,-1-1 0,1 1 0,-1 0 0,1-1 0,-1 1 0,1 0 1,-1 0-1,1 0 0,0 0 0,-1 0 0,-1 2 0,0 0-5,-1 0-1,1 1 1,0 0 0,0 0-1,0 0 1,0 0 0,1 0-1,-3 6 1,4-7 22,-15 33 96,3 1 1,0 1-1,-7 41 0,16-55-128,1 0 0,1 1 1,0-1-1,4 39 0,-1-56 32,1-1-1,-1 0 1,1 0 0,0 0-1,1 0 1,0-1-1,0 1 1,0 0 0,0-1-1,7 8 1,-8-10 40,1 0 0,-1 0 0,1 0 0,0-1 1,0 1-1,0-1 0,1 0 0,-1 1 0,1-1 0,-1-1 0,1 1 0,-1-1 0,1 1 0,0-1 1,0 0-1,0 0 0,0-1 0,4 1 0,20-2 62,-1-1 1,1-2-1,40-10 1,79-33-101,-115 34-114,49-28 0,-67 33 132,-1-1 0,0-1 0,0 0 0,-1 0 0,18-21 0,60-91 66,0-2 216,-87 120-353,0 0-1,0 0 1,1 0 0,-1 1-1,1-1 1,0 1-1,0 0 1,0 0 0,0 0-1,1 1 1,-1 0-1,9-4 1,-12 6 62,0 0-1,0 0 1,0 1-1,1-1 1,-1 0 0,0 0-1,0 1 1,0-1-1,0 0 1,0 1 0,1-1-1,-1 1 1,0 0-1,0-1 1,0 1 0,0 0-1,-1 0 1,1-1-1,0 1 1,0 0 0,0 0-1,0 1 1,17 26-205,-16-25 213,3 6 84,-2 0 0,1 0 0,-1 0 0,-1 0 1,0 0-1,0 1 0,0-1 0,-1 1 0,-1 14 0,0-23-69,0-1 1,0 1-1,0 0 0,0-1 0,0 1 0,0-1 1,0 1-1,0-1 0,0 1 0,0-1 0,0 1 1,-1 0-1,1-1 0,0 1 0,0-1 1,-1 1-1,1-1 0,0 0 0,-1 1 0,1-1 1,0 1-1,-1-1 0,1 1 0,-1-1 0,1 0 1,0 1-1,-1-1 0,0 0 0,0 1 0,0-1 0,-1 0 1,1 0-1,0 0 0,0 0 0,0 0 0,0 0 0,0 0 0,-1-1 0,1 1 1,0 0-1,0-1 0,-1 0 0,-5-2 47,0 0-1,1-1 1,-8-5-1,14 9-58,-36-28 228,25 18-249,-1 1 0,0 1-1,0 0 1,-18-8 0,29 15-17,-1 0 1,1 1 0,-1-1 0,1 1 0,-1 0 0,1-1-1,-1 1 1,1 0 0,-1 0 0,1 0 0,-1 0-1,0 0 1,1 0 0,-1 0 0,1 1 0,-1-1 0,1 1-1,-3 0 1,2 1-5,-1-1-1,1 1 0,0-1 1,0 1-1,0 0 1,0 0-1,0 0 0,1 0 1,-1 0-1,-1 3 0,-3 5-83,1 0 0,1 0 0,0 1 0,-3 11-1,6-19 84,-24 99-421,22-85 461,1-1 1,0 1 0,2 0 0,1 21 0,1-28 5,0 0 1,1 0-1,0 0 1,1-1-1,0 1 1,0-1-1,1 0 0,1 0 1,-1 0-1,1-1 1,8 8-1,-14-15 3,1 0 0,0 0 0,0 0 0,0 0 0,0-1 0,0 1 0,0 0 0,0 0 0,0-1 0,0 1 0,0-1 0,0 1 0,1-1 0,-1 0-1,0 1 1,0-1 0,1 0 0,-1 0 0,0 0 0,0 0 0,1 0 0,-1 0 0,2 0 0,-1-1 10,1 0 1,-1 0-1,0 0 1,0 0-1,0 0 1,0 0-1,0-1 1,0 1-1,0-1 1,0 0-1,2-2 1,1-2 37,0 0 0,-1 0-1,0-1 1,-1 1 0,1-1 0,-1 0 0,3-9 0,-5 7 40,1 0-1,-2-1 1,0 1-1,0 0 1,0-1-1,-3-12 1,0 1-15,-10-67-62,12 64-754,1 22 315,0 3 52,0 13 87,1-6 238,0 0-1,0-1 0,1 1 1,0-1-1,0 1 1,5 8-1,4 17-21,-4-9 32,14 34 1,-17-48 11,1-1 0,0 0 0,0-1 0,1 1-1,0-1 1,11 11 0,-9-11 25,0 0 0,0-1 0,1 0-1,18 10 1,-23-15 51,0 0 0,0 0 0,0 0 0,0-1-1,0 0 1,0 0 0,1 0 0,-1-1 0,0 1-1,1-1 1,-1 0 0,0 0 0,1-1 0,7-1 0,-2 0 14,-1-1 1,0-1 0,-1 0 0,1 0 0,0 0-1,-1-1 1,0-1 0,0 1 0,-1-1 0,0 0-1,0-1 1,0 0 0,0 0 0,6-11 0,-7 11-60,-1-1 0,0 1 1,0-1-1,0-1 0,-1 1 1,-1-1-1,1 0 0,-1 1 1,-1-2-1,0 1 0,2-18 1,0-3 66,1-17-334,-5 47 228,0 0-1,0-1 1,0 1-1,0 0 1,0-1 0,0 1-1,0-1 1,0 1-1,0 0 1,0-1-1,0 1 1,0-1-1,0 1 1,0 0 0,1-1-1,-1 1 1,0 0-1,0-1 1,0 1-1,0 0 1,1-1-1,-1 1 1,0 0 0,0-1-1,1 1 1,-1 0-1,8 5-681,5 16 361,6 11 210,-13-24 85,-1 2 0,0-1 0,4 11 0,-4-10 65,0 0 0,0 0 0,1 0 0,12 14 0,7 12 250,-24-33-257,1-1 0,0 1 0,0 0 0,0-1 0,0 1 0,0-1 1,1 1-1,-1-1 0,5 3 0,-6-4 294,7-3 91,-8 2-381,1 0 0,-1 0 0,1 0 0,0 0 0,-1 0 0,1 0 0,-1-1-1,1 1 1,0 0 0,-1 0 0,1 0 0,-1-1 0,1 1 0,-1 0 0,1-1-1,-1 1 1,1-1 0,2-2 32,-1 1-1,0-1 0,0 1 1,0-1-1,0 0 0,0 0 1,-1 0-1,0 0 0,1 0 1,-1 0-1,0 0 0,0 0 1,-1-1-1,1 1 0,-1 0 1,1-1-1,-1-5 0,8-77 147,-3 26-1520,-5 59 1083,2 2 198,-1 0 0,1 1 0,-1-1 0,1 0 0,-1 1 0,1-1 0,1 4 0,0-2-9,3 4 65,1-1 1,0 0-1,0 0 1,0-1-1,1 1 1,0-2-1,0 1 1,0-1-1,0 0 1,11 2-1,-12-4 26,0 0 0,0-1 0,0 0-1,0 0 1,0 0 0,0-1 0,0 0 0,0-1 0,0 1-1,0-1 1,0-1 0,0 0 0,12-4 0,-5-1 57,0 0-1,-1-1 1,0 0 0,-1-1 0,1-1-1,-2 0 1,1-1 0,-2 0-1,1 0 1,-2-1 0,1-1 0,-2 0-1,1 0 1,7-18 0,-6 16 198,-9 13-349,1 0-1,-1 1 1,0-1 0,0 0-1,1 0 1,-1-1-1,-1 1 1,1 0-1,1-4 1,-4 63-1032,0-36 1057,2 0 1,0 0-1,1-1 1,7 41-1,-6-52 16,0-1 1,1 0-1,0 0 0,0 0 0,1 0 0,0-1 1,8 11-1,-9-14 55,0-1 0,0 0 1,0 0-1,0 0 0,0 0 0,1-1 1,0 0-1,-1 1 0,1-1 0,0 0 0,0-1 1,0 1-1,0-1 0,1 0 0,-1 0 1,8 1-1,-8-2 21,0 1 0,0-1 0,0 0-1,0-1 1,0 1 0,0-1 0,0 1 0,0-1 0,0-1 0,0 1 0,0 0 0,-1-1-1,5-2 1,-3 0-5,0 1-1,0-1 1,-1 1 0,0-1-1,0-1 1,0 1 0,0-1-1,3-6 1,3-6 7,-1-2 0,0 1 1,-2-1-1,6-22 0,-10 31-56,19-70 60,-19 67-64,-1 2-210,-2 17-326,-8 165-62,-7 70 347,-7 55 22,20-278 236,-12 100 253,12-102-131,0-1 0,0 1 0,-2-1-1,0 0 1,-9 24 0,8-29-32,4-5 20,-1 0-1,0-1 1,-1 1 0,1-1 0,-1 1-1,-4 4 1,6-7-73,-1-1-1,1 0 1,-1 0 0,1 1-1,-1-1 1,0-1 0,0 1-1,0 0 1,1 0 0,-1 0-1,0-1 1,0 1-1,0-1 1,0 0 0,0 0-1,0 1 1,0-1 0,0 0-1,-4-1 1,-1 0-25,1-1 1,-1 1 0,1-1-1,0 0 1,-1-1 0,1 0-1,0 0 1,0 0-1,1-1 1,-1 1 0,1-1-1,0-1 1,-5-4-1,2 1-71,0 0 0,1-1-1,0 1 1,1-1 0,-1-1 0,2 1-1,-5-12 1,8 18 41,1-1 1,-1 0-1,1 0 0,1 0 1,-1 0-1,0 0 1,1-1-1,0 1 0,0 0 1,0 0-1,1 0 1,0-5-1,2-2 65,0 0-1,10-21 0,-4 12-128,-4 8 26,0 0 0,1 1 0,0 0 0,1 0 0,0 1 0,0-1 0,1 1 0,1 1 1,0 0-1,0 0 0,1 1 0,0 0 0,0 0 0,1 1 0,0 1 0,0 0 0,22-9 1,-29 14 40,-1 1 1,1-1-1,-1 0 1,1 1 0,-1 0-1,1 0 1,-1 0-1,1 0 1,-1 0 0,1 1-1,-1 0 1,0 0-1,1 0 1,-1 0 0,0 0-1,5 3 1,19 14-1505,-4 4-3368,-14-13 2966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13:05.92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100 29 9152,'-28'-4'3360,"25"4"-2592,-2-5-224,0 5 1472,2 0-1217,-2 0 993,0-3-1024,0 3-96,1-3-448,-1 3-480,0 0 128,2 0-896,-2-5 576,-5 1-3167,2-1 1983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00:46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46 4736,'-15'-20'2144,"12"26"-1856,-2-6 1440,10 0-992,-2 5 1184,12 4-1088,15-1 1056,11 4-1088,31-4 575,9-1-799,17-11 416,-6 4-576,6-16-96,-9 1-192,19-10-1856,-18 5 961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13:17.41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24 663 1888,'-6'9'2901,"5"-8"-2843,0 1-1,0-1 0,1 1 1,-1-1-1,0 1 1,1 0-1,-1-1 0,1 1 1,-1 0-1,1 0 1,0 0-1,-1-1 0,1 1 1,0 0-1,0 0 1,1 2-1,-1-2 39,0-1-28,0 0 1,0 0-1,0 0 0,0 0 0,0 1 1,-1-1-1,1 0 0,0 0 1,-1 0-1,1 0 0,0 0 0,-1 0 1,1 0-1,-1 0 0,0 0 0,1 0 1,-1 0-1,0 0 0,-1 1 0,1-1 103,1 0-91,0 4-37,0-4 815,0 9 166,0-7 1093,1-8-1426,3-19-453,-1 12-48,4-22 1,0 0 132,2 0-265,2 1 1,1 0 0,2 0-1,26-45 1,-35 71-107,-1 1 1,2-1 0,-1 1-1,1 0 1,0 0-1,0 1 1,11-7-1,4-5-132,-20 17 175,-1-1-1,1 1 1,0 0-1,-1 0 1,1 0-1,-1 0 1,1 0 0,0 0-1,-1 0 1,1 0-1,-1 0 1,1 0-1,0 0 1,-1 1 0,1-1-1,-1 0 1,1 0-1,-1 1 1,1-1 0,-1 0-1,1 0 1,-1 1-1,1-1 1,-1 1-1,1-1 1,-1 0 0,1 1-1,-1-1 1,0 1-1,1-1 1,-1 1 0,0-1-1,1 1 1,-1 0-1,13 23 100,-10-15-72,-1-1 1,0 1-1,0 0 0,0 8 1,2 15-18,31 175-245,-32-189 331,0 0 0,0 0-1,2 0 1,0 0 0,1-1-1,1 0 1,1-1 0,0 1-1,20 29 1,-27-45 458,8-9 923,1-8-1381,-1 0 0,0-1 0,-2 1-1,0-2 1,8-28 0,13-31-150,-13 39-248,-10 24 282,1 0 0,1 0 1,8-14-1,-10 19-110,-2 4-318,3 11 300,-3 0 139,0 1-1,0-1 1,0 1 0,-1 0-1,2 9 1,1 3-1,32 76-223,-5-11 97,-30-79 148,1 1-1,-1-1 1,1 0 0,0 0-1,0 0 1,1 0 0,6 7-1,2 6 42,-11-15-28,1-1 1,0 1 0,-1 0 0,1-1 0,0 0-1,0 1 1,0-1 0,3 2 0,-3-2 11,0-1 0,-1 0 1,1 0-1,0 0 0,-1 0 1,1 0-1,0 0 0,0-1 0,0 1 1,-1-1-1,1 1 0,0-1 0,0 0 1,0 0-1,0 1 0,3-2 1,-3 1 1,0-1 0,0 0 1,0 1-1,1-1 0,-1-1 1,0 1-1,0 0 0,0 0 1,-1-1-1,1 1 0,0-1 1,0 1-1,2-4 0,2-3 53,0 0 1,0-1-1,0 1 0,-1-1 0,5-11 0,17-52 39,-21 55-66,0-4-6,-1 1-1,3-25 0,5-20-31,-12 57-158,0-1 1,0 1 0,-1-14-1,0 17-53,0 4 40,1 15-262,1-2 338,12 66-48,28 91 1,-39-158 94,1-1 1,1 1 0,0-1-1,8 13 1,-11-20 48,0 0 1,1 0-1,-1 1 1,1-2-1,-1 1 1,1 0-1,0 0 1,0-1-1,1 0 0,-1 1 1,0-1-1,1 0 1,-1-1-1,1 1 1,0-1-1,4 2 1,-5-3 22,1 0 1,-1 0 0,1 0-1,-1 0 1,1-1 0,-1 1-1,1-1 1,-1 0 0,1 0 0,-1 0-1,4-2 1,0 0-13,1-1 1,-1 0 0,11-9-1,-7 4 1,-1 0 0,0-1-1,-1-1 1,0 1 0,-1-2 0,0 1-1,0-1 1,-1 0 0,-1-1 0,5-14-1,5-16 263,16-78-1,-20 68-236,-10 46-84,0 0-65,0 1 1,-1-1-1,1-12 0,-2 19 54,0 0 0,0 0 0,0-1 0,0 1-1,0 0 1,0-1 0,0 1 0,0 0 0,0-1 0,0 1-1,1 0 1,-1-1 0,0 1 0,0 0 0,0 0 0,1-1-1,-1 1 1,0 0 0,0 0 0,0 0 0,1-1 0,-1 1 0,0 0-1,1 0 1,-1 0 0,1-1 0,3 113-519,-2-92 539,1 0 0,1 0 0,10 30 1,-9-35-6,1-1 1,12 22 0,-14-31 20,-1 1 0,1 0 0,0-1 0,1 0 0,-1 0 0,1 0 0,0-1 0,8 6 1,-12-9 13,1 0 1,-1-1 0,0 1 0,1-1-1,-1 1 1,0-1 0,1 1 0,-1-1-1,1 0 1,-1 0 0,1 0 0,-1 0-1,0 0 1,1 0 0,-1 0 0,1 0 0,2-1-1,-1 0 26,0 0 0,0 0-1,0-1 1,-1 1 0,1-1 0,0 0-1,4-3 1,-1-1 7,0 0-1,-1 0 1,1 0 0,-2-1 0,8-11 0,26-65 58,-12 23-143,-12 28 22,22-40-258,-31 64 173,0 1 0,0-1 1,1 1-1,0 0 0,0 1 0,14-11 0,-19 16 94,0 1-1,0-1 1,0 0 0,0 0-1,1 1 1,-1-1-1,0 1 1,1-1 0,-1 1-1,0 0 1,1-1-1,-1 1 1,1 0 0,-1 0-1,0 0 1,1 0-1,-1 0 1,1 0 0,-1 1-1,0-1 1,1 0-1,-1 1 1,0-1-1,1 1 1,-1-1 0,0 1-1,0 0 1,1-1-1,-1 1 1,0 0 0,0 0-1,1 1 1,4 4-6,-1 0 0,1 0 0,-2 0 0,8 11 0,-7-9 59,16 29 84,7 9-11,-20-34 334,-10-9 398,-4-6-398,1 1-437,0-1 1,0 1-1,0 0 1,0 0-1,0 1 1,-7-2-1,9 3-60,0 0 0,1-1 0,-1 1 0,1 0 0,-1 1 0,0-1 0,1 0 0,-1 1 0,0-1 0,1 1 0,-1 0 0,1 0 0,-1 0 0,-2 2 0,-1 1-4,1 0-1,0 0 1,0 1 0,0 0-1,0 0 1,1 0-1,0 0 1,0 1 0,1-1-1,-1 1 1,1 0-1,0 0 1,1 0-1,0 1 1,0-1 0,0 1-1,0-1 1,1 1-1,0-1 1,1 1 0,0 0-1,0 0 1,0-1-1,0 1 1,1 0 0,3 8-1,-3-10 35,1 0 1,0 0-1,1 0 0,-1 0 0,1-1 0,0 1 0,0-1 0,0 0 1,1 0-1,-1 0 0,1 0 0,0-1 0,7 5 0,-1-1 2,0-1-1,0 0 0,0 0 0,1-1 0,12 4 1,-11-6 41,1 0 1,-1 0 0,1-1-1,0-1 1,0 0 0,0 0-1,0-2 1,0 1 0,0-2-1,0 0 1,-1 0 0,1-1-1,-1-1 1,1 0 0,-1-1-1,0 0 1,-1 0 0,1-2-1,-1 1 1,-1-1 0,1-1-1,-1 0 1,15-15 0,-17 13-2,-1 0 1,1 0 0,-2-1-1,1 1 1,4-14 0,22-61 146,-19 47-237,36-84 184,12-30-168,-52 121 238,-1 0-1,10-64 1,-17 73-60,-1 0 0,-3-37 1,2 55-150,-1 0 1,0 0-1,0 0 0,-1 0 1,1 1-1,-3-5 1,4 7-2,0 1 0,0-1 0,0 1 1,0-1-1,-1 1 0,1-1 0,0 1 1,0 0-1,-1-1 0,1 1 1,0-1-1,-1 1 0,1 0 0,0-1 1,-1 1-1,1 0 0,0 0 1,-1-1-1,1 1 0,-1 0 0,1 0 1,0-1-1,-1 1 0,1 0 1,-1 0-1,1 0 0,-1 0 0,1 0 1,-1 0-1,1 0 0,-1 0 0,1 0 1,-1 0-1,1 0 0,-1 0 1,1 0-1,0 0 0,-1 0 0,1 0 1,-1 1-1,1-1 0,-1 0 1,1 0-1,0 0 0,-1 1 0,1-1 1,-1 0-1,1 1 0,0-1 1,-1 0-1,1 1 0,0-1 0,-1 0 1,1 1-1,0-1 0,0 1 0,0-1 1,-1 0-1,1 1 0,0-1 1,0 1-1,0 0 0,-12 19-109,1 0-1,1 1 0,-10 32 1,6-7 88,3 1 1,-9 62 0,14-35-267,4 105 0,5-151 413,1-2 1,0 1 0,2 0 0,13 33 0,-17-54-109,0-1 1,0 0-1,1 0 1,-1 0-1,1 0 0,1-1 1,-1 1-1,1-1 1,-1 0-1,1 0 0,1 0 1,-1 0-1,0-1 1,1 0-1,0 0 0,0 0 1,0 0-1,0-1 1,0 0-1,11 3 1,0-1 46,1-1 0,0 0 1,0-2-1,0 0 0,28-2 1,-30 0-9,-1 0-1,1-2 1,-1 0-1,0 0 1,0-1 0,0-1-1,0 0 1,-1-1 0,0-1-1,0 0 1,0-1 0,-1 0-1,-1-1 1,1 0 0,-1-1-1,-1 0 1,0 0 0,0-1-1,-1-1 1,0 0 0,-1 0-1,7-15 1,1-6 69,15-45 1,-26 62-56,-1-1 0,0 1 0,-1-1 0,-1 1 1,0-22-1,-1 20 14,0 14-53,-1 0 1,0 0 0,0 0 0,0 0-1,0-1 1,0 1 0,-1 0-1,0 0 1,0 0 0,0 0 0,0 0-1,-1 0 1,-2-5 0,2 7-39,1 0 1,-1 0 0,0 0-1,0 0 1,0 1-1,0-1 1,0 1-1,0-1 1,0 1-1,-3-1 1,4 1 3,0 1 0,-1-1-1,1 1 1,0 0 0,-1 0 0,1 0-1,-1 0 1,1 0 0,-1 0 0,1 0-1,0 0 1,-1 0 0,1 1 0,0-1 0,-1 1-1,1-1 1,0 1 0,-1-1 0,1 1-1,-2 1 1,-2 1-22,0 1-1,0 1 0,0-1 1,1 0-1,0 1 0,0 0 1,-6 9-1,3-2-32,0 0 0,-8 21 1,6-9-31,1 0 0,2 0 0,0 1 0,2-1 0,-3 49 1,7-53 122,0 1 0,2-1 0,0 1 0,2-1 1,0 0-1,1 0 0,13 32 0,-16-48-9,1 1 0,-1-1 0,1 0 0,0 0 0,1 0-1,-1 0 1,1 0 0,-1-1 0,1 0 0,0 1 0,1-2 0,-1 1 0,0 0-1,1-1 1,-1 0 0,1 0 0,0 0 0,0 0 0,0-1 0,0 0 0,0 0-1,0 0 1,0-1 0,0 0 0,0 0 0,9-1 0,-1-2 88,0-2-1,0 0 1,-1 0 0,0-1 0,0 0 0,0-1-1,-1-1 1,0 0 0,20-18 0,-2-3-1,-2-2 0,25-33 0,-25 25 4,0-1 1,22-47-1,0-10 304,-48 95-405,0-1-1,-1 1 0,1 0 0,0-1 1,-1 1-1,1-1 0,-1 1 0,0-1 0,1 1 1,-2-4-1,1 4-7,0 2-61,-1 2 13,0-1 1,-1 2-1,1-1 0,0 0 0,0 0 0,0 0 1,0 4-1,0-6 38,-5 23-175,1-1 0,1 1-1,-2 35 1,1-9 204,-18 119 383,22-84-78,2-49-253,-1-34 454,0-1-474,1 3 14,11 2-40,-10-5 74,24 8-342,-15-6 274,0-1-1,1 0 1,-1-1-1,1 0 0,-1 0 1,1-1-1,-1-1 0,18-4 1,4 0 101,-9 1-6,-1 0 0,1-1 0,-1-2 1,-1 0-1,23-12 0,-10 6-19,-27 12-129,-1-1 0,1 0 0,11-7 0,-10 5-184,4-3-1832,-12 7 1741,-1 1 0,1-1-1,-1 1 1,0-1 0,1 0-1,-1 1 1,0-1 0,0 0-1,1 0 1,-1 1 0,0-1-1,0 0 1,0 1-1,0-1 1,0 0 0,0 0-1,0 1 1,0-1 0,0 0-1,0-1 1,-3-6-3460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13:17.82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270 4 9888,'-40'-4'3648,"25"8"-2816,1 4-256,6 3-576,-15 6-128,-4-2-160,1 2 160,-1-2-1120,-1-2 672,6-6-3904,-1-2 2496,6-22-1632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13:43.36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149 60 576,'-14'0'3756,"-17"0"-2792,8 0 844,27-8-1547,-4 7-245,0 0 1,1 0-1,-1 0 0,0 0 0,1-1 1,-1 1-1,0 0 0,0 0 0,0 0 1,0 0-1,0 0 0,0 0 0,-1-1 1,1 1-1,0 0 0,-1 0 0,1 0 1,0 0-1,-1-1 0,-2-10-330,2 11 316,1 1-1,0-1 1,0 1 0,0-1 0,0 1 0,0 0 0,0-1-1,0 1 1,0-1 0,-1 1 0,1 0 0,0-1 0,0 1 0,-1-1-1,1 1 1,0 0 0,0-1 0,-1 1 0,0-1 0,1 1 3,0 0 1,-1 0-1,1-1 1,0 1 0,-1 0-1,1-1 1,0 1 0,0 0-1,-1 0 1,1-1-1,0 1 1,0-1 0,0 1-1,0 0 1,0-1 0,-1 1-1,1 0 1,0-1-1,0 0 1,0 0 101,4 8-159,0 0 43,-1 1 0,0-1 1,0 1-1,2 12 0,18 115 949,-10-51 66,-5-26-973,3 16 569,-8-54-283,0 0-1,-2 0 1,0 27 0,4 42 502,-13 35-69,7-112-661,1-7-95,0 0-1,-1 0 1,0-1 0,-1 8-1,-3 14 112,5-22-93,-1-1 0,1 1 0,-1-1 0,0 1 0,0-1 0,0 1 0,-3 5 0,1-1 99,3-7-71,0 0-1,0-1 1,0 1-1,-1 0 1,1-1 0,0 1-1,0 0 1,-1-1-1,1 1 1,0 0 0,-1-1-1,1 1 1,-1-1-1,1 1 1,-2 0 0,1 0 107,-11-17 475,11 8-650,0 0 0,0 0 0,1-1 1,1-11-1,0-2 123,0-2 33,2 0 0,8-39-1,1-2-182,16-306-219,-28 267 144,0 101 132,-1 0 0,1 0 0,-1 0 1,1 0-1,-1 0 0,0 1 0,-2-5 0,2 5-115,0-1 0,0 0 1,0 0-1,0 1 0,1-1 0,-1 0 0,1-3 1,0 8 88,0-1 0,1 1 0,-1 0 0,1 0 0,-1 0 1,1-1-1,0 1 0,2 3 0,3 8-69,1 12 100,-1 0 0,-1 1 1,3 38-1,-6 75 88,1 21-61,1 19 1072,-4-151-1058,-4 16-61,-1-4 166,4-33-136,0-6 56,1 0 0,-1 1-1,1-1 1,-1 0 0,1 0 0,0 0 0,-1 1-1,1-1 1,0 0 0,0 0 0,0 1 0,1 1 0,-10-8 671,-32-62 49,-49-34-763,50 47 144,36 50-264,3 3 80,1 1-1,0 0 1,0 0-1,-1-1 1,1 1-1,0 0 0,-1-1 1,1 1-1,0 0 1,0-1-1,0 1 0,-1 0 1,1-1-1,0 1 1,0 0-1,0-1 1,0 1-1,0 0 0,0-1 1,0 1-1,0-1 1,0 1-1,0-1 0,0 0-204,17 15-256,-13-11 447,1 1 0,-1 0 0,0 0 0,7 9 0,2 3-7,6 7 66,-1 1 0,-1 0 0,24 47 0,-24-40-31,42 58 0,-53-81-12,-3-3 53,1-1-1,0 1 1,-1-1-1,1 0 1,7 5 0,-10-9-27,0 1 1,0 0-1,1-1 1,-1 1 0,0-1-1,0 1 1,0-1-1,0 0 1,1 0 0,-1 1-1,0-1 1,0 0-1,0 0 1,1 0 0,-1 0-1,0 0 1,0 0-1,1-1 1,-1 1 0,0 0-1,0-1 1,0 1-1,0-1 1,0 1 0,1-1-1,-1 1 1,0-1-1,0 0 1,0 0 0,1-1-1,7-7 82,0-1 1,-1-1-1,-1 1 1,0-1-1,0 0 0,7-18 1,6-7-9,1-1-177,24-56 0,-42 87 45,5-11-32,-8 16 65,0 1 0,0 0 0,0 0 0,0-1 0,0 1 1,0 0-1,0 0 0,0-1 0,0 1 0,0 0 0,0-1 0,0 1 1,0 0-1,0 0 0,0-1 0,0 1 0,0 0 0,0 0 0,0-1 1,0 1-1,0 0 0,0-1 0,0 1 0,-1 0 0,1 0 0,0 0 1,0-1-1,0 1 0,0 0 0,-1 0 0,1 0 0,0-1 0,0 1 1,0 0-1,-1 0 0,1 0 0,0 0 0,0 0 0,-1-1 0,1 1 1,0 0-1,0 0 0,-1 0 0,1 0 0,0 0 0,-1 0 0,1 0 1,-1 0-1,-16-2-317,13 1 293,1 0 0,-1 1 0,1 0 0,-1-1 0,-6 2 0,-46 3 231,-83-3 0,66-2 18,-44 1-562,116 0 92,1 0-12,0 0 0,-1 0 0,1 0 0,-1 0 0,1 0-1,0 0 1,-1 1 0,1-1 0,0 0 0,-1 0 0,1 0 0,0 0 0,-1 1 0,1-1 0,0 0 0,-1 0 0,0 2-1048,0 6-4930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13:44.83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104 4 832,'1'0'-115,"7"-1"5846,-8 1-5682,0 0 1,0-1-1,0 1 1,0 0-1,0 0 1,0 0 0,1 0-1,-1 0 1,0 0-1,0 0 1,0-1-1,0 1 1,0 0-1,0 0 1,0 0-1,1 0 1,-1 0-1,0 0 1,0 0-1,0 0 1,0 0-1,0 0 1,1 0 0,-1 0-1,0 0 1,0 0-1,0 0 1,0 0-1,0 0 1,1 0-1,-1 0 1,0 0-1,0 0 1,0 0-1,0 0 1,0 0-1,0 0 1,1 0-1,-1 0 1,0 0 0,0 0-1,0 1 1,0-1-1,0 0 1,0 0-1,0 0 1,1 0-1,-1 0 1,0 0-1,0 0 1,0 1-1,0-1 1,0 0-1,0 0 1,0 0-1,2 14 612,-6 17-479,-21 52 516,-23 145 1,37-168-550,4-20 175,1 0-1,0 51 1,5-91-356,-2 0-256,-3 1-2267,3 6-79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13:45.55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 32 3072,'-10'-1'1295,"8"-3"534,12-9 347,-7 11-2420,-2 1 484,0-1 1,1 1-1,-1 0 0,0 0 1,1 1-1,-1-1 1,1 0-1,-1 0 0,1 1 1,-1-1-1,1 1 1,2-1-1,-3 1 59,8 0 277,72 3 741,43-5-598,120 4-201,26 10-128,-253-8 154,-10-1-1745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13:46.72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75 3136,'14'6'1707,"-13"-5"-1206,8 3 400,-5-3-677,1 0 0,-1-1-1,1 1 1,9-1 0,-10-1-67,1 1 0,0 1 0,0-1 0,6 2 0,1 0 458,-1 0-1,0 0 1,17-1 0,-23 1-448,-3-1-139,9 0 315,-9-1-337,-1 0 0,0 0 0,0 0-1,0 1 1,0-1 0,0 0 0,0 1-1,1-1 1,-1 1 0,1 0 0,-1 0-5,0-1 1,-1 0 0,1 1-1,0-1 1,0 0 0,0 1 0,-1-1-1,1 0 1,0 0 0,0 1-1,0-1 1,0 0 0,-1 0 0,1 0-1,1-1 1,3 1 11,-5 0 5,1 0 0,0 0 0,0 0 1,-1 0-1,1 0 0,0-1 0,0 1 0,-1 0 1,1 0-1,0-1 0,-1 1 0,1 0 0,0-1 0,-1 1 1,1 0-1,-1-1 0,1 1 0,0-1 0,-1 1 0,1-2 1,0 1-14,0 0 0,-1 1 0,1-1 0,0 0 0,0 0 0,-1 1 0,1-1 0,0 1 0,0-1 0,0 0 0,2 0 0,6-5 127,-8 4-128,1 1 0,-1-1 0,0 0 1,0 0-1,0 1 0,0-1 1,0 0-1,0 0 0,0 0 0,0 0 1,-1 0-1,1 0 0,-1 0 0,0 0 1,0-1-1,0 1 0,0 0 0,0 0 1,0 0-1,0 0 0,0 0 1,-1 0-1,1 0 0,-1 0 0,0 0 1,0 0-1,0 0 0,0 0 0,0 0 1,0 0-1,0 1 0,0-1 0,-1 0 1,1 1-1,-1-1 0,1 1 0,-1-1 1,1 1-1,-1 0 0,0 0 1,0 0-1,0 0 0,0 0 0,-3-1 1,-1 0-19,1 1 0,-1-1 1,1 2-1,-1-1 0,0 0 1,1 1-1,-1 0 0,0 1 1,0-1-1,1 1 0,-1 0 1,0 0-1,1 1 0,-1 0 1,-8 4-1,-7 3 109,11-5-42,0 0 1,-15 9-1,22-10-35,0-1 0,0 0 0,0 0-1,0 1 1,1 0 0,-1-1 0,1 1 0,0 0 0,0 0 0,0 0-1,-3 7 1,3-7 9,1 1 0,0-1 0,-1 0 0,1 1 0,0-1 0,1 1 0,-1 0 0,1-1 0,0 1-1,-1 0 1,2-1 0,-1 1 0,0-1 0,1 1 0,-1 0 0,1-1 0,0 1 0,1-1 0,-1 1 0,3 4 0,1 1 137,0 0 1,1 0-1,0-1 1,0 0 0,1 0-1,7 7 1,-10-11-74,1-1 1,0 1-1,-1-1 1,1 0-1,0 0 1,1-1-1,-1 1 0,0-1 1,1 0-1,-1-1 1,1 1-1,8 0 1,2-2-19,-1 0 0,1-1 0,-1-1 0,0 0 0,1-1 0,25-9 0,-13 4-157,-23 7-789,0-1 0,-1 0 0,1-1 1,0 1-1,6-6 0,-5 5-731,-1-1 0,1 1 0,12-5 0,11 0-775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13:48.52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 37 1824,'-1'0'1995,"0"-2"-1953,1 0 0,-1 1 0,0-1 0,1 0 0,-1 0 0,1 0 0,0 1 0,0-1 0,0 0 0,0 0 0,0 0 0,0-8 6125,0 9-5698,0 1-411,0 0 1,0 0 0,0-1 0,0 1 0,0 0-1,0 0 1,0 0 0,0 0 0,0 0 0,0 0 0,0 0-1,0 0 1,0-1 0,0 1 0,0 0 0,0 0-1,0 0 1,0 0 0,0 0 0,0 0 0,0 0-1,0-1 1,0 1 0,0 0 0,0 0 0,0 0 0,0 0-1,0 0 1,0 0 0,0 0 0,1 0 0,-1 0-1,0 0 1,0-1 0,0 1 0,0 0 0,0 0 0,0 0-1,0 0 1,0 0 0,0 0 0,1 0 0,7 1-26,1 1 1,-1 0 0,1 0-1,10 5 1,-1-1 118,10 7-32,-22-10-69,-1-1 0,0 1 0,1-1 0,-1 0 0,7 1 0,37 3 51,-22 0 196,-22-5 128,3 0-1361,-8-1 803,0-1-1,0 1 1,1 0-1,-1 0 0,0 0 1,0-1-1,0 1 0,0 0 1,0 0-1,0-1 0,0 1 1,0 0-1,1-1 1,-1 1-1,0 0 0,0 0 1,0-1-1,0 1 0,0 0 1,0-1-1,-1 1 0,1 0 1,0 0-1,0-1 0,0 1 1,0 0-1,0 0 1,0-1-1,0 1 0,0 0 1,-1 0-1,1-1 0,0 1 1,-3-4-1683,2 4 1659,1 0 0,0 0 0,0 0-1,-1-1 1,1 1 0,0 0 0,0 0 0,-1-1 0,1 1 0,0 0 0,0 0 0,0-1 0,0 1 0,-1 0 0,1 0 0,0-1 0,0 1 0,0 0 0,0-1 0,0 1 0,0 0 0,0-1 0,0 1 0,0 0 0,0 0 0,0-1 0,0 1 0,0 0 0,0-1 0,0 1 0,0 0 0,0-1 0,0 1 0,7-7-1412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13:49.38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29 1 2496,'7'0'777,"-2"-1"815,-7 6 1153,-8 11-2441,5-8-16,5-7-247,-1 1 0,1-1 1,-1 0-1,1 0 0,-1 0 0,0 0 1,1 0-1,-1-1 0,0 1 0,-2 2 1,-5 1 118,1 1 2095,7-5-2213,1 0 1,-1 1 0,0-1 0,0 0 0,0 0 0,1 0 0,-1 0-1,0 1 1,0-1 0,1 0 0,-1 0 0,0 0 0,0 0 0,1 0 0,-1 0-1,0 0 1,0 1 0,1-1 0,-1 0 0,0 0 0,0 0 0,1 0-1,-1 0 1,0 0 0,0 0 0,1-1 0,-1 1 0,0 0 0,1 0 0,-1 0-1,0 0 1,44 5 635,-25-5-402,-4-1-121,0 1 0,21 4 0,-30-5-187,-5 1 23,0 0-1,0 0 1,1 0 0,-1 0-1,0 1 1,1-1 0,-1 0-1,0 0 1,0 1 0,0-1-1,1 1 1,-1-1 0,0 1-1,0-1 1,1 2 0,2-1 395,-1 0-1591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13:50.45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20 1472,'13'0'3872,"-11"0"-3692,-1-1 1,1 1-1,0-1 0,0 1 1,-1-1-1,1 0 0,0 1 1,0-1-1,-1 0 1,1 0-1,-1 0 0,3-3 1,4-1 4364,-7 3-3060,-2 4-1450,1-2 29,0 83 344,-5 229-192,4-121 372,2-107-50,-1-83-400,-14 2-1706,13-3 1189,-1-1-1,1 1 0,0-1 1,-1 1-1,1-1 1,0 1-1,-1-1 1,1 0-1,0 0 0,0 0 1,0 0-1,0 0 1,0 0-1,0 0 0,0 0 1,0 0-1,0 0 1,0 0-1,0-1 1,1 1-1,-1 0 0,0-3 1,3-4-2629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13:51.09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72 1152,'4'-12'384,"-4"11"-317,1 0-1,-1 0 1,0 0 0,1 0-1,-1 0 1,1 0 0,-1 0-1,1 0 1,-1 0 0,1 0-1,0 0 1,0 0 0,-1 0-1,1 0 1,1 0 0,0-1 302,0 0 1,0 0-1,0 1 1,0-1-1,1 1 1,-1-1-1,0 1 1,1 0 0,-1 0-1,1 0 1,-1 0-1,1 0 1,2 0-1,0 0 8,0 1-1,0 0 0,0 0 0,0 1 1,0 0-1,6 1 0,-2-1 40,1 0-1,0 0 0,18-2 0,-3 0-33,0 0 76,37-7 1,0 0 21,50-1 94,115 7-1,-114 17-456,-100-11-52,-10-3-152,-1 0 1,1-1-1,-1 1 1,1-1-1,0 1 0,-1-1 1,1 0-1,3 0 1,-5 0-375,0 1 0,0-1 1,0 1-1,0 0 1,-1-1-1,1 1 1,0 0-1,0 0 1,-1 0-1,1-1 0,0 1 1,-1 0-1,1 0 1,-1 0-1,1 0 1,0 2-1,1 2-920,6 6-1504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00:54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378 125 1888,'1'2'291,"-1"0"-1,1-1 1,-1 1 0,1 0-1,0-1 1,0 1 0,0-1-1,0 1 1,2 2 0,3 3 2152,-8-15 1972,-4-6-4252,-2 0 0,0 1 0,0 0 0,-1 1 0,-1-1 0,0 2 0,0 0 0,-16-13 0,23 22-140,-1 0 1,1 0 0,-1 0-1,0 0 1,1 1 0,-1-1-1,0 1 1,0 0 0,0 0-1,0 1 1,0-1 0,0 1-1,-1 0 1,1 0 0,0 0-1,0 1 1,-5 0 0,1 1-43,1-1 1,-1 1 0,1 0 0,0 1-1,0 0 1,0 0 0,0 0-1,-9 7 1,9-5 6,1 1-1,0 0 1,0 1 0,0 0-1,1 0 1,0 0 0,0 0-1,1 1 1,0-1 0,0 1 0,1 0-1,0 1 1,1-1 0,-1 0-1,1 1 1,0 11 0,0-8 53,1-1 1,1 1-1,0 0 0,1 0 1,0 0-1,1 0 1,0-1-1,1 1 1,0-1-1,0 1 0,9 15 1,-5-15 53,0-1 0,1 0 0,0-1 0,1 0 0,0 0-1,0-1 1,1 0 0,0-1 0,20 13 0,-28-20-30,0 0 0,-1 0 0,1 0 0,0 0-1,0-1 1,-1 1 0,1 0 0,0-1 0,0 0 0,0 1-1,0-1 1,0 0 0,0 0 0,0 0 0,3-1-1,-4 1-39,-1 0-1,0 0 0,0 0 0,1 0 0,-1 0 0,0 0 0,0 0 1,1 0-1,-1 0 0,0 0 0,0-1 0,1 1 0,-1 0 0,0 0 1,0 0-1,0 0 0,1-1 0,-1 1 0,0 0 0,0 0 0,0 0 0,0-1 1,0 1-1,1 0 0,-1 0 0,0-1 0,0 1 0,0 0 0,0 0 1,0-1-1,0 1 0,0 0 0,0-1-14,-1 0 0,1 0-1,0 1 1,-1-1 0,1 0 0,-1 1-1,1-1 1,-1 1 0,1-1 0,-1 0 0,0 1-1,1 0 1,-1-1 0,0 1 0,1-1-1,-2 0 1,0 0-37,0 1-1,0-1 1,-1 0-1,1 1 1,0-1-1,0 1 1,0-1 0,0 1-1,0 0 1,-1 0-1,1 0 1,0 0-1,0 1 1,0-1-1,0 0 1,0 1-1,-1 0 1,1-1 0,0 1-1,0 0 1,-3 2-1,-3 2-121,-1 1-1,1 0 0,-11 10 1,12-10 50,-15 13-105,4-4 27,-20 21 0,33-31 177,0 1-1,1-1 0,-1 1 0,1 1 0,1-1 0,-1 1 0,1-1 0,-3 10 1,2-5 38,1 1 0,0 0 0,1 0 0,0 0 1,0 19-1,2-27 12,0 0 1,1 0 0,-1 0-1,1-1 1,0 1 0,0 0-1,0 0 1,1-1 0,-1 1-1,1 0 1,0-1 0,0 0-1,0 1 1,1-1 0,-1 0-1,1 0 1,0 0 0,-1 0-1,1-1 1,1 1 0,4 2 0,-4-3 19,-1 0 1,1-1 0,-1 1 0,1-1 0,0 0-1,0 0 1,-1 0 0,1-1 0,0 0 0,0 1-1,0-1 1,0-1 0,0 1 0,-1 0 0,1-1-1,0 0 1,5-1 0,7-4 183,-1 0-1,26-13 1,-29 13-178,31-18 189,-27 15-83,1 0 0,32-12 0,-31 13-180,-15 7-6,-1 0 0,0 0 0,1-1 0,-1 1 1,1 1-1,0-1 0,-1 0 0,1 1 1,-1-1-1,1 1 0,0 0 0,-1 0 1,1 0-1,0 0 0,3 1 0,-4 0-129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13:52.98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167 1 1664,'0'3'4480,"0"8"-3403,0-6-522,0 7-183,0-1 0,-1 1 0,-3 18 0,-4 4 73,-5 49 0,3-12-18,-6 32-294,-5 24 475,14-100-368,-1 0 0,-21 47 0,29-74-229,-2 4-63,-2 5 1145,4-9-1062,0 0 1,-1 0-1,1 0 0,0 0 0,0 0 0,-1 0 0,1 0 1,0 0-1,0 0 0,-1 0 0,1 0 0,0 0 0,0 0 1,-1 0-1,1 0 0,0 0 0,0 0 0,-1 0 0,1 0 1,0 0-1,0-1 0,-1 1 0,1 0 0,0 0 0,0 0 1,0 0-1,-1 0 0,1-1 0,0 1 0,0 0 0,0 0 1,0 0-1,0-1 0,-1 1 0,1 0 0,0 0 0,0-1 1,0 1-1,0 0 0,-4-8 19,0 0 0,1-1 0,0 1 0,0 0-1,1-1 1,0 0 0,1 0 0,-1-9 0,-1-1-19,-2-33-9,1-91 0,5 95-18,-1 35-39,0-1-1,2 1 1,0 0 0,0 0 0,1 0-1,8-23 1,-8 29 14,1 0-1,-1 0 0,1 0 1,0 1-1,0-1 1,1 1-1,0 0 0,0 0 1,1 1-1,-1 0 0,1 0 1,1 0-1,6-4 1,-8 7 5,-1 0 1,1 0 0,0 0-1,0 1 1,0 0 0,0 0-1,0 0 1,0 0 0,0 1-1,0 0 1,0 0 0,1 0-1,-1 1 1,0 0 0,0 0-1,6 2 1,-1 0 20,0 0 1,-1 1-1,1 1 0,-1-1 0,0 2 0,17 11 1,-19-10 50,-1-1 0,0 1 0,0 1 1,0-1-1,-1 1 0,5 8 0,2 5 36,-11-19-45,0 0 1,0 0-1,0 0 1,0 0-1,-1 0 1,1 0-1,-1 0 1,1 0 0,-1 0-1,0 4 1,0-5-29,0-1 0,1 1 0,-1 0 0,-1 0 0,1-1 0,0 1 0,0 0 1,0 0-1,0-1 0,0 1 0,-1 0 0,1 0 0,0-1 0,-1 1 0,1 0 1,0-1-1,-1 1 0,1 0 0,-1-1 0,1 1 0,-1-1 0,0 1 0,1-1 1,-1 1-1,1-1 0,-1 1 0,0-1 0,0 1 0,-4 0-35,1 0-1,-1-1 1,0 1-1,1-1 1,-1 0-1,1 0 1,-1 0-1,1-1 1,-1 0-1,-8-2 0,4 0-437,0-1 0,0-1 0,0 1-1,-8-7 1,4 4-404,3 0-826,0 1 0,-11-10 1,12 4-2221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14:00.427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401 161 1056,'-4'0'206,"-1"1"0,0 0 0,0 0 0,1 1 0,-1-1 0,-7 5 0,-7 1 437,8-5-315,0 0 0,0-1 0,-1 0 0,1-1 0,0 0 0,-16-3 0,-18 1 661,-81-4 542,54 0-1552,68 6 21,4 1-1,0-1 1,0 0 0,0 0 0,0 0-1,0 0 1,0 0 0,0 0 0,0 0-1,0 0 1,0 0 0,1 0 0,-1 0-1,0 0 1,0 0 0,0 0 0,0 0-1,0 0 1,0 0 0,0 1 0,0-1-1,0 0 1,0 0 0,0 0-1,0 0 1,0 0 0,0 0 0,0 0-1,0 0 1,0 0 0,0 0 0,0 0-1,0 1 1,0-1 0,0 0 0,0 0-1,0 0 1,0 0 0,0 0 0,0 0-1,0 0 1,0 0 0,0 0-1,0 0 1,0 1 0,0-1 0,0 0-1,0 0 1,0 0 0,-1 0 0,1 0-1,0 0 1,0 0 0,0 0 0,0 0-1,0 0 1,0 0 0,0 0 0,0 0-1,0 0 1,0 0 0,0 0-1,0 0 1,-1 0 0,1 0 0,0 0-1,5 2 88,16 0 131,0-2-1,0 0 1,27-4-1,-2 0-234,106-2 305,-121 5-278,-17 1-38,1-1 0,20-4 0,-18 5-90,-15 0 60,-4 0 250,-16 2 376,13-1-515,0-1-1,1 1 1,-1-1 0,-7 0 0,-178-8 816,175 8-896,-24-3 566,52 3-603,1 1 18,0-2 0,-1 1 0,1-2 1,23-4-1,-12-2 92,-8 4 72,1-2 0,17-8 0,-25 9-3,-7 4-68,-1 0 0,1 0-1,-1 0 1,1 0 0,-1-1 0,1 1 0,-1 0 0,0-1 0,0 0 0,0 0-1,0 1 1,0-1 0,0 0 0,0-1 0,-1 1 0,3-4 0,-4 5-40,0 0 0,0 0 0,0 1 0,0-1 0,0 0 1,0 1-1,0-1 0,0 0 0,0 0 0,0 1 1,-1-1-1,1 0 0,0 1 0,0-1 0,-1 0 0,1 1 1,-1-1-1,1 1 0,0-1 0,-1 1 0,1-1 0,-1 0 1,0 1-1,1 0 0,-1-1 0,0 0 0,-20-11-62,14 9-3,-3-2 50,-1 0 0,0 1 1,0 1-1,0 0 1,0 0-1,-22-1 0,-22-3-8,-56 2 0,110 5 6,0 0 1,1 0-1,-1 0 0,1 0 0,-1 0 0,0 0 0,1 0 0,-1 0 1,0 0-1,1 0 0,-1 1 0,1-1 0,-1 0 0,0 0 1,1 1-1,-1-1 0,1 0 0,-1 1 0,1-1 0,-1 1 0,1-1-1,-1 1-1,1-1 0,0 1 0,0-1 0,0 0 0,0 1 0,0-1 0,0 1 0,0-1 0,0 0 0,0 1 0,0-1 1,1 0-1,-1 1 0,0-1 0,0 0 0,0 1 0,0-1 0,1 1 0,-1-1 0,0 0 0,0 0 0,1 1 0,1 2-25,1-1 0,-1 1 0,1-1 0,-1 0 0,1 0 0,3 2 0,9 4 70,1-1-1,0 0 0,0-1 1,0-1-1,1-1 0,28 4 1,-22-5 26,-1-1 0,1-2 1,0 0-1,36-6 0,-33 2 72,38 0-1,-53 3-55,-20 0-87,-21-1 77,11 4-98,0 0-1,0 0 0,-31 10 0,-12 2-33,59-13 49,-36 7-72,37-8 54,0 1 0,0-1 0,0 1 0,0-1 0,0 1 0,0 0 1,1 0-1,-1 0 0,0 0 0,1 0 0,-1 0 0,1 1 0,-1-1 0,1 0 0,-3 4 0,4-5 37,0 1 0,1-1 0,-1 1 0,0-1 1,0 1-1,1-1 0,-1 1 0,0-1 0,1 1 0,-1-1 0,1 1 0,-1-1 1,0 1-1,1-1 0,-1 0 0,1 1 0,-1-1 0,1 0 0,0 1 0,0-1 14,1 2 8,0-1-1,0 0 0,0 0 1,0 0-1,0-1 0,0 1 1,0-1-1,1 1 0,-1-1 1,0 1-1,0-1 0,5 0 0,30-4 126,-22 2-68,3-1 38,0-1 0,0 0 1,-1-2-1,29-11 1,-26 3 188,-19 14-304,-1 0 0,0 0 0,1-1 0,-1 1 0,1 0 0,-1 0-1,1-1 1,-1 1 0,0 0 0,1-1 0,-1 1 0,0 0 0,1-1 0,-1 1 0,0-1 0,0 1 0,1-1 0,-1 1 0,0 0 0,0-1 0,0 1 0,0-1-1,0 1 1,1-1 0,-1 1 0,0-1 0,0 1 0,0-1 0,0 1 0,0-1 0,0 1 0,-1-1 0,1 1 0,0-1 0,0 1 0,0-1 0,-4-2-35,0 0 1,0 0 0,-1 1 0,1 0 0,-1 0-1,1 0 1,-1 0 0,1 1 0,-1-1 0,0 1-1,0 0 1,0 1 0,0-1 0,-7 1 0,-7 1-161,0 1 0,-26 5 1,25-3-217,-25 3-712,0 1-2389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14:02.226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338 38 3232,'-6'-8'3622,"5"8"-3542,-15-1 943,-83-10 1846,56 7-2456,36 4-269,-1 0 0,1 0-1,-1-1 1,1 0 0,-1-1-1,-11-3 1,4 1 190,22 5-700,2 1 310,0 1 0,0-1 0,0 2 0,9 4 0,-8-4 86,0 1-1,13 2 0,5-1 64,0-2 1,0-1-1,36 0 0,-56-1-159,-9 1 153,-10 5 68,1-5-77,-1-1-1,0 0 1,0-1 0,0 0-1,-12 0 1,-6 0 27,-35-1-226,52-1 81,1 0-1,-1 1 1,0 0 0,0 1 0,0 1 0,1 0-1,-14 4 1,13-1-90,11-1 48,17 0 87,-6-2 69,26 4 76,0-2 1,0-2-1,0-1 1,58-6-1,-45-1-4,46-14 1,-91 19-120,-4 0 138,-3 1-79,-13 1-71,-24 3-78,-14 2 300,-70 0 0,83-11 137,40 5-374,1 0 1,0 0-1,-1 0 1,1 0 0,0-1-1,0 1 1,-1 0-1,1 0 1,0 0 0,0 0-1,-1 0 1,1 0-1,0-1 1,0 1 0,-1 0-1,1 0 1,0 0 0,0 0-1,0-1 1,0 1-1,-1 0 1,1 0 0,0-1-1,0 1 1,0 0-1,0 0 1,0-1 0,0 1-1,-1 0 1,1-1-1,0 1 1,0 0 0,0 0-1,0-1 1,25 2-372,-16 0 358,0-1 1,0 0-1,0 0 1,-1-1-1,1 0 1,13-4-1,-1 0 162,-21 5-143,0 0 1,0 0-1,0 0 1,0 0-1,0 0 1,0 0-1,0 0 85,0 1-78,0-1-7,0 0 1,0 0-1,0 0 1,0 0-1,0 0 1,0 0-1,0 0 1,1 0-1,-1 0 0,0 0 1,0 0-1,-12 4-29,-40 14-81,-107 20 0,84-26 691,98-18-638,0 1 1,0 1-1,37-1 0,-42 5 106,-1-2-1,1 0 0,-1-1 1,34-10-1,-51 13-24,1 0-1,0 0 0,-1 0 0,1 0 1,0 0-1,-1-1 0,1 1 1,-1 0-1,1-1 0,-1 1 1,1 0-1,0-1 0,-1 1 1,1 0-1,-1-1 0,1 1 1,-1-1-1,0 1 0,1-1 1,-1 1-1,1-1 0,-1 0 1,0 0-17,0 1 1,0-1-1,0 1 1,0 0-1,-1-1 1,1 1-1,0-1 1,0 1 0,-1-1-1,1 1 1,0 0-1,-1-1 1,1 1-1,0 0 1,-1-1 0,1 1-1,-1 0 1,1-1-1,0 1 1,-1 0-1,0-1 1,-32-12-74,29 12 17,-22-6-238,-1 1 0,-48-5 0,19 7-2684,20 4 1221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14:13.84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499 41 1312,'0'-3'-289,"0"5"2187,0 7 1335,0-9-2779,0 4-332,-1-1 1,-1 0-1,1 1 1,0-1-1,-1 0 1,0 0-1,1 0 1,-1 0-1,-1 0 1,1-1-1,0 1 1,-4 3-1,-8 11 163,-17 27 294,-20 32-65,40-56-333,-2 0 0,-1-1 0,-22 25 0,27-34-67,-1 0-1,-1 0 1,0-1-1,0-1 1,0 0-1,-1 0 1,-13 5-1,22-11-54,-1-1 0,1 0 0,0 0 0,-1 0 0,1 0 0,0-1 0,-1 1 0,1-1 0,-1 0 0,1 0 0,-1 0 0,1-1 0,-1 1 0,1-1 0,0 1 0,-1-1 0,1 0 0,0-1 0,0 1 0,0-1 0,-1 1 0,1-1 0,1 0 0,-1 0 0,-3-2 0,0-2-35,1 1 0,0-1 0,0 0 0,0 0 0,0-1 0,1 1 0,0-1 0,1 0 0,-1 0 0,-2-9 0,-13-31-77,12 30 58,-12-35 0,14 31 76,2 12-98,0 0 0,1 0-1,0-1 1,0 1 0,1 0-1,1-1 1,0 1 0,1-16-1,0 21-19,0 1 0,1-1 0,0 1 1,-1-1-1,1 1 0,0 0 0,1-1 0,-1 1 0,5-4 0,-2 1-21,1 1-1,0-1 1,12-6 0,-15 10 53,0 0 1,1 0-1,-1 1 1,1 0-1,0-1 1,0 1-1,-1 1 1,1-1 0,0 0-1,0 1 1,0 0-1,6 0 1,3 2-24,1 0 0,16 5 1,11 1 29,129 20 988,-17-3-695,-112-19 43,-12-2 104,47 2 0,-75-6-466,0 0 1,1 0 0,-1 0 0,0 0 0,1 0 0,-1-1 0,0 1-1,0-1 1,1 1 0,-1-1 0,0 1 0,0-1 0,0 0 0,0 1-1,1-1 1,-1 0 0,0 0 0,0 0 0,-1 0 0,1 0 0,0 0-1,0 0 1,0 0 0,0-2 0,1 0-330,-1 0 1,0 1-1,-1-1 0,1 0 0,-1 1 1,1-1-1,-1 0 0,0 0 0,0 0 1,0-5-1,-3-7-3764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14:16.95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38 66 1664,'-1'0'168,"0"-1"0,1 1 1,-1-1-1,0 1 0,0 0 0,1-1 0,-1 1 1,0 0-1,0 0 0,0-1 0,0 1 0,0 0 1,1 0-1,-1 0 0,0 0 0,0 0 0,-2 1 1,-1-1 318,3 0-231,0 0-135,1 0 0,-1 0 1,0 0-1,0 0 1,0 0-1,0 0 1,1-1-1,-1 1 1,0 0-1,0 0 1,0-1-1,1 1 1,-4-1 1690,4 0-1742,0 1 0,0 0 0,-1 0 0,1-1 0,0 1 0,0 0 0,0-1 0,0 1 0,0 0 0,0 0 0,0-1 0,-1 1 0,1 0 0,0-1 0,0 1 0,0 0 0,0-1 0,0 1 0,1 0 0,-1-1 0,0 1 0,0 0 0,0 0 0,0-1 0,0 1 0,0 0 0,0-1 0,0 1 0,1 0 0,-1 0 0,0-1 0,0 1 0,0 0 0,1 0 0,-1-1 0,1 1 0,-1-1-32,1-1 0,0 1 0,0 0 0,0-1 0,0 1 0,0 0 0,0 0 0,1 0 0,-1 0 0,2-1 0,51-26 32,-54 27-72,0 1 0,1-1 0,-1 1 0,1 0 0,-1-1 0,1 1 0,-1 0 0,1-1 0,-1 1 0,1 0-1,-1-1 1,1 1 0,-1 0 0,1 0 0,-1 0 0,1 0 0,0 0 0,-1-1 0,1 1 0,-1 0 0,1 0 0,0 0 0,-1 1 0,1-1 0,-1 0 0,1 0 0,0 0 0,1 1-27,6-1-24,27 3 101,-33-2-36,-1 0 0,0-1 0,1 1 0,-1 0 0,0 0 0,1 0 0,-1 0 0,0 0 0,0 0 0,0 0 0,0 0 0,0 0 0,1 2 0,4 3 12,3 10 13,4 2 9,-10-14-67,0 0 0,0 0 0,-1 0 0,0 0 0,1 0 0,1 5 0,4 5-18,-7-13 40,1 0 1,-1 1-1,0-1 0,0 0 1,0 1-1,-1-1 1,1 1-1,1 2 0,-1-1 46,0 0 0,0 1 0,1-1-1,-1 0 1,1 0 0,0 0 0,0 0-1,0 0 1,1 0 0,-1-1 0,0 1 0,6 3-1,-6-5-110,9-3 225,-10 2-126,1 0-1,-1 0 1,0 0 0,0 0-1,1 0 1,-1 0 0,0 0-1,0-1 1,0 1-1,0-1 1,1 1 0,-1-1-1,0 1 1,0-1-1,2-1 1,17-16 51,-2 2-47,0 0-1,1 2 1,21-14-1,7 3-4,23-13 156,-67 35-1582,-14 7-7301,5 7 6613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14:18.80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119 8 2080,'-3'-8'4181,"-2"10"-2560,4-1-1258,-8 7 602,8-8-783,1 2-210,0-2 75,0 1-1,0-1 1,0 0 0,0 0-1,0 1 1,0-1-1,0 0 1,0 0-1,0 1 1,0-1-1,0 0 1,0 0 0,0 1-1,0-1 1,0 0-1,0 0 1,0 0-1,0 1 1,0-1-1,1 0 1,-1 0-1,0 1 1,0-1 0,0 0-1,0 0 1,0 0-1,1 1 1,-1-1-1,7 2-47,1 0 1,-1-1-1,1 0 0,0 0 0,13 0 0,132-5 556,-97 1-437,30-3-18,-49 3-151,39 3 0,-40 0-7,44-4 0,-36 3 247,-26 2-96,-17-1 595,-1 0-694,0 0-1,1 0 1,-1-1 0,0 1-1,0 0 1,0 0-1,0 0 1,0 0 0,0 0-1,0 0 1,0 0-1,0 0 1,0 0 0,0 0-1,0-1 1,0 1-1,0 0 1,0 0 0,0 0-1,0 0 1,0 0-1,0 0 1,0 0 0,0 0-1,0-1 1,0 1-1,0 0 1,0 0 0,0 0-1,0 0 1,0 0-1,0 0 1,-1 0 0,1 0-1,0 0 1,0 0-1,0 0 1,0 0 0,0-1-1,0 1 1,0 0-1,0 0 1,0 0 0,-1 0-1,-20 51 18,14-37-12,-1 0-1,-1-1 1,0 0 0,-1 0-1,0-1 1,-1 0 0,-15 13-1,-12 2 194,-50 29-1,-16 9-174,78-46-26,0 0-1,1 2 0,1 1 0,1 1 0,-23 29 1,-49 78 510,60-82-416,-24 37-213,55-79 202,-1 1-1,0-1 0,0 0 0,-9 7 0,3-3 57,9-8 102,2-4 484,7-6-490,5 0-224,-8 5 11,-1 0 0,1 1 0,0 0 0,0-1 0,0 1 0,0 1 0,5-3 0,26-5-27,-24 5-29,-1 1 0,1 1 0,13-2 0,92 2-172,-63 3 462,127 5-626,-125 3 636,-42-6-300,1-1 0,21 1 0,-33-3 46,0 1-1,0-1 1,0 0 0,0 0-1,0 1 1,0 0 0,0-1-1,0 1 1,0 0 0,0 0-1,2 1 1,-3-1-94,0-1 112,0 0 11,-1 0 0,1 0 0,0 0 0,0 0-1,-1 0 1,1 0 0,0 1 0,-1-1 0,1 0-1,-1 0 1,1 1 0,0-1 0,-1 1 0,1-1-1,0 1 1,5 2-178,-11-10-952,-26-30-5089,18 17 2326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14:23.12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146 79 1728,'0'0'560,"-6"8"565,4-8-1022,1 0 0,-1 0-1,0 0 1,1 0 0,-1 0-1,0 1 1,1-1 0,-1 1-1,1-1 1,-1 1 0,1-1-1,-1 1 1,1 0 0,0 0-1,-3 2 1,-50 21 745,28-13 304,24-10-1090,0-1-1,-1 0 1,1 1 0,0-1-1,0 0 1,0 0 0,0 0 0,-4-1-1,3 1 2434,5-5-2456,0 0-1,1 1 0,0 0 0,0 0 0,0-1 0,1 2 1,-1-1-1,1 0 0,0 1 0,0 0 0,6-4 0,6-3 227,29-13 0,-44 22-255,25-11 64,38-11 1,-56 20-112,-3 1 18,-1 1 0,0-1 0,1 1 0,-1 0 0,1 0 0,-1 1 0,1-1 0,-1 1-1,1 0 1,0 0 0,-1 1 0,1-1 0,4 2 0,-3 0-127,-4-2 131,1 0-1,-1 1 0,0 0 0,1-1 0,-1 1 0,0 0 0,1 0 0,-1 0 0,0 1 0,0-1 0,0 0 1,0 1-1,0 0 0,0-1 0,0 1 0,2 3 0,-3-4 14,0 0 0,-1 0 1,1 0-1,0 0 0,-1 1 0,1-1 0,-1 0 1,0 0-1,1 0 0,-1 1 0,0-1 0,1 0 1,-1 0-1,0 1 0,0-1 0,0 0 0,0 1 1,0-1-1,-1 2 0,0 3 1,1-1 28,-1 0 1,0 0-1,0 0 1,0-1-1,0 1 1,-1 0 0,0-1-1,0 1 1,-4 7-1,-4 4 169,-14 17 1,15-21-156,-5 4 88,-25 24 0,7-8-78,-1 3-95,-3 3 271,-60 81 1,85-105 38,5-10 73,6-4-330,0 0 0,0 0-1,0 0 1,0 0 0,0 0-1,0 0 1,0 0 0,0 0-1,0 0 1,0 0 0,0 0-1,-1 0 1,1 0 0,0 0-1,0 0 1,0 0 0,0 0-1,0 0 1,0 0-1,0 0 1,0 0 0,0 0-1,0 0 1,0 0 0,0 0-1,0 0 1,0 0 0,-1 0-1,1 0 1,0 0 0,0 0-1,0 0 1,0 0 0,0 0-1,0-1 1,0 1 0,0 0-1,0 0 1,0 0 0,0 0-1,0 0 1,0 0-1,0 0 1,0 0 0,0 0-1,0 0 1,0 0 0,0 0-1,0 0 1,0 0 0,0-1-1,0 1 1,0 0 0,0 0-1,0 0 1,0 0 0,0-1 4,0 0 1,1 1 0,-1-1 0,0 0 0,0 0 0,1 1 0,-1-1 0,1 0 0,-1 1-1,0-1 1,1 0 0,-1 1 0,1-1 0,0 1 0,-1-1 0,1 1 0,-1-1-1,2 0 1,16-9 38,-8 4 38,2-1-103,1 0-1,-1 0 1,1 2-1,0-1 1,1 2 0,-1 0-1,1 0 1,0 2 0,0-1-1,0 2 1,0 0-1,18 1 1,-12 1-19,0 1 0,-1 1-1,1 1 1,0 1 0,-1 0 0,0 2-1,0 0 1,18 10 0,57 36 629,-93-53-623,-1 0-1,0 1 1,1-1-1,-1 0 1,1 0-1,-1 0 0,0 1 1,1-1-1,-1 0 1,1 0-1,-1 0 1,1 0-1,-1 0 1,1 0-1,-1 0 1,0 0-1,1 0 1,-1 0-1,1 0 1,-1 0-1,1 0 0,-1 0 1,1 0-1,-1-1 1,0 1-1,1 0 1,-1 0-1,1 0 1,-1-1-1,0 1 1,1 0-1,-1-1 1,1 1-1,-1 0 0,0-1 1,0 1-1,1 0 1,-1-1-1,0 1 1,0 0-1,1-1 1,-1 1-1,0-1 1,0 1-1,0-1 1,0 1-1,0-1 1,1 0-1,-1-2-667,1-1-1,-1 1 1,0-1-1,0 1 1,-1-6 0,-3-19-1935,1-14-502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14:58.79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20 13 1664,'0'0'119,"-1"-1"-1,1 1 1,0 0 0,-1 0 0,1 0-1,0 0 1,-1 0 0,1 0-1,0-1 1,-1 1 0,1 0 0,0 0-1,-1 0 1,1 0 0,0 0-1,-1 0 1,1 0 0,0 0-1,-1 1 1,1-1 0,0 0 0,-1 0-1,1 0 1,0 0 0,-1 0-1,1 0 1,0 1 0,-1-1 0,1 0-1,0 0 1,0 1 0,-1-1-1,1 0 1,0 0 0,0 1 0,0-1-1,-1 1 1,-5 4 1508,6-5-1598,0 0-1,0 0 1,0 0-1,0 0 1,0 0-1,0 0 0,0 1 1,0-1-1,0 0 1,0 0-1,0 0 0,0 0 1,1 0-1,-1 0 1,0 0-1,0 0 1,0 0-1,0 0 0,0 0 1,0 0-1,0 0 1,0 1-1,0-1 1,0 0-1,0 0 0,0 0 1,0 0-1,0 0 1,0 0-1,0 0 1,0 0-1,0 0 0,0 0 1,0 1-1,0-1 1,0 0-1,0 0 0,0 0 1,-1 0-1,1 0 1,0 0-1,0 0 1,0 0-1,0 0 0,0 0 1,0 0-1,0 0 1,0 0-1,0 0 1,0 0-1,0 0 0,0 1 1,0-1-1,0 0 1,-1 0-1,1 0 0,0 0 1,0 0-1,0 0 1,0 0-1,0 0 1,0 0-1,0 0 0,0 0 1,0 0-1,0 0 1,0 0-1,-1 0 1,1 0-1,1 0-21,-1 0 0,0 1 0,1-1 0,-1 0 0,0 1 0,1-1 0,-1 0 0,1 1-1,-1-1 1,0 0 0,1 0 0,-1 1 0,1-1 0,-1 0 0,1 0 0,-1 0 0,1 0 0,-1 0 0,1 0 0,-1 1 0,1-1 0,0-1 0,40 3 755,-22-1-456,0-1 0,27-3 0,69-7-56,-14 1-388,-22 2 563,84 5 0,-100 2-294,-62 0-104,-2 2-129,-6 7 166,-1 0 0,0-1 0,-1 0 0,-17 13-1,17-14-78,-12 9 113,0-1 0,-2-1 0,1-1 0,-2-1 0,-25 10 0,6-7 65,0-2 0,-48 8 1,14-1-186,67-19 79,-1 1-1,0 0 0,0 1 1,1 0-1,0 1 1,-16 8-1,15-10 410,7-2-290,10 2-114,50 2-13,-35-2-71,149 18 267,-146-18-84,-1 2 1,27 8 0,-17-4 20,-19-5-82,-1-1 39,25 10 0,-23-5-75,-13-6-186,19-10-12331,3 9 10138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14:59.84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 1 1664,'0'0'4645,"-7"0"784,29 0-4863,67 2 255,-73-1-673,0 0 1,19-3 0,5 0 24,40 5 72,-79-3-202,-13 7-8935,11-6 8883,-4 3-2786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15:00.44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71 4 1248,'-6'-1'544,"1"0"0,-1 1 0,0-1 0,1 1 0,-12 2 0,-8-1 4027,26 0-3551,7 0-192,11 2-298,-2-3 86,-10 1-473,1-1-1,-1 0 1,0-1 0,0 0-1,13-3 1,-14 3-141,0 0 0,0 1-1,0-1 1,0 1 0,0 0 0,-1 1 0,1 0 0,0-1 0,0 2-1,0-1 1,7 4 0,-5-3 113,0 0 0,1 0 0,-1 0 0,10 0 0,5-3-1,-1 0-1,1-1 0,41-10 1,-37 8-5053,-22 4 1654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00:58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1057 3552,'17'1'3122,"-13"-1"-2745,0 0 1,1 1 0,-1-1-1,0-1 1,1 1-1,-1-1 1,0 0 0,0 0-1,1 0 1,-1 0-1,5-3 1,1-2-173,0-1 1,0 0-1,-1-1 0,0 1 1,12-15-1,35-48 174,97-165 138,-21-18-275,-112 212-196,-7 15 9,-2 0-1,0-1 1,10-43 0,-17 55-11,-2-1 1,0 1 0,-1 0-1,0-1 1,-1 1 0,-1-1-1,-6-30 1,6 37-84,-1-1 9,-1-1 0,0 1-1,-4-11 1,7 20-12,-1-1 0,0 0 0,1 1 0,-1-1 0,0 1 0,0-1 0,0 1-1,0-1 1,0 1 0,-1 0 0,1-1 0,0 1 0,0 0 0,-1 0 0,1 0 0,-1 0 0,1 0 0,-1 0 0,0 0 0,1 1 0,-1-1 0,0 1 0,1-1 0,-1 1 0,-2-1 0,2 1-2,0 1 0,0-1 1,0 0-1,0 1 1,0 0-1,0-1 0,1 1 1,-1 0-1,0 0 0,0 0 1,1 0-1,-1 0 1,1 1-1,-1-1 0,1 0 1,-1 1-1,-1 2 0,-3 3 11,1 1-1,-7 12 0,8-12 14,-4 5-17,-56 103 410,55-98-294,2 1 0,0 0 0,2-1 0,-7 36 0,6-7 33,2 0 0,2 68 1,4-91 15,0-1-1,1 1 1,2 0 0,0-1 0,1 0 0,17 40 0,-18-55-49,0 1 1,0-1 0,1-1 0,-1 1-1,2-1 1,-1 0 0,1-1 0,0 1-1,0-1 1,1-1 0,0 0 0,0 0 0,0 0-1,0-1 1,1 0 0,0 0 0,0-1-1,0-1 1,0 1 0,0-1 0,1-1-1,11 1 1,11 0 100,-5 1 16,1-2 0,34-3 0,-49 0-135,0 1 0,0-2-1,22-6 1,-30 7-44,-1 0 0,1 0 0,-1-1 0,0 1 0,0-1 0,0 0 0,0 0 0,0 0 0,-1-1 0,1 1 0,-1-1 0,5-7 0,-6 8 16,0-1-1,-1 0 1,1 1-1,-1-1 1,0 0 0,0 0-1,0 0 1,-1 0-1,1-1 1,-1 1-1,0-6 1,-2-6 177,-3-23 0,3 32-274,1-1 0,-1 1 0,0 0 0,-1 0 0,0 0 0,-6-12 0,8 18 42,0-1 0,0 1 0,0-1 0,0 1 0,0 0-1,-1-1 1,1 1 0,0 0 0,-1 0 0,1 0-1,-1 0 1,1 0 0,-1 0 0,0 0 0,1 1-1,-1-1 1,0 0 0,1 1 0,-1 0 0,0-1 0,0 1-1,1 0 1,-1 0 0,0 0 0,0 0 0,1 0-1,-1 0 1,0 1 0,0-1 0,0 0 0,-2 2-1,0 0 4,0 0 0,0 0 0,1 0 0,-1 0 0,1 1 0,-1 0 0,1-1 0,0 1-1,-3 4 1,-23 32-173,20-26 112,2-2 64,1 0 0,0 1 0,1 0 0,0 0 0,-5 21 0,9-30 23,0-1 1,1 1-1,0-1 1,-1 1-1,1-1 1,0 1-1,0 0 1,1-1-1,-1 1 1,0-1-1,1 1 1,0-1-1,-1 1 1,1-1-1,1 3 1,1-1 10,-1 0 1,1 0 0,-1-1 0,1 1-1,0 0 1,0-1 0,7 6 0,0-2 55,-1-1 0,1 0 0,0 0 0,0-1 0,22 8 0,-20-10-21,-1 0 0,1-1 0,0-1 0,0 0 0,0 0 1,19-2-1,73-13 39,31-17 369,-23 5-474,-73 15-48,0-1 1,41-19-1,-54 21 8,-2-1 102,-14 7-75,0-1 1,1 1-1,0 1 0,18-4 0,8 6 21,-39 1 66,-4 0-55,0 0 1,0 1 0,0-1-1,0 1 1,1 1-1,-7 1 1,-38 18-109,-67 39 1,110-56 108,1-1 0,0 1 0,1 1 0,-1-1 0,1 1 0,0 0 0,0 0 0,-6 8 1,10-11-9,0 0 1,-1 0 0,1 0-1,0 0 1,0 0 0,1 0-1,-1 0 1,0 0 0,1 0-1,-1 1 1,1-1 0,-1 0-1,1 0 1,0 1-1,0-1 1,0 0 0,0 0-1,1 1 1,-1-1 0,1 0-1,-1 0 1,1 0 0,0 1-1,0-1 1,0 0 0,0 0-1,0 0 1,0 0 0,3 2-1,3 5 66,0-2 0,1 1-1,-1-1 1,2 0 0,-1-1-1,1 0 1,0 0-1,0-1 1,15 7 0,-17-9-18,0-1 1,0 0-1,1 0 1,-1 0-1,1-1 1,-1 0 0,1-1-1,0 1 1,-1-1-1,1-1 1,-1 0-1,1 0 1,13-3-1,2-4 75,-1-1 0,0-1 0,34-22 0,56-46 26,-95 66-160,11-10 35,-1-1-1,-2-1 0,0-2 0,36-48 0,-23 21 30,48-91-1,-64 102 11,9-13-163,-4-1 0,33-92 1,-56 136 42,-1 1 1,0-1 0,-1 1-1,-1-1 1,0 0 0,0 0-1,-2-22 1,1 33 45,0 1 0,0 0 0,0 0 0,0 0 0,0-1 0,0 1 0,0 0 0,0 0 0,0 0 0,0 0 0,-1-1 0,1 1-1,0 0 1,0 0 0,0 0 0,0 0 0,0-1 0,0 1 0,0 0 0,0 0 0,0 0 0,-1 0 0,1 0 0,0-1 0,0 1 0,0 0 0,0 0 0,0 0 0,-1 0 0,1 0 0,0 0 0,0 0-1,0 0 1,0 0 0,-1 0 0,1 0 0,0-1 0,0 1 0,0 0 0,0 0 0,-1 0 0,1 0 0,-8 7-206,-6 16 150,13-21 51,-72 119-175,65-106 163,1 1 0,0 0 0,-6 27 0,-7 51-103,20-89 129,-15 127 157,13-99-239,0 12 123,7 68-1,-2-60-5,-2-32-31,7 34 0,-7-46 38,2-1 0,-1 0 1,1 0-1,1 0 1,0 0-1,8 13 0,-11-19 1,0-1 0,0 1 0,0-1 0,1 0 0,-1 1 0,0-1 0,1 0 0,-1 0 0,0 0-1,1 0 1,0 0 0,-1 0 0,1-1 0,-1 1 0,1 0 0,0-1 0,0 0 0,1 1 0,1-1-14,-1 0 0,1 0 1,-1 0-1,1 0 0,-1-1 1,1 1-1,-1-1 0,7-2 1,-1-1 40,0-1 0,0 0 0,0 0 0,0 0 0,13-12 0,-12 8-78,0 0 0,-1-1 1,0 0-1,15-22 0,-21 28-22,11-19 12,21-49 1,-35 71 5,0 0 1,1 1-1,-1-1 1,0 0-1,1 0 1,-1 0-1,0 0 0,1 0 1,0 0-1,-1 0 1,1 1-1,-1-1 1,1 0-1,0 0 1,0 1-1,-1-1 1,1 1-1,0-1 1,0 0-1,0 1 1,0-1-1,-1 1 0,1 0 1,0-1-1,0 1 1,0 0-1,0 0 1,0-1-1,0 1 1,0 0-1,0 0 1,0 0-1,0 0 1,0 0-1,0 0 1,0 1-1,0-1 0,0 0 1,0 0-1,0 1 1,0-1-1,1 1 1,0 1-6,0-1 0,0 0 0,0 1 0,0-1 0,0 1 0,0 0 0,0 0 0,-1 0 0,1 0 0,-1 0 0,0 0 0,1 0 0,-1 0-1,0 0 1,0 1 0,1 3 0,6 45 78,-8-40-79,2 1 1,0-1 0,0 0 0,1 0 0,7 18-1,-9-27 27,0 0 1,0-1-1,0 1 0,1 0 0,-1-1 0,0 1 0,1-1 0,-1 0 0,0 1 0,1-1 0,0 0 0,-1 0 0,1 0 0,0 0 0,1 0 0,2 1 26,-1-1-1,0 1 1,1-1 0,-1-1 0,1 1-1,5 0 1,5-1 70,0-1 0,28-6-1,120-34 209,-150 37-329,7-2 44,35-15 1,-46 13-360,-13 14 33,-5 6 200,7-9 93,-1 1-1,0-1 1,1 1-1,-1 0 1,1 0-1,0 0 1,0 0-1,1 0 1,-1 0-1,1 1 1,-1 6-1,2-8 33,0 0 0,0-1 0,0 1 0,1-1-1,-1 1 1,1 0 0,-1-1 0,1 1 0,0-1-1,0 0 1,0 1 0,1-1 0,-1 0 0,0 0-1,1 0 1,0 1 0,-1-2 0,1 1 0,0 0-1,0 0 1,0 0 0,0-1 0,0 1-1,0-1 1,3 1 0,-2-1 0,-1 0-1,1-1 1,-1 0 0,1 0-1,-1 1 1,1-1 0,-1-1-1,1 1 1,-1 0 0,0-1-1,1 1 1,-1-1 0,1 0-1,-1 0 1,0 0 0,3-1-1,2-2 23,0 0 0,0-1 1,8-6-1,-13 10-35,-1-1 1,1 1 0,-1-1-1,0 1 1,1-1-1,-1 1 1,0-1 0,0 0-1,0 0 1,0 1-1,0-1 1,-1 0 0,1 0-1,0 0 1,-1 0-1,0 0 1,1 0 0,-1 0-1,0 0 1,0 0-1,0 0 1,0 0 0,-1-4-1,0 1-32,-1 1-1,1-1 1,-1 1-1,0-1 1,0 1-1,0 0 1,-1 0 0,-5-7-1,4 7 7,0 1 0,0 0 0,0 0 1,0 0-1,0 1 0,-1-1 0,1 1 0,-1 0 0,1 1 0,-1-1 1,0 1-1,0 0 0,-5-1 0,6 4-17,11-2-11,127-36-63,-123 33 111,1 1 0,0 0 1,-1 1-1,1 0 0,0 1 1,0 0-1,13 2 0,-23-2-8,-1 0 0,1 1 0,-1-1 0,1 1 0,-1-1-1,1 1 1,-1 0 0,1-1 0,-1 1 0,1 0 0,-1 0-1,0 0 1,0 0 0,1 0 0,-1 0 0,0 0 0,0 1 0,0-1-1,0 0 1,0 1 0,0-1 0,-1 0 0,1 1 0,0-1-1,-1 1 1,1-1 0,-1 1 0,0 0 0,1-1 0,-1 1-1,0-1 1,0 1 0,0 2 0,0 2 55,0 0 0,-1 1 0,0-1 0,0 0 0,-1 0-1,-3 11 1,55-37 1052,58-34-1060,-92 47-97,0 2 1,0-1-1,0 2 0,1 0 1,21-2-1,-34 6 59,0 0 0,0 1 0,0-1-1,0 1 1,0-1 0,0 1-1,0 0 1,-1 1 0,1-1 0,0 1-1,0-1 1,-1 1 0,6 4 0,4 4 136,-1 0 0,14 14 1,-14-13 30,18 15 0,-24-21-36,1-1 0,-1 0 0,1 0 0,0 0 0,1-1 0,12 4 0,-17-6-267,1 0 1,-1-1-1,0 0 0,1 0 0,-1 0 1,1 0-1,-1 0 0,1-1 0,-1 1 1,0-1-1,1 0 0,-1 0 0,0 0 1,0-1-1,0 1 0,0-1 0,4-2 1,4-6-2303,2 2 763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15:01.28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4 2400,'0'0'236,"0"0"0,1-1-1,-1 1 1,0 0 0,1-1 0,-1 1-1,1 0 1,-1 0 0,1-1 0,-1 1 0,0 0-1,1 0 1,-1 0 0,1 0 0,-1 0 0,1 0-1,-1-1 1,1 1 0,-1 0 0,1 0-1,-1 1 1,1-1 0,-1 0 0,1 0 0,-1 0-1,1 0 1,0 1 0,0-1 64,1 1 1,-1 0-1,1 0 1,-1 0-1,0 0 1,0 0-1,0 0 1,2 3-1,0 0-188,0 0-1,0 0 0,-1 0 0,0 0 0,3 8 0,9 52 790,-2 8-399,6 53-404,-4-18-47,-7-51 109,-6-37 37,9 36 1,-9-49-145,0 1 1,0 0-1,0 10 1,-1-11 34,0 0-1,1 0 1,2 12 0,0-12-1290,-1-8-378,-1-14-1570,0 7 2026,3-14-3121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15:02.41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116 80 2912,'0'-4'3984,"0"3"-3869,0 0 1,0 1 0,0-1-1,0 0 1,-1 0-1,1 1 1,0-1-1,-1 0 1,1 0-1,0 1 1,-1-1-1,1 0 1,-1 1 0,1-1-1,-1 0 1,1 1-1,-2-2 1,1 1 53,1 0-1,-1 0 1,0 0 0,1 0 0,-1 0 0,1-1 0,0 1 0,-1 0 0,1 0 0,0 0-1,0-1 1,0 1 0,0 0 0,0-3 0,9-1 20,0 0 0,1 0-1,-1 0 1,1 1 0,0 1 0,0 0 0,1 0-1,11-1 1,-1 1-207,0 2 0,1 0 0,24 4 0,-32-2-26,-1 0 1,0 1-1,14 5 1,-23-6 63,1 0 0,-1 1-1,1 0 1,-1 0 0,0 0 0,0 1 0,0 0-1,0-1 1,0 1 0,0 0 0,5 7 0,-8-9-14,-1 0 0,1-1 0,-1 1 0,1 0 0,-1 0 1,1 0-1,-1 0 0,0 0 0,0 0 0,1 0 0,-1 0 1,0 0-1,0 0 0,0 0 0,0 0 0,0-1 0,0 1 0,0 0 1,0 0-1,0 0 0,-1 1 0,0 1-13,0-1 1,0 0-1,0 0 0,0 1 1,0-1-1,-1 0 0,1 0 0,-3 2 1,-3 3-27,-1-1-1,1 1 1,-10 5 0,16-12 37,-27 22 55,23-16 28,-1-1-1,-1 0 1,1-1 0,-1 1-1,1-1 1,-1-1 0,-10 5-1,11-5 206,6 0-100,17 4-38,30 3-306,-29-6 106,-1 0 0,0 2 0,25 11 0,-15-5-32,-23-10 68,0 0 1,0 0-1,0 0 0,0 0 0,-1 1 0,1 0 0,-1 0 0,1 0 1,-1 0-1,0 0 0,0 1 0,-1-1 0,1 1 0,-1 0 1,3 4-1,-4-5 49,0 0 0,0 0-1,0 0 1,0 1 0,0-1 0,-1 0 0,0 0 0,1 0 0,-1 1 0,0-1 0,-1 0 0,1 0 0,0 0 0,-1 1-1,0-1 1,0 0 0,0 0 0,0 0 0,0 0 0,-1 0 0,-2 4 0,-2 1 99,0 0-1,-1 0 1,0-1 0,0 0-1,0 0 1,-1-1 0,0 0-1,-1 0 1,-8 4 0,-13 5 56,-42 16 0,41-19-172,-165 57 210,148-53-1563,0-4-3560,29-9-383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15:04.80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 8 576,'-10'0'10634,"16"2"-9946,-1 0-549,1-1 0,0 0-1,0-1 1,0 0 0,0 0-1,0 0 1,0 0 0,0-1-1,0 0 1,10-4 0,-4 3-73,0 0 1,0 0 0,1 1 0,-1 1-1,20 2 1,2-1 87,47 2-304,20 2 242,-100-4-104,-1 0 0,0 0 0,1 0 0,-1 0 1,0 0-1,0 0 0,0 0 0,0 1 0,0-1 0,0 0 1,0 0-1,0 0 0,-1 2 0,0 0 19,-1 1-1,0-1 1,1 0 0,-1 1-1,0-1 1,-1 0-1,1 0 1,-1 0-1,1-1 1,-4 4 0,-32 23-45,31-25 3,-137 88 313,98-55 300,29-22-522,8-10 165,0 2 49,9-6-262,-1-1-1,1 0 1,0 1 0,0-1 0,-1 0-1,1 1 1,0-1 0,0 0 0,0 1-1,0-1 1,0 1 0,0-1 0,-1 0-1,1 1 1,0-1 0,0 1 0,0-1-1,0 0 1,0 1 0,0-1-1,1 0 1,-1 1 0,0-1 0,0 1-1,0-1 1,0 0 0,0 1 0,1-1-1,-1 0 1,0 1 0,0-1 0,0 0-1,1 1 1,-1-1 0,0 0 0,1 1-1,-1-1 1,0 0 0,0 0 0,1 1-1,-1-1 1,1 0 0,-1 0 0,0 0-1,1 0 1,-1 0 0,0 1 0,1-1-1,-1 0 1,1 0 0,-1 0 0,0 0-1,1 0 1,2 0 69,0 1-1,0-1 1,1 0 0,-1 1-1,0-2 1,3 1 0,151-32 712,-142 29-769,1 0 27,-1 0-1,28 0 1,-34 2-99,-7 1-83,-1 0 0,1 0-1,0 0 1,0 0 0,-1 0-1,1 0 1,0 0 0,2 1 0,-3 14-3397,-2-9-504,1 1 100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15:05.60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 21 1984,'-2'0'268,"-3"-1"288,7-3 2438,-7 0 1342,5 3-4167,1 1 0,-1-1 0,1 0-1,-1 1 1,1-1 0,0 1 0,-1 0-1,1-1 1,0 1 0,-1-1 0,1 1-1,0 0 1,-1 0 0,1-1 0,0 1-1,-1 0 1,1 0 0,0 0 0,0 0-1,-1 0 1,1 0 0,1 0 0,24-1-269,-23 1 366,72-3-68,-74 3-257,1 0 208,11 2 52,-5-1-518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15:06.18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 22 64,'-3'8'9205,"20"-8"-7594,2-1-818,0-1 0,24-6 0,-29 6-591,7-2 269,-3 0-271,1 1 1,30-1-1,-31 3-69,-8 1-88,-1 0 0,0 0 0,1 1 0,16 3 1,-26-4-140,0 0 1,1 0-1,-1 0 1,0 0 0,0 0-1,1 0 1,-1 0 0,0 0-1,1 0 1,-1 0 0,0 0-1,0 0 1,1 0-1,-1 1 1,0-1 0,0 0-1,1 0 1,-1 0 0,0 0-1,0 1 1,0-1-1,1 0 1,-1 0 0,0 0-1,0 1 1,0-1 0,0 0-1,1 0 1,-1 1 0,0-1-1,0 0 1,0 0-1,0 1 1,0-1 0,0 0-1,0 1 1,0-1 0,0 0-1,0 0 1,0 1-1,0-1 1,0 0 0,0 1-1,0-1 1,0 0 0,0 0-1,0 1 1,0-1 0,-1 0-1,1 0 1,0 1-1,0-1 1,0 0 0,0 0-1,-1 1 1,1-1 0,0 0-1,0 0 1,-1 1 148,-3 7-2154,-1-4-1744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15:07.11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228 112 2912,'0'2'1058,"0"-1"-929,1-1 0,-1 0-1,0 0 1,1 1 0,-1-1 0,0 0 0,0 1-1,0-1 1,1 0 0,-1 1 0,0-1-1,0 1 1,0-1 0,0 0 0,0 1 0,0-1-1,0 1 1,0-1 0,0 0 0,0 1-1,0-1 1,0 1 0,0-1 0,0 0 0,0 1-1,0-1 1,0 1 0,0-1 0,-1 0-1,1 1 1,0-1 0,0 0 0,0 1 0,-1-1-1,1 0 1,0 1 0,-1-1 0,-11 17 554,10-14-599,0 0-1,0 0 0,0-1 1,-1 1-1,1 0 0,-1-1 1,1 1-1,-1-1 0,0 0 1,0 0-1,0 0 1,0 0-1,-5 2 0,3-3 80,1 1 1,-1-1-1,1 0 0,-1-1 0,0 1 0,-4-1 0,7 0-108,0 0 0,0-1 1,1 1-1,-1-1 0,0 1 0,0-1 0,0 0 0,1 0 0,-1 1 0,1-1 0,-1-1 0,0 1 0,1 0 0,0 0 0,-1 0 0,1-1 1,-2-1-1,-5-6 54,1-1 0,0 1 0,-7-15 0,12 19-45,-1 0 0,1-1 0,1 1 0,-1-1 1,1 0-1,0 1 0,0-1 0,0-11 0,1 13-71,0-1 0,0 0 0,1 1 0,0-1 0,0 1 0,1-5 0,-1 8-6,-1-1 1,0 1-1,1 0 1,0 0-1,-1 0 1,1 0-1,-1 0 1,1 0-1,0 0 1,0 1-1,0-1 1,-1 0-1,1 0 0,0 0 1,0 1-1,0-1 1,0 0-1,0 1 1,0-1-1,1 1 1,-1 0-1,0-1 1,0 1-1,0 0 1,0-1-1,0 1 0,3 0 1,-4 0 16,5 0 36,-1 0-1,1 0 0,-1 1 0,7 1 1,-10-2-48,1 1 0,0-1 0,-1 1 1,0 0-1,1 0 0,-1 0 1,1 0-1,-1 0 0,0 0 1,0 0-1,0 0 0,0 0 1,1 1-1,0 2 0,2 2 47,0 0-1,0 0 0,0 1 0,-1-1 1,0 1-1,0 0 0,-1 0 0,0 0 1,0 0-1,-1 1 0,0-1 1,0 0-1,-1 1 0,0-1 0,0 0 1,-2 15-1,-1 17 58,3-28-82,0 0 0,-3 13 1,-11 66 272,9-48 41,-16 61 1,18-92-283,-6 21 191,-18 41 0,23-64-206,-1 1 1,0-1 0,-1 0-1,0 0 1,-1 0 0,1-1-1,-2 0 1,-8 8 0,0-1-465,9-7-5881,14-18 4368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15:07.99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5 204 3136,'-4'-1'1263,"8"-4"262,9-12 599,-6 5-1444,1 0 1,0 1-1,1 0 1,0 1-1,19-17 1,-12 11-71,30-23 241,-21 18-774,7 1-360,-32 20 284,1-1-1,-1 1 1,0 0-1,0 0 1,1 0-1,-1 0 1,0 0-1,1-1 1,-1 1-1,0 0 0,0 0 1,1 0-1,-1 0 1,0 0-1,1 0 1,-1 0-1,0 0 1,1 0-1,-1 0 1,0 0-1,0 1 1,1-1-1,-1 0 1,0 0-1,1 0 1,-1 0-1,0 0 0,0 1 1,1-1-1,-1 0 1,0 0-1,0 0 1,1 1-1,-1-1 1,0 0-1,0 0 1,0 1-1,0-1 1,1 0-1,-1 1 1,6 12-63,-5-9 35,-1-1 1,0 1 0,0 0 0,0-1 0,0 1 0,-1-1-1,1 1 1,-3 5 0,-11 30-62,5-17-20,-79 214 348,76-204-15,9-22-74,-1 0 0,0 0 0,0 0 1,-11 16-1,15-26-125,0 0 0,0 0 0,0 0 0,-1 0-1,1 1 1,0-1 0,0 0 0,0 0 0,0 0 0,0 0 0,0 0 0,0 1 0,-1-1 0,1 0-1,0 0 1,0 0 0,0 1 0,0-1 0,0 0 0,0 0 0,0 0 0,0 1 0,0-1 0,0 0-1,0 0 1,0 0 0,0 1 0,0-1 0,0 0 0,0 0 0,0 0 0,0 0 0,0 1 0,0-1-1,1 0 1,-1 0 0,0 0 0,0 1 0,0-1 0,0 0 0,0 0 0,0 0 0,1 0 0,-1 0 0,0 1-1,0-1 1,0 0 0,0 0 0,1 0 0,9 1 657,-10-1-693,58-2 919,57-11 1,-52 5-889,52-10-801,-91 13-3448,28-12-1,-27 9-507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2:59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336 235 1728,'0'-2'86,"0"1"-1,0 0 1,1-1 0,-1 1 0,1-1-1,-1 1 1,1 0 0,-1-1-1,1 1 1,0 0 0,0 0 0,0-1-1,-1 1 1,3-2 0,19-15 1036,-9 6-634,34-27 1810,-47 40-2222,1 0-1,0 0 0,0 0 0,-1 0 0,1 0 0,-1 0 0,1 0 0,-1 0 0,1 0 0,-1 0 0,0 1 0,0-1 0,1 1 0,0 7 55,0 0-1,-1-1 1,1 1-1,-2 0 1,1 0 0,-1-1-1,0 1 1,-1 0-1,0-1 1,-1 0 0,1 1-1,-2-1 1,1 0-1,-1 0 1,0-1 0,-1 1-1,0-1 1,0 0-1,-11 11 1,15-16-110,-20 22 268,0-1 1,-43 36-1,42-42-123,4-2 26,-1-1 0,-1 0 0,0-2 0,-24 11 0,41-21-155,0-1 1,0 0-1,-1 0 0,1 0 0,-1-1 0,1 1 0,0-1 0,-1 0 1,1 0-1,-1 0 0,1 0 0,-1-1 0,1 1 0,0-1 0,-1 0 1,1 0-1,0 0 0,-1 0 0,-2-3 0,2 2-18,0-1 0,0 0-1,0 0 1,1 0 0,-1-1-1,1 1 1,0-1 0,0 0-1,0 0 1,1 0 0,-1 0 0,1 0-1,-2-6 1,1 3-41,1 0-1,0 0 1,0-1 0,0 1-1,1-1 1,0 0 0,1 1-1,0-1 1,0 0 0,0 1-1,3-10 1,0 2-84,1 0-1,0 0 1,2 1 0,9-21 0,-9 25 115,0-1 0,1 1 1,0 0-1,1 1 0,0 0 0,0 0 1,1 0-1,11-7 0,4-2 15,2 1 1,28-15-1,-41 25 13,1 1 0,0 0 1,0 1-1,0 0 0,1 1 1,0 1-1,0 0 0,0 1 0,18 0 1,-28 2-20,-1 0 0,0 0 0,0 1 0,1-1 0,-1 1 0,0 0 1,0 1-1,0-1 0,0 1 0,0-1 0,0 1 0,0 1 0,0-1 1,-1 0-1,1 1 0,-1 0 0,0-1 0,0 2 0,0-1 0,0 0 1,0 0-1,-1 1 0,1 0 0,-1-1 0,0 1 0,0 0 0,2 7 1,0 3 80,0 1 0,0-1 1,-2 0-1,0 1 0,0 0 0,-2 0 1,0-1-1,-2 22 0,-5 15 169,-15 53-1,11-54-201,-3 21 29,-35 140 306,39-181-120,0-1 0,-2 0 0,-1 0 0,-29 47-1,37-68 48,5-8-300,0 1 1,0-1-1,0 1 0,0-1 0,0 1 0,-1-1 0,1 1 0,0-1 1,0 0-1,-1 1 0,1-1 0,0 1 0,-1-1 0,1 1 0,0-1 1,-1 0-1,1 1 0,-1-1 0,1 0 0,-1 0 0,1 1 1,0-1-1,-1 0 0,1 0 0,-1 0 0,1 1 0,-1-1 0,1 0 1,-2 0-1,1-3 175,3-17-159,1 0-1,1 0 0,0 0 0,14-34 0,-9 27-135,13-36-49,37-80 1,46-38-177,-32 59 204,-63 106 85,76-129-433,-84 143 430,-1-1-1,1 1 0,0 0 0,-1 0 0,1 0 0,0 0 0,1 0 0,-1 0 0,0 1 0,0-1 0,1 1 0,4-2 0,-6 2 22,0 1 0,0 0-1,0 0 1,1 0 0,-1 0-1,0 0 1,0 0 0,1 0-1,-1 0 1,0 0-1,0 1 1,1-1 0,-1 0-1,0 1 1,0-1 0,0 1-1,0-1 1,0 1 0,0 0-1,0-1 1,0 1 0,0 0-1,0 0 1,0 0 0,0 0-1,0 0 1,0 0-1,0 1 1,3 4 24,-1-1 1,1 1-1,-1 1 0,-1-1 1,1 0-1,-1 1 0,0-1 1,1 12-1,0-1-3,-1 1 0,-1 19 0,-4 18 62,-12 75 1,6-72 48,-22 155 530,29-191-423,2-17-41,0-1 1,0 1 0,0 0-1,-1-1 1,0 1-1,-1 5 1,1-14 278,2-11-212,4-18-345,2 0 1,15-44-1,-6 38-32,3 1 1,36-58-1,59-63-181,-19 27 133,-56 71 16,-15 23-146,29-35 0,-53 71 274,1 1 1,0 0-1,0 0 1,0 0-1,0 0 0,-1 1 1,2-1-1,-1 0 0,0 0 1,0 0-1,2 0 1,-2 1 15,-1 0 1,1 0 0,-1 0 0,1 1 0,-1-1 0,1 0 0,-1 1-1,1-1 1,-1 0 0,1 1 0,-1-1 0,1 0 0,-1 1 0,1-1 0,-1 1-1,0-1 1,1 1 0,-1-1 0,0 1 0,1-1 0,-1 1 0,0-1 0,0 1-1,0 0 1,1-1 0,-1 1 0,0-1 0,0 2 0,3 8-17,0-1 0,-1 1 0,-1 0 1,1 0-1,-1 13 0,-4 54-33,1-36 9,-12 133 73,-1 33 174,14-161-90,3-1-1,2 0 0,12 64 1,-13-98-46,0-1 0,0 0 0,1 0 0,0-1 1,1 1-1,0-1 0,8 11 0,-11-18-11,-1 0 0,1 1-1,0-1 1,0 0 0,0 0 0,0-1 0,0 1-1,0 0 1,0-1 0,1 1 0,-1-1 0,1 1-1,-1-1 1,1 0 0,-1 0 0,1-1 0,0 1-1,-1 0 1,1-1 0,0 1 0,0-1-1,-1 0 1,1 0 0,0 0 0,0-1 0,-1 1-1,1 0 1,0-1 0,0 0 0,-1 0 0,5-1-1,4-5 53,0 0-1,0 0 0,-1-1 0,0-1 1,0 1-1,13-18 0,-20 23-82,26-30 129,-1-2-1,-2-1 0,-2-1 0,31-62 0,-44 76 64,11-40-1,-15 44-153,-5 12-67,0 0-1,-1 0 1,0 1 0,0-1 0,0 0 0,-1 0 0,0 0-1,0 0 1,-1 0 0,-1-8 0,2 14-22,0 0 0,0-1 0,-1 1 0,1 0 0,0 0 0,-1 0-1,1-1 1,-1 1 0,0 0 0,1 0 0,-1 0 0,0 0 0,1 0 0,-1 0 0,0 0 0,0 0 0,0 0 0,0 1 0,0-1-1,0 0 1,0 1 0,0-1 0,-1 0 0,1 1 0,0-1 0,0 1 0,0 0 0,-1-1 0,1 1 0,0 0 0,0 0 0,-1 0-1,1 0 1,0 0 0,0 0 0,-1 0 0,1 0 0,0 0 0,0 1 0,-1-1 0,1 0 0,0 1 0,-1 0 0,-4 1-65,0 1-1,0 0 1,0 0 0,1 0 0,-1 1 0,1 0 0,-7 7 0,3-2 11,1 0 0,1 0 0,0 1 0,0 0 0,1 1 0,0 0 0,-6 15 0,3-1-76,1 0 1,-7 37-1,9-37 116,2 1 0,1 0 0,2 0 0,1 28 0,0-24 83,0-24-30,-1 0 1,2 0 0,-1 0 0,0-1-1,1 1 1,0 0 0,1 0 0,3 9-1,-3-11 29,-1 0 0,1 0 0,0-1 0,0 1-1,1-1 1,-1 0 0,1 0 0,-1 0-1,1 0 1,0 0 0,0 0 0,1-1-1,-1 0 1,0 1 0,1-1 0,-1 0 0,1-1-1,0 1 1,0-1 0,0 1 0,-1-1-1,1 0 1,0-1 0,6 1 0,10 0 81,0-1 0,-1-1 1,1 0-1,0-2 0,0 0 0,-1-2 1,1 0-1,-1-1 0,24-11 0,-27 10-67,5-3-2,1-1-1,-1 0 1,29-22-1,-35 21-29,-1-1 0,0 0 1,22-30-1,28-55 245,-53 79-179,3-6-150,1 1-1,1 0 1,23-25-1,-37 46 26,0 1 0,0-1-1,1 1 1,-1 0 0,1 0 0,-1 0 0,1 0-1,0 1 1,0-1 0,0 1 0,0 0 0,0-1-1,0 1 1,1 1 0,-1-1 0,0 0 0,0 1-1,1 0 1,-1-1 0,0 1 0,0 1-1,1-1 1,-1 0 0,0 1 0,0 0 0,1-1-1,-1 1 1,0 1 0,0-1 0,0 0 0,0 1-1,0-1 1,0 1 0,4 4 0,2 1 27,0 1 0,0 0 0,-1 0 0,0 1 0,-1 0 0,7 10 1,34 63 226,-44-73-112,3 2 35,-5-6-20,1-1 0,-1 1-1,0 0 1,2 5 0,-24-55 2482,-25-37-2655,43 77 6,-1 0 0,1 1 0,-1-1 1,-1 1-1,1 0 0,0 0 0,-1 0 1,0 1-1,0-1 0,0 1 0,-7-4 1,9 6 10,0 0 1,0 0-1,0 0 1,0 0-1,0 0 1,0 1-1,0-1 1,-1 1-1,1-1 0,0 1 1,0 0-1,-1 0 1,1 0-1,0 0 1,0 0-1,-1 1 1,1-1-1,0 1 1,0-1-1,0 1 1,0 0-1,0 0 1,0 0-1,0 0 1,0 0-1,0 0 0,0 1 1,0-1-1,1 1 1,-2 1-1,-4 5-48,0 0 0,1 0 0,0 1 0,0 0 0,1 0 0,-5 12 0,1 2-194,-10 37 0,9-13 174,1 0 0,-1 57 0,7-75 105,2-19 54,1 1-1,0-1 1,1 0 0,0 0-1,1 0 1,3 13-1,-5-22-26,0 0 0,1 0 0,-1 0-1,1 0 1,-1 0 0,0 0 0,1 0 0,0 0 0,-1 0 0,1 0-1,0 0 1,-1-1 0,1 1 0,0 0 0,0 0 0,-1-1-1,1 1 1,0-1 0,0 1 0,0-1 0,0 1 0,0-1 0,2 1-1,-1-1 31,0 1 1,0-1-1,0 0 0,0 0 0,0 0 0,0-1 0,0 1 0,0 0 0,0-1 0,0 0 0,3 0 0,0-2 62,1 0 0,0 0 0,0-1 0,-1 1 0,0-1-1,8-7 1,-2-1-31,0 0-1,0 0 1,-1-1 0,-1-1-1,0 1 1,-1-2-1,0 1 1,8-24-1,15-53-227,19-100 0,-48 182-133,0-1 0,-1 1-1,-1-12 1,-5 45-902,1 4 1112,2-1 0,1 1 0,2 0 0,0 0-1,2 0 1,1 0 0,1-1 0,1 1 0,14 35-1,-17-55 151,1 1-1,0-1 0,1 0 0,0 0 1,0 0-1,1-1 0,0 0 0,13 13 1,-16-18-26,-1 0 0,0 0 1,1-1-1,0 1 1,-1 0-1,1-1 1,0 0-1,0 0 1,0 0-1,-1 0 1,1 0-1,0 0 1,1-1-1,-1 1 0,0-1 1,0 0-1,0 0 1,0 0-1,0-1 1,0 1-1,0-1 1,0 1-1,0-1 1,0 0-1,0 0 1,0 0-1,-1-1 0,1 1 1,4-4-1,3-2-5,-1 0-1,1-1 1,-2 0-1,1-1 1,-1 0-1,8-11 1,35-64-2,-33 52 3,50-75-479,-68 107 423,18-29-353,-17 27 324,1 1 0,-1-1-1,0 1 1,1-1 0,-1 1-1,1 0 1,-1 0 0,1 0 0,-1 0-1,1 0 1,0 0 0,0 0 0,-1 0-1,4 0 1,-5 1 25,1 0 0,-1 0 0,1 0 1,-1 0-1,0 0 0,1 0 0,-1 0 0,1 0 0,-1 0 0,0 0 0,1 1 0,-1-1 1,0 0-1,1 0 0,-1 0 0,0 0 0,1 1 0,-1-1 0,0 0 0,0 1 1,1-1-1,-1 0 0,0 0 0,0 1 0,1-1 0,-1 0 0,0 1 0,0-1 0,1 1 1,3 12 0,-3-9-1,1 10 32,0 0-1,0 0 1,-2-1-1,1 1 1,-2 0-1,-3 23 1,2-19 5,1 1 0,1 30 0,1 3 201,-1-30 204,0-22-413,0 0 0,0 1 0,1-1 0,-1 0 0,0 0 0,0 0 0,1 0 0,-1 1 0,0-1 0,0 0 0,1 0 0,-1 0 0,0 0 0,1 0 0,-1 0 0,0 0 0,0 0 0,1 0 0,-1 0 0,0 0 0,1 0 0,-1 0 0,0 0 0,0 0 0,1 0 0,-1 0 0,0 0 0,0-1 0,1 1 0,-1 0 0,0 0 0,0 0 0,1 0 0,-1 0 0,0-1 0,0 1 0,1 0 0,13-8 246,4-8-272,0 0 0,-1-1 0,28-36 0,-27 31-28,68-66-200,-21 24 118,-63 62 55,0 0 0,-1 1 1,1-1-1,0 0 0,0 1 1,0-1-1,0 1 0,0-1 1,1 1-1,-1 0 0,4-1 1,-6 2 43,1 0 1,-1 1-1,1-1 1,-1 0-1,1 1 1,-1-1-1,1 0 1,-1 1-1,0-1 1,1 1-1,-1-1 1,0 1-1,1-1 1,-1 1-1,0-1 1,1 1-1,-1-1 1,0 1-1,0-1 1,0 1 0,0 0-1,0-1 1,1 1-1,-1-1 1,0 1-1,0 0 1,-1 0-1,4 23 8,-3-22-2,3 18 12,0 0-1,2-1 0,0 1 1,1-1-1,1 0 0,13 25 0,-17-38 56,0-1-1,0 0 1,0 0-1,1 0 0,0 0 1,0-1-1,0 0 1,1 1-1,0-2 0,-1 1 1,1 0-1,1-1 1,-1 0-1,0 0 0,1-1 1,0 1-1,-1-1 1,1-1-1,6 2 0,-6-2-20,-1 0 0,0 0 0,1-1 1,-1 0-1,0-1 0,1 1 0,-1-1 0,0 0 0,0 0 0,0 0 0,1-1 0,-1 0 0,0 0 0,-1 0 0,1-1 0,0 1 0,-1-1 0,1 0 0,-1 0 0,0-1 0,0 1 0,3-5 0,9-14-404,-1 1 0,-1-2 1,-1 0-1,17-41 0,-14 34-903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3:01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1196 4224,'0'0'1365,"5"3"-341,2-5-101,0-1-1,-1-1 1,10-4 0,-8 1-597,1 0 0,-1 0 1,-1 0-1,1-1 0,9-13 1,31-52 707,121-211 811,-120 201-1226,17-30 194,-51 87-640,-2-1 1,10-33-1,60-279 623,-76 305-707,-3 3-46,-2 20-127,-1 0 1,5-16-1,-5 22-360,-5 12 227,-24 152-19,-10 44 146,-191 542 693,76-302 597,149-431-1120,-12 35 526,14-44-476,0 1 1,0 0 0,0 0-1,0-1 1,-1 0-1,1 1 1,-1-1 0,-5 5-1,8-8-116,0 0-1,-1 0 1,1 1-1,0-1 0,0 0 1,-1 0-1,1 1 0,0-1 1,-1 0-1,1 0 1,-1 0-1,1 0 0,0 0 1,-1 1-1,1-1 0,0 0 1,-1 0-1,1 0 1,0 0-1,-1 0 0,1 0 1,-1 0-1,1 0 1,0 0-1,-1-1 0,1 1 1,0 0-1,-1 0 0,1 0 1,-1 0-1,1-1 1,-1 0 4,0 1-1,0-1 1,1 0 0,-1 0 0,0 0 0,1 0 0,-1 0 0,1 0 0,0 0 0,-1 0 0,1-2 0,-6-34 132,6 35-138,-1-17-55,0 0 0,2-1 0,0 1 0,2-1 0,0 1 0,1 0 0,1 0 0,0 0 0,2 1-1,0 0 1,1 0 0,1 1 0,0 0 0,23-30 0,94-83-301,-2 4 176,-67 52 104,61-104 0,-35 51 0,-73 113-25,1 1 0,1 0 0,19-16-1,-2 2 58,-29 26 19,0 1 1,1 0-1,-1 0 0,0-1 1,0 1-1,0 0 0,1-1 0,-1 1 1,0 0-1,0 0 0,1 0 1,-1-1-1,0 1 0,1 0 0,-1 0 1,0 0-1,0 0 0,1-1 1,-1 1-1,0 0 0,1 0 0,-1 0 1,0 0-1,1 0 0,-1 0 1,0 0-1,1 0 0,-1 0 0,1 0 1,-1 0-1,0 0 0,1 0 1,-1 0-1,1 1 0,-1 0-21,1 1-1,0-1 1,0 1-1,-1-1 1,1 1 0,-1-1-1,1 1 1,-1 0-1,0 2 1,4 26-66,-1 41 0,-3-50 68,1 0-1,0 0 1,2 0-1,0 0 1,7 21-1,-6-29 69,1-1 0,1 0 0,-1-1 0,2 1 0,0-1 0,0 0 0,1-1 0,0 0 0,1 0 0,14 12 0,-16-16 24,0-1-1,1 1 0,-1-1 0,2-1 1,-1 1-1,0-2 0,1 1 0,-1-1 0,1 0 1,0-1-1,0 0 0,0 0 0,1-1 1,-1 0-1,13-1 0,-10-1 26,1-1 0,-1 0 1,0-1-1,0 0 0,-1-1 0,1 0 0,-1-1 0,1 0 1,-2-1-1,1-1 0,-1 1 0,1-1 0,-2-1 0,13-12 1,-6 4 30,0-1 0,-2-1 0,0 0 0,-1-1 0,-1-1 1,19-41-1,-16 32 61,-5 9 15,7-22-1,-15 37-166,0-1 1,-1 0 0,1 1-1,-1-1 1,-1 0-1,1 0 1,-1 1-1,0-1 1,-1-6 0,1 7-107,-1 0 1,0 1 0,-1-1 0,-1-5-1,3 9 55,-1 1 0,1-1 0,0 1 0,0-1 0,-1 0 0,1 1 0,0-1 0,-1 1 0,1-1 0,-1 1 0,1-1-1,-1 1 1,1-1 0,-1 1 0,1-1 0,-1 1 0,1 0 0,-1-1 0,1 1 0,-1 0 0,0-1 0,1 1-1,-1 0 1,0 0 0,1 0 0,-1 0 0,0 0 0,1-1 0,-1 1 0,0 0 0,1 0 0,-1 1 0,0-1-1,1 0 1,-1 0 0,0 0 0,1 0 0,-2 1 0,-3 2-69,1 0-1,-1 0 1,1 0-1,0 0 1,0 1 0,0 0-1,0-1 1,1 2 0,-1-1-1,1 0 1,0 1-1,0-1 1,1 1 0,0 0-1,-1 0 1,-1 8 0,-2 6-44,2 0 0,-1 1 1,0 22-1,3-21 139,1 1 0,1-1 0,0 0 0,6 30 0,-4-39 83,1 1-1,0-1 0,1 0 1,0 0-1,1 0 0,0-1 1,1 1-1,13 17 0,-17-25-34,0-1 0,1 0 0,0 0 0,-1 0 0,1 0 0,1 0 0,-1-1 0,0 0 0,0 1 0,1-1 0,0 0 0,-1-1 0,1 1 0,0 0 0,0-1 0,0 0 0,0 0 0,0 0 0,0-1 0,0 1 0,0-1 0,6 0 0,5-3 72,0 0 0,-1-1 0,0-1 0,0 0 0,0-1 0,14-7 0,0-4-1,44-31 0,-42 23 51,-1-1 1,37-41 0,-45 42 25,-1 0 0,-1-2 0,20-36 0,-37 58-192,0 1-1,0-1 1,0 0 0,-1 0 0,1 0 0,-1 0 0,0 0 0,-1 0 0,1 0 0,-1-7 0,0 11-38,0-1 1,0 0-1,-1 1 0,1-1 1,0 1-1,-1-1 1,1 1-1,-1-1 0,1 1 1,-1 0-1,1-1 1,-1 1-1,0-1 0,0 1 1,0 0-1,0 0 1,0 0-1,0-1 0,0 1 1,0 0-1,0 0 1,-1 0-1,1 1 0,0-1 1,-1 0-1,1 0 1,-1 1-1,1-1 0,0 1 1,-1-1-1,0 1 1,1 0-1,-1-1 0,1 1 1,-1 0-1,-2 0 1,-2 1-77,1-1 0,-1 1 0,0 0 0,1 1 0,-1 0 0,0-1 0,-9 6 0,5-1-70,0-1 1,-17 14-1,16-10 188,1 1-1,0 0 1,1 1 0,0 0-1,1 0 1,0 1-1,1 0 1,1 0 0,-1 0-1,2 1 1,0 0-1,0 1 1,1-1 0,1 1-1,0-1 1,1 1 0,1 0-1,0 0 1,1 0-1,1 16 1,0-23 32,1-1 1,0 1-1,0-1 1,0 0-1,1 0 1,0 0-1,0 0 1,1 0-1,-1-1 0,1 1 1,1-1-1,-1 0 1,1 0-1,0 0 1,0-1-1,0 0 0,0 0 1,1 0-1,6 3 1,2 0 63,0 0 1,1-1 0,0 0-1,0-1 1,0-1 0,30 5-1,-33-8-58,0 0-1,0-1 0,0 0 1,1-1-1,-1 0 0,0-1 1,0 0-1,0-1 0,0 0 1,-1-1-1,1 0 0,-1-1 1,0-1-1,0 0 0,10-7 1,-1-3-940,0-1 1,-1-1 0,29-37-1,20-33-7175,-35 50 4379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3:14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49 859 4576,'30'-16'4912,"-11"8"-3910,12-7-216,-1-2-1,-1-1 0,43-33 1,-53 35-487,47-42 782,-57 49-870,0-1 0,-1 0 1,0 0-1,11-19 1,-16 24-86,6-12 284,-9 16-405,0 0-1,1 1 0,-1-1 1,1 1-1,-1-1 0,1 0 1,-1 1-1,1-1 0,-1 1 1,1-1-1,-1 1 0,1 0 1,0-1-1,-1 1 0,1-1 0,0 1 1,-1 0-1,2-1 0,-2 1-7,0 0 0,1 0 0,-1 0 0,0 0-1,0 1 1,0-1 0,0 0 0,0 0-1,0 0 1,1 0 0,-1 0 0,0 0-1,0 0 1,0 0 0,0 0 0,0 1 0,0-1-1,0 0 1,1 0 0,-1 0 0,0 0-1,0 0 1,0 1 0,0-1 0,0 0-1,0 0 1,0 0 0,0 0 0,0 0-1,0 1 1,0-1 0,0 0 0,0 0 0,0 0-1,0 0 1,0 0 0,0 1 0,0-1-1,0 0 1,0 0 0,0 0 0,0 0-1,0 0 1,-1 1 0,1-1 0,-4 10-132,3-7 77,-57 160 285,23-61 108,-50 100-1,39-110 145,-84 182 519,114-235-829,-20 58 446,25-70 602,10-26-821,2-4-27,6-16 167,23-45-330,48-75 0,-10 21-256,54-127-64,-111 222 116,23-48-30,80-154-381,-33 101-263,-78 120 560,0 0 0,0 0-1,1 0 1,-1 1 0,1-1 0,8-5-1,-11 8 91,0 1 0,1-1-1,-1 0 1,0 1 0,0 0-1,1-1 1,-1 1 0,0-1-1,1 1 1,-1 0 0,0 0-1,1 0 1,-1 0 0,0 0-1,1 0 1,-1 0 0,0 0-1,1 1 1,-1-1 0,0 0-1,0 1 1,1-1 0,-1 1-1,0 0 1,0-1-1,0 1 1,1 0 0,-1 0-1,1 1 1,0 0 20,0 0 0,0 0 1,-1 1-1,1-1 0,-1 0 0,1 1 0,-1-1 0,0 1 0,0 0 1,0-1-1,-1 1 0,1 0 0,0 0 0,-1-1 0,0 1 0,0 5 1,0 5 21,-1 0 1,-3 17 0,4-26-9,-7 29 170,-13 35 1,5-14-58,13-48-110,-7 31 299,-2 0-1,-1-1 1,-21 41 0,32-75-287,-3 7 151,-2 0 1,-6 10-1,11-18-145,0 0 0,0 1-1,0-1 1,0 0-1,0 0 1,0 0 0,0 0-1,-1 0 1,1 0-1,0 0 1,-1 0 0,1 0-1,0 0 1,-1-1-1,1 1 1,-1-1 0,0 1-1,1-1 1,-1 0-1,1 1 1,-4-1 0,5 0-26,-1-1 0,0 1 0,0 0 0,0-1 0,0 1 1,0-1-1,1 1 0,-1-1 0,0 1 0,0-1 0,1 1 0,-1-1 1,0 0-1,1 1 0,-1-1 0,0 0 0,1 0 0,-1 1 1,1-1-1,0 0 0,-1 0 0,0-1 0,-5-23-74,6 21 50,-3-11-143,1 0 0,0 0 0,2 0 0,1-27 0,0 38 88,-1-1-1,1 1 1,1-1-1,-1 1 1,0-1-1,1 1 1,0 0-1,4-7 1,-4 9 11,0-1-1,0 1 1,0 0 0,0 0 0,1 0 0,-1 0 0,0 0 0,1 0 0,0 1 0,-1-1 0,1 1 0,0 0 0,-1 0 0,6-2 0,121-22-11,-31 7 293,134-47 622,-194 51-671,-1-2 0,0-1 0,64-42 0,-87 49-85,-1-1 1,0 0 0,0-1-1,-1 0 1,-1-1 0,0-1 0,-1 1-1,10-18 1,-18 29-104,-1 1 1,0-1-1,0 0 1,0 1-1,0-1 1,0 0-1,-1 0 1,1 0-1,-1 0 1,1 1-1,-1-1 1,1 0-1,-1 0 0,0 0 1,0 0-1,0 0 1,0 0-1,0 0 1,-1 0-1,1 0 1,0 0-1,-2-2 1,2 4 3,0 0 1,0-1-1,0 1 1,0 0-1,0 0 1,0 0-1,0 0 1,0 0-1,0 0 1,0 0-1,0 0 1,0 0-1,-1-1 1,1 1 0,0 0-1,0 0 1,0 0-1,0 0 1,0 0-1,0 0 1,0 0-1,0 0 1,0 0-1,-1 0 1,1 0-1,0 0 1,0 0-1,0 0 1,0 0-1,0 0 1,0 0-1,0 0 1,0 0-1,-1 0 1,1 0 0,0 0-1,0 0 1,0 0-1,0 0 1,0 0-1,0 0 1,0 0-1,-1 0 1,1 0-1,0 0 1,0 0-1,0 0 1,-3 8-534,3-7 518,0 0 0,0 0 0,0 1-1,0-1 1,0 0 0,0 0 0,0 0 0,0 1 0,0-1-1,1 0 1,-1 0 0,0 0 0,1 1 0,-1-1 0,1 0 0,1 1-1,5 5 52,0-1-1,1-1 0,0 0 0,0 0 1,0 0-1,1-1 0,15 5 0,-9-2-11,51 18 49,19 10-69,-81-34 8,-1 1 0,1 0 0,-1 0 0,1 0 0,-1 1-1,0-1 1,0 1 0,0 0 0,0 0 0,-1 0 0,1 0 0,-1 0 0,0 1 0,0-1 0,0 1-1,3 6 1,-3-1 23,0 0 1,0 0-1,0 0 0,-1 0 0,-1 0 0,0 11 0,0-13 5,0 0-1,1 0 1,0 0-1,0 0 1,0 0 0,3 8-1,-3-13 8,0 0 0,0 0 0,-1-1 0,1 1 0,1 0 0,-1 0 0,0 0 0,0-1 0,1 1 0,-1-1-1,1 1 1,-1-1 0,1 0 0,0 1 0,-1-1 0,1 0 0,0 0 0,0 0 0,0 0 0,0-1 0,0 1 0,0 0 0,0-1 0,3 1 0,0-1 28,0 0 1,-1 0 0,1 0 0,0-1 0,-1 0-1,1 0 1,-1 0 0,1 0 0,-1-1 0,0 0-1,5-2 1,8-6 43,22-15 0,-15 8-238,89-54 35,-113 70 96,17-10-126,24-14 1,-44 36-123,-8 22 0,4-15 250,1 1 1,1 1-1,-3 21 0,7-30 10,0-1 1,0 1-1,1 0 0,1 0 0,0 0 0,0 0 0,4 13 1,-3-19 21,-1-1 0,0 0 1,1-1-1,0 1 0,0 0 1,0 0-1,1-1 1,-1 1-1,1-1 0,0 0 1,-1 0-1,1 0 0,6 4 1,-7-5-2,0-1 1,0 0-1,1 0 0,-1 0 1,0 0-1,0 0 1,1 0-1,-1-1 1,0 1-1,1-1 1,-1 1-1,1-1 1,-1 0-1,0 0 0,1 0 1,-1 0-1,1-1 1,-1 1-1,0-1 1,1 1-1,-1-1 1,0 0-1,1 0 0,2-2 1,6-3 51,-1-2 1,0 1-1,0-1 1,-1-1-1,15-17 1,-11 11 25,0-2 1,16-30 0,-25 41-93,-1-1 1,0 0 0,-1 0-1,1-1 1,1-12-1,-3 16-37,-1 0-1,1 0 0,-1 0 1,0 1-1,0-1 1,0 0-1,-1 0 1,1 0-1,-1 1 0,0-1 1,0 0-1,-1 1 1,1-1-1,-1 1 0,1-1 1,-1 1-1,0-1 1,0 1-1,-1 0 1,-2-3-1,1 2-42,0 1-1,0-1 1,-1 1 0,1 0 0,-1 0-1,0 0 1,0 0 0,0 1 0,0 0-1,0 0 1,0 1 0,-1-1 0,-6 0-1,2 1-64,1 0 0,0 0 0,-1 1-1,-17 2 1,23-2 68,-1 1 0,1 0 0,-1 1 0,1-1 0,0 1 0,0 0 0,0 0 0,0 0 0,0 0-1,0 1 1,-4 3 0,8-6 56,0 0-1,0 0 0,0 1 1,-1-1-1,1 0 0,0 0 1,0 0-1,0 1 0,0-1 1,-1 0-1,1 0 0,0 1 1,0-1-1,0 0 0,0 1 1,0-1-1,0 0 0,0 0 1,0 1-1,0-1 0,0 0 1,0 0-1,0 1 0,0-1 1,0 1-1,1-1 11,-1 1-1,1 0 1,0 0 0,0-1-1,-1 1 1,1-1 0,0 1-1,0 0 1,0-1 0,0 0-1,0 1 1,0-1 0,0 1-1,0-1 1,0 0 0,2 0-1,21 3 156,179-6 194,-137 0-202,23-5-75,127-27-1,-124 18-172,97-7 1,-172 23 123,-12 0-20,0 0 1,0 1-1,0 0 1,-1 0-1,1 0 1,6 2 0,-10-2-8,-1 0 0,0 0 0,0 0 0,0 0 0,0 0 0,0 0 0,1 0 0,-1 0 1,0 0-1,0 0 0,0 0 0,0 0 0,0 0 0,0 0 0,1 0 0,-1 0 0,0 0 0,0 0 1,0 0-1,0 0 0,0 1 0,0-1 0,0 0 0,0 0 0,0 0 0,1 0 0,-1 0 0,0 0 1,0 0-1,0 1 0,0-1 0,0 0 0,0 0 0,0 0 0,0 0 0,0 0 0,0 0 0,0 1 1,0-1-1,0 0 0,-6 4 39,-21 6-128,14-6 60,-30 11-147,-73 37-1,100-43 181,0 0 0,1 2 0,-1-1-1,2 2 1,0 0 0,0 1 0,-15 20-1,17-18-28,2 0 0,0 0-1,-15 33 1,22-41 33,0 0 0,0 1 0,1-1 0,0 1 0,1 0 0,-1-1 0,2 1 0,-1 0 0,1 0 0,0 0 0,2 12 0,-2-18 8,0-1 0,1 1 1,-1 0-1,1-1 0,-1 1 0,1-1 0,-1 1 1,1-1-1,0 1 0,0-1 0,0 1 0,0-1 1,0 0-1,0 1 0,0-1 0,3 2 0,-3-2-3,0-1 0,0 1 0,0-1 0,1 1 0,-1-1 0,0 0 0,0 0 0,0 1 0,1-1-1,-1 0 1,0 0 0,0 0 0,0 0 0,1-1 0,-1 1 0,0 0 0,2-1 0,2-1 33,0 0 1,0-1 0,0 0-1,0 0 1,-1 0 0,0 0 0,0 0-1,6-7 1,64-72 346,5-5-277,-41 49-118,-2-1 1,-2-2-1,-1-2 0,35-61 0,-26 25-48,-5-2-1,43-130 1,-71 185-4,7-23-89,-14 44 36,-1 0-1,0 0 1,0 0 0,-1 0 0,0 0-1,0-10 1,0 14 83,0 1 0,0-1 0,-1 1 0,1-1 0,0 1 0,0 0 0,-1-1-1,1 1 1,0-1 0,0 1 0,-1 0 0,1-1 0,0 1 0,-1 0 0,1-1 0,0 1-1,-1 0 1,1 0 0,-1-1 0,1 1 0,-1 0 0,1 0 0,0 0 0,-1-1 0,1 1-1,-1 0 1,1 0 0,-1 0 0,1 0 0,-1 0 0,1 0 0,-1 0 0,1 0 0,-1 0 0,1 0-1,-1 0 1,1 1 0,-1-1 0,1 0 0,0 0 0,-1 0 0,1 1 0,-1-1 0,0 0-1,-18 11-188,13-7 191,0 0 0,1 0 0,-1 1 0,1 0 0,0 0 0,1 1 0,-1-1-1,-4 9 1,1-3-1,-11 18-26,1 1 0,-19 43-1,-18 65-10,46-112 67,0 0-1,2 0 0,1 0 1,2 1-1,-3 34 0,6-50 47,1 1 0,1-1 0,0 1 0,0 0 0,1-1 0,1 1 0,-1-1 0,2 0 1,0 0-1,0 0 0,1-1 0,0 1 0,1-1 0,11 15 0,-14-22 6,0 1 0,0-1 0,0 0 0,0 0 0,1 0 0,-1 0 0,1-1 0,0 0 0,0 1 0,0-1 0,0-1 0,0 1 0,0-1 0,1 1 0,3 0 0,-1-2-11,-1 1 1,0-1-1,1 0 1,-1 0-1,0-1 1,0 0-1,1 0 1,-1-1-1,10-3 1,0-1-26,-1-2 0,0 0 0,0-1 0,-1 0 0,0-1 0,0-1 0,12-12 0,39-42 44,40-36-345,-99 94 34,-9 12-330,-36 70 287,38-73 289,-7 16-2,0-1 1,-4 20-1,10-30 16,1-1-1,0 1 1,0 0-1,1-1 0,0 1 1,0 0-1,0 0 0,1-1 1,2 11-1,-2-15 9,-1-1 0,1 1 0,-1-1 1,1 1-1,-1-1 0,1 1 0,0-1 0,0 0 0,0 1 0,0-1 0,0 0 0,0 0 0,0 0 0,0 0 0,0 0 0,0 0 0,1 0 0,-1 0 0,1 0 1,-1 0-1,0-1 0,1 1 0,-1 0 0,1-1 0,-1 0 0,1 1 0,-1-1 0,1 0 0,0 0 0,-1 0 0,1 1 0,3-2 0,3 0 86,1 0 0,0-1-1,-1 0 1,15-6-1,-14 5-103,85-33 70,110-57 0,-98 31-496,-106 62 399,1-1 0,-1 1 0,1-1 0,-1 1 0,1 0 0,0-1 0,-1 1 0,1 0 0,0-1 0,-1 1 0,1 0 0,0 0 0,-1 0 0,1-1 0,0 1 0,-1 0 0,1 0 0,0 0 0,-1 0 0,1 0 0,0 0 0,0 1 0,-1-1 0,1 0 0,1 1 0,-2-1 7,0 1 0,0 0 1,1-1-1,-1 1 0,0 0 0,0-1 1,0 1-1,0 0 0,0 0 0,0-1 1,0 1-1,0 0 0,0 0 0,0-1 1,0 1-1,-1 0 0,1-1 0,-1 2 0,-1 5 18,-1 0 0,0 0-1,-7 9 1,3-6 14,0 1-1,1 1 1,0-1 0,1 1 0,0 0-1,1 0 1,1 0 0,0 1 0,0-1-1,1 1 1,1 0 0,0 14 0,0-24 23,1 0 0,1 0 0,-1 0 0,0-1 0,1 1 1,-1 0-1,1 0 0,0-1 0,0 1 0,0 0 0,0-1 1,1 1-1,-1-1 0,3 3 0,-3-4-29,0 0 0,0 0 1,0 0-1,1 0 0,-1 0 0,0 0 0,0-1 1,1 1-1,-1-1 0,0 1 0,1-1 0,-1 1 0,1-1 1,-1 0-1,1 0 0,-1 1 0,1-1 0,-1 0 0,0 0 1,1-1-1,-1 1 0,1 0 0,-1 0 0,1-1 1,-1 1-1,0-1 0,1 1 0,1-2 0,24-11 118,-1-1 0,25-18-1,34-19-43,221-72-123,-196 83 7,-89 32 27,-7 4-228,25-14 0,-39 18 223,0 0-1,0 0 1,0 0 0,0 0-1,1 0 1,-1 0 0,0 0 0,0-1-1,0 1 1,0 0 0,0 0-1,0 0 1,0 0 0,1 0 0,-1 0-1,0 0 1,0 0 0,0 0-1,0 0 1,0 0 0,1 0-1,-1 0 1,0 0 0,0 0 0,0 0-1,0 0 1,1 0 0,-1 0-1,0 0 1,0 0 0,0 0 0,0 0-1,0 0 1,1 0 0,-1 0-1,0 0 1,0 0 0,0 0-1,0 0 1,0 0 0,0 0 0,1 0-1,-1 1 1,-4 6-158,-15 13-20,-1-6 169,-1-1 0,-32 13 0,27-13 6,-36 22-1,47-25-12,1 1 0,1 0 0,-1 1-1,2 0 1,-21 27 0,27-32 25,2 0-1,-1 1 1,1-1-1,0 1 1,0-1-1,1 1 1,0 1-1,1-1 1,0 0-1,0 0 1,1 1-1,0-1 1,0 1-1,1 11 1,0-17 14,0 0-1,1 1 1,-1-1 0,1 0-1,0 0 1,0 0 0,0 0-1,1 0 1,-1 0 0,1-1-1,-1 1 1,1 0 0,0-1 0,0 1-1,4 3 1,-3-3 13,1-1 0,-1 1 0,1-1 0,0 0 0,0 0 0,-1 0 0,2 0 1,-1-1-1,0 0 0,5 1 0,3 0 33,1-1 0,-1 0 1,0-1-1,0 0 0,1-1 1,22-5-1,-18 2-46,0-1-1,-1 0 1,0-1-1,0-1 1,23-14-1,66-53 85,-56 38-23,-44 32-86,219-166 118,-188 139-120,-2-2 0,0-1 0,53-73 0,-61 67-147,27-57 0,14-48-473,-63 136 548,0-2-58,1 0 1,1-10 0,-5 19 94,0 1 1,-1-1-1,0 0 1,1 1 0,-1-1-1,0 1 1,0-1 0,0 0-1,0 1 1,0-1-1,0 0 1,0 1 0,-1-1-1,1 0 1,0 1 0,-1-1-1,0 1 1,1-1-1,-1 1 1,0-1 0,0 1-1,0-2 1,0 3 29,1 0 0,0 0 0,-1-1-1,1 1 1,0 0 0,-1 0 0,1 0 0,-1 0 0,1 0 0,0 0 0,-1 0 0,1 0-1,0 0 1,-1 0 0,1 0 0,-1 0 0,1 0 0,0 0 0,-1 0 0,1 0 0,0 0-1,-1 0 1,0 0 0,-3 1 0,0 1 0,0-1-1,0 0 1,0 1 0,0 0-1,0 0 1,1 0 0,-1 0-1,0 1 1,1 0 0,-4 3-1,-30 33-110,2 0-1,-31 46 1,13-10 116,-65 121 0,107-174 4,1 0 0,0 1 0,-9 39 0,16-47 48,0 0 1,1 0-1,0 0 0,1 0 0,1 0 0,3 29 0,-1-36 31,-1 0 0,1-1 0,1 1 0,-1-1-1,1 0 1,0 0 0,1 0 0,6 9 0,-8-12-41,1 0 0,0-1 1,0 1-1,0-1 0,1 0 0,-1 0 0,1 0 1,0-1-1,-1 1 0,1-1 0,0 0 1,1 0-1,-1 0 0,0 0 0,8 1 1,-1-2 14,0 0 1,0 0-1,0-1 1,0 0-1,0-1 0,-1-1 1,1 1-1,0-2 1,0 0-1,18-7 1,6-5-23,57-35 1,-86 47-25,106-73-3,-48 32 59,-51 34-37,0 1-127,0 1 0,27-14 0,-18 10-349,-22 20 182,-14 21 366,9-20-126,0 0-1,1 0 0,-3 11 0,1 3 10,-4 33 0,9-48 72,0 0 0,1 0 0,0 0 0,0 0 0,1 0 0,0 0 1,4 14-1,-5-20-15,1 0 1,0-1-1,0 1 0,0 0 1,0-1-1,0 1 1,0 0-1,1-1 1,-1 1-1,0-1 1,1 0-1,-1 1 1,1-1-1,0 0 1,-1 0-1,1 0 1,0 0-1,-1 0 1,1-1-1,0 1 1,0 0-1,0-1 1,0 0-1,0 1 1,0-1-1,0 0 0,0 0 1,0 0-1,0 0 1,0 0-1,3-1 1,4 0 39,1-1-1,0-1 1,-1 0 0,15-6 0,77-39 64,-57 27-132,42-25-152,-37 19-259,70-27 1,-123 57 347,0 0-1,0 0 1,0 1 0,1-1 0,-1 1 0,1 0-1,0 0 1,0 0 0,0 0 0,-3 8 0,2-5 34,0 0 1,1-1-1,0 1 1,1 0-1,-1 0 1,1 1-1,1-1 0,-2 13 1,3-11 74,0-1 1,1 0 0,1 0-1,-1 1 1,5 11-1,-5-16-19,1-1 0,-1 1-1,1 0 1,0 0 0,0-1 0,0 1-1,1-1 1,-1 0 0,1 0-1,0 0 1,0 0 0,0 0 0,3 2-1,-4-4-1,0 0 0,0 0 0,-1 0 0,1-1 1,0 1-1,0-1 0,0 1 0,0-1 0,0 0 0,0 1 0,0-1 0,-1 0 0,1-1 0,0 1 0,0 0 0,0 0 0,0-1 0,0 1 0,0-1 0,0 0 0,-1 1 0,1-1 1,0 0-1,0 0 0,-1 0 0,1 0 0,-1 0 0,1-1 0,1-1 0,3-3 29,0 0 0,0-1-1,-1 1 1,0-1 0,6-12 0,-9 15-56,7-10-14,-2 0-1,0-1 1,0 1-1,5-24 1,-11 36-39,0 0 0,-1-1 1,0 1-1,0-1 0,1 0 0,-1 1 0,-1-1 1,1 1-1,0-1 0,-1 1 0,1-1 1,-1 1-1,0-1 0,0 1 0,1 0 0,-2-1 1,1 1-1,0 0 0,0 0 0,-1 0 1,-2-3-1,1 2-23,0 1 0,-1-1 1,0 0-1,1 1 0,-1 0 1,0 0-1,0 0 0,0 1 0,-1-1 1,1 1-1,0 0 0,-5-1 1,-11 0 55,-1 1 0,1 0 1,0 2-1,0 0 0,-37 8 1,-3-1 39,36-5 52,19-1-14,15-1 30,88-10 168,-26 2-126,-34 3-136,39-9-1,30-3-72,-99 15 30,7-1-1,0 1 0,0 1 1,0 0-1,-1 1 0,28 5 0,-34-4 39,-2 0-21,0-1 0,0 1 0,0 0 1,-1 0-1,11 6 0,-15-7 36,1 1-1,-1-1 1,1 0 0,-1 1-1,1-1 1,-1 1 0,0 0-1,0-1 1,0 1 0,0 0 0,0 0-1,0-1 1,-1 1 0,1 0-1,-1 0 1,1 0 0,-1 0-1,0 0 1,1 0 0,-1 0-1,0 3 1,-5 18 350,4-20-325,1-1 1,-1 1-1,1-1 1,-1 1-1,1-1 1,0 1 0,0-1-1,0 1 1,0 3-1,0-6-13,0 1 0,1-1-1,-1 1 1,0-1-1,1 1 1,-1-1 0,0 0-1,0 1 1,1-1 0,-1 1-1,1-1 1,-1 0 0,0 0-1,1 1 1,-1-1-1,1 0 1,-1 0 0,1 1-1,-1-1 1,1 0 0,-1 0-1,1 0 1,-1 0 0,1 0-1,-1 0 1,1 0 0,-1 0-1,1 0 1,-1 0-1,1 0 1,18-4 154,-14 3-93,29-7 74,0-1 0,-1-1-1,62-29 1,88-51-422,-182 90 256,0-1 0,-1 1 0,1-1 0,0 1 0,0-1 0,0 1 0,0 0 0,-1 0 0,1-1 0,0 1 0,0 0 0,0 0 0,0 0 0,0 0 0,0 0 0,0 0 0,-1 0 0,1 0 0,0 0 1,0 1-1,0-1 0,0 0 0,0 0 0,-1 1 0,1-1 0,0 1 0,0-1 0,0 1 0,-1-1 0,1 1 0,0-1 0,-1 1 0,1 0 0,-1-1 0,1 1 0,0 0 0,-1-1 0,1 3 0,1 0 12,-1 0-1,0 0 1,0 1 0,0-1 0,-1 1 0,1-1-1,-1 1 1,0 5 0,0 7 248,0-8-210,-1 0-1,1 0 0,1 0 1,-1-1-1,1 1 0,1 0 1,-1-1-1,1 1 0,1-1 1,-1 1-1,7 10 0,-5-11-37,0-1 0,1 0-1,0 0 1,1-1 0,-1 0 0,1 0 0,0 0-1,0 0 1,1-1 0,-1 0 0,1 0-1,0-1 1,0 0 0,0 0 0,1-1-1,-1 0 1,0 0 0,1 0 0,0-1-1,13 0 1,-7-1-1022,1-1 0,-1-1 0,0 0 0,0-1 1,0 0-1,17-8 0,0 0-1129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00:58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11 188 7456,'-10'-23'3392,"38"15"-2944,3-4 1088,9 4-928,32-15 608,4 3-704,19-9-128,-5 5-256,18 0-160,-9 8 0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3:14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29 9632,'-18'-28'4384,"23"33"-3424,3-5-896,0 0-32,11 0 0,-1-5-1312,5 5 704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3:15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17 10560,'-13'-12'4768,"76"7"-4128,-5 5 1599,10 5-1343,40-5 352,5 7-736,53 1-320,0 1-128,45-9-64,-13 3 0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3:04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0 972 1984,'4'1'793,"-1"0"1,1-1-1,-1 1 0,1-1 1,0 0-1,-1-1 0,1 1 0,-1 0 1,7-3-1,-3 2-488,1 0-1,-1-1 0,1-1 1,-1 1-1,12-7 1,6-8 227,-1-1 0,-1 0 0,-1-2 0,23-27 0,72-96 902,-104 127-1214,-6 5 62,12-20-1,-3 4-7,-31 70-956,-45 157 869,-1 8 420,-104 203 636,139-356-235,23-49-826,3-6-157,0 1 1,0-1-1,0 1 0,0-1 1,0 0-1,0 1 0,0-1 1,0 1-1,-1-1 0,1 1 1,0-1-1,0 0 0,0 1 1,-1-1-1,1 0 1,0 1-1,0-1 0,-1 0 1,1 1-1,0-1 0,-1 0 1,1 1-1,0-1 0,-1 0 1,1 0-1,-1 0 0,1 1 1,0-1-1,-1 0 1,1 0-1,-1 0 0,1 0 1,-1 0-1,1 0 0,0 0 1,-2 0-1,2 0-11,0 0 0,0 0 1,0 0-1,-1 0 0,1-1 0,0 1 0,0 0 0,0 0 0,0 0 1,0-1-1,-1 1 0,1 0 0,0 0 0,0-1 0,0 1 1,0 0-1,0 0 0,0-1 0,0 1 0,0 0 0,0 0 1,0-1-1,0 1 0,0 0 0,0 0 0,0-1 0,0 1 1,1 0-1,-1-23 103,2 1 0,1 1 0,1-1 0,1 0 0,11-32 0,51-105-134,-19 50-210,10-29-7,102-174-1,-137 273 167,-12 16-173,2 2-1,1-1 0,26-29 0,-40 50 224,1 1 1,-1-1-1,1 0 0,-1 1 0,1-1 0,-1 1 0,1-1 0,-1 1 0,1 0 0,0-1 0,-1 1 0,1 0 0,0-1 0,-1 1 0,1 0 0,0 0 0,0-1 0,-1 1 1,1 0-1,0 0 0,0 0 0,-1 0 0,1 0 0,1 0 0,-1 1 2,0-1-1,0 1 1,0-1 0,-1 1 0,1 0 0,0-1-1,0 1 1,0 0 0,-1-1 0,1 1 0,0 0-1,-1 0 1,1 0 0,0 2 0,3 3 1,-2 1 0,1 0 1,3 13-1,-6-18 24,3 15 62,-2 0-1,1 1 1,-2-1-1,-1 0 1,0 1 0,-4 22-1,1-13 7,4-25-69,-3 27 312,-13 52 0,14-74-163,0 1 0,-1-1 0,0 0 0,0 0-1,-1-1 1,1 1 0,-1 0 0,-1-1 0,1 0 0,-1 0 0,0-1 0,-9 8 0,13-12-132,-1 0 0,0 0 0,0 0 0,0 0 0,0 0 0,0-1 0,0 1 0,0 0 0,0-1 1,0 0-1,0 0 0,-1 1 0,1-1 0,0 0 0,-3-1 0,-35-8-170,24 4-74,8 5-40,6 3-303,10 11-527,0-4 1138,-4-2-61,1-1 0,1 0 0,-1 0 0,1 0 0,1-1 0,-1 0 0,1 0 0,0-1 0,8 6 1,-10-9 67,-1 1-1,1-1 1,-1 1 0,1-1 0,0-1 0,0 1 0,0-1 0,0 1 0,0-1 0,0-1 0,0 1 0,1-1 0,-1 0 0,0 0 0,0-1 0,10-1 0,-3-2 31,-1 0 0,1-1 1,-1-1-1,0 0 0,11-8 0,48-40 176,-57 44-223,197-157 254,-169 134-518,1 3 0,64-36 0,-104 65 199,0 0 1,0 0 0,0 0-1,0 0 1,0 1 0,0-1-1,1 1 1,-1-1 0,0 1-1,0 0 1,0 0 0,1 0-1,-1 0 1,0 0 0,0 0 0,0 0-1,0 1 1,1-1 0,-1 1-1,0 0 1,0 0 0,0 0-1,3 2 1,-1 0 6,1 0 0,-2 1 0,1 0 0,0-1-1,-1 2 1,0-1 0,1 0 0,3 8 0,25 60 263,-35-95 729,1 11-428,1 0 1,-5-14 0,5 23-590,0 1-1,0-1 1,0 1 0,0 0 0,-1-1 0,1 1 0,-1 0 0,1 0 0,-1 0 0,0 0-1,0 0 1,0 0 0,0 0 0,0 1 0,-1-1 0,1 1 0,0-1 0,-1 1 0,1 0-1,-1 0 1,1 0 0,-1 0 0,0 1 0,1-1 0,-1 1 0,0 0 0,1-1 0,-1 1-1,0 0 1,0 0 0,1 1 0,-6 0 0,2 0-61,0 1 0,0-1 0,0 1 0,0 1 0,1-1 1,-1 1-1,0 0 0,1 0 0,0 0 0,0 1 0,0 0 0,0 0 0,0 0 0,-3 6 0,-1 1 23,1 0 0,1 1 0,0 1 0,1-1 0,0 1 0,-8 25-1,6-4 12,-8 54-1,14-73 192,0 27 1,2-37-72,1 0 0,-1-1 0,1 1 0,0 0 0,0 0 0,0 0 0,1-1 0,4 9 0,-6-11 1,1-1 0,0 1-1,0-1 1,0 0-1,0 1 1,0-1-1,0 0 1,0 0 0,0 0-1,0 0 1,1 0-1,-1 0 1,0 0-1,1 0 1,-1 0 0,1-1-1,-1 1 1,1 0-1,-1-1 1,1 0-1,0 1 1,-1-1 0,4 0-1,-3 0-13,0 0 0,0-1 0,0 1 0,0-1 0,-1 0 0,1 1 0,0-1-1,0 0 1,0 0 0,-1-1 0,1 1 0,0 0 0,-1 0 0,0-1 0,1 1 0,-1-1 0,0 1 0,1-1-1,0-2 1,12-19 78,-2-1 0,0 0 0,8-29 0,13-26-265,-30 73 42,0 0 0,-1 0 0,3-12 0,-5 18 85,0 0 1,0-1-1,0 1 1,0 0-1,0-1 1,0 1-1,0 0 1,0 0 0,0-1-1,0 1 1,0 0-1,0-1 1,0 1-1,0 0 1,0 0-1,1-1 1,-1 1-1,0 0 1,0 0 0,0-1-1,0 1 1,1 0-1,-1 0 1,0 0-1,0-1 1,0 1-1,1 0 1,-1 0-1,0 0 1,0 0-1,1-1 1,-1 1 0,0 0-1,0 0 1,1 0-1,-1 0 1,0 0-1,1 0 1,-1 0-25,1 1 0,-1 0 0,1-1 0,-1 1 0,0 0 0,0-1 0,1 1 0,-1 0 0,0-1 0,0 1 0,0 0 0,0-1 0,0 1 0,0 0 0,0 0 0,0 0 0,2 27-77,1 0 0,1-1 0,13 44-1,-16-64 115,1 1 55,1 0-1,-1-1 1,1 1-1,1-1 0,-1 1 1,1-1-1,8 10 0,-11-15-17,1 0-1,0 0 0,-1 0 0,1 0 0,0 0 0,0-1 1,0 1-1,0 0 0,1-1 0,-1 0 0,0 0 0,1 0 0,-1 0 1,0 0-1,1 0 0,-1 0 0,1-1 0,0 1 0,-1-1 1,1 0-1,-1 0 0,1 0 0,0 0 0,-1 0 0,1-1 1,4 0-1,7-4 76,0-1-1,0 0 1,0-1 0,-1-1 0,21-15 0,57-52 94,-84 69-161,232-237 461,-214 214-480,36-55 0,-48 61-1,-1 0 0,-1-1-1,12-37 1,-17 42-42,2-2-87,-1-1 1,0 1-1,-2-1 0,-1 0 0,3-35 1,-7 57 94,-1 0 1,1 0 0,0 0-1,0 0 1,0 0-1,0 0 1,0 0 0,0 0-1,0 0 1,0 0 0,0 0-1,0 0 1,0 0-1,-1 0 1,1 0 0,0 0-1,0 0 1,0 0 0,0 0-1,0 0 1,0 0-1,0 0 1,0 0 0,0 0-1,0 0 1,0 0 0,0 0-1,-1 0 1,1 0-1,0 0 1,0 0 0,0 0-1,0 0 1,0 0 0,0 0-1,0 0 1,0 0 0,0-1-1,0 1 1,0 0-1,0 0 1,0 0 0,0 0-1,0 0 1,0 0 0,0 0-1,0 0 1,0 0-1,0 0 1,0 0 0,0-1-1,0 1 1,0 0 0,0 0-1,0 0 1,0 0-1,0 0 1,0 0 0,0 0-1,0 0 1,-6 10-439,-6 17 136,-19 85-342,5-13 345,17-73 324,2 0 0,1 1 1,1 0-1,1 0 0,2 0 1,0 1-1,2-1 0,1 1 0,1-1 1,10 47-1,-10-67 74,0-1 1,0 1-1,0-1 0,5 7 0,-6-10-20,0-1 0,1 0-1,-1 0 1,1 0 0,-1 0-1,1 0 1,0 0 0,0 0-1,0 0 1,0-1-1,0 1 1,0-1 0,1 0-1,2 2 1,-4-3-17,1 0 1,-1 0-1,1 0 1,-1 0-1,1 0 1,-1 0-1,1-1 1,-1 1-1,0 0 0,1-1 1,-1 1-1,0-1 1,1 0-1,-1 1 1,0-1-1,0 0 1,0 0-1,1 0 0,-1 0 1,0 0-1,0 0 1,0 0-1,1-2 1,25-34 429,-23 30-426,21-27 79,48-52 0,34-21 22,-80 82-107,-2-2 0,0 0 1,28-42-1,-26 25-60,38-83 0,9-54-33,-66 162 51,-4 7-33,-2 8-22,0 0 1,0 0-1,-1 0 1,1 0-1,-1 0 0,0 0 1,0-1-1,-1 1 0,1-1 1,-1 1-1,0 0 1,-1-7-1,1 10 40,0 1-1,0 0 1,0 0 0,0-1-1,0 1 1,0 0-1,0 0 1,0 0 0,0-1-1,0 1 1,0 0 0,-1 0-1,1 0 1,0-1-1,0 1 1,0 0 0,0 0-1,0 0 1,-1 0 0,1-1-1,0 1 1,0 0-1,0 0 1,-1 0 0,1 0-1,0 0 1,0 0 0,0 0-1,-1 0 1,1 0-1,0 0 1,0 0 0,-1-1-1,1 1 1,0 0 0,0 0-1,-1 1 1,1-1-1,0 0 1,0 0 0,0 0-1,-1 0 1,1 0 0,0 0-1,0 0 1,0 0-1,-1 0 1,1 1 0,-11 8-329,5 0 227,0 0-1,0 0 0,-8 18 1,-29 74-133,9-19 198,-83 150 257,29-60 18,73-139-179,2 0 0,-11 47-1,9-36 154,10-30 327,-7 26 1,12-35-260,2-6-22,6-9 86,-4 4-287,13-16 53,-1 0-99,2 0 0,0 1 0,1 1 0,22-18 0,84-47-422,-118 81 346,-1 1-1,1-1 0,0 2 1,11-4-1,-17 5 67,0 1 0,0 0 0,1-1 0,-1 1 0,0 0 0,1 0 0,-1 0 0,0 0 0,0 0 1,1 0-1,-1 0 0,0 0 0,0 0 0,1 1 0,-1-1 0,0 0 0,0 1 0,1-1 0,-1 1 0,0 0 0,0-1 0,0 1 0,0 0 0,0 0 0,0 0 1,0-1-1,0 1 0,0 0 0,-1 0 0,1 0 0,0 1 0,1 1 0,3 15 53,1-1 1,-2 2-1,3 30 1,1 2 15,22 68 146,-25-103-83,1-2 0,1 1 0,0-1-1,0 0 1,16 21 0,-21-33-90,-1 0 0,0 0 0,1-1 0,-1 1 0,1-1 0,-1 1 0,1-1 0,0 1-1,-1-1 1,1 0 0,0 0 0,0 0 0,0 0 0,0 0 0,0-1 0,0 1 0,0 0 0,0-1 0,1 0-1,-1 1 1,4-1 0,-2-1-81,-1 0 0,1 1 0,-1-2 0,1 1 0,-1 0-1,0-1 1,1 1 0,-1-1 0,0 0 0,0 0 0,0 0-1,3-4 1,3-3-789,0-1 0,0-1 0,-1 1 0,-1-1 0,0 0 0,0-1 0,-1 0 0,-1 0 0,0 0 0,0-1 0,-1 1 0,2-15 0,2 2-1141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3:05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72 7040,'-63'-11'3200,"53"19"-2752,7-8 928,6 0-832,15 0 832,5 0-768,36 0 800,4 0-801,13-8-31,1 3-352,12-7 64,1 4-160,0-4 224,-4 4-224,-9-4-1504,-11 9 705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3:06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68 974 1824,'-7'0'457,"12"-1"180,14-3 1490,-7-1-1542,0-1 0,0-1 0,-1 1 0,0-2 0,0 0-1,0 0 1,-1-1 0,14-16 0,106-137 1618,-64 78-1430,-31 38-215,-1-1-1,32-61 1,-47 70-264,-1-1-1,-2-1 1,18-65 0,-25 70-296,-1-1 0,-1 1-1,-2-1 1,0-39 0,-13 110-382,-1 10 436,-2 0 0,-3-1 0,-28 66 0,-70 116 580,81-167-538,-29 60 135,-38 69 272,-134 221 1376,203-361-693,26-47-648,2-7-349,2-7-190,2 3-22,0 1 0,1 0 1,0 0-1,0 1 0,1-1 0,1 1 0,-1 0 0,1 0 0,9-8 0,1 0-98,1 0 0,32-22 0,40-25 16,146-135 0,-156 118 104,-25 23-81,2 2 0,75-54-1,-32 41 203,-94 66-120,-8 8 15,-15 13 109,9-10-153,0 0-1,0 1 1,1 0 0,0 0-1,1 1 1,0 0 0,-9 23-1,11-21-23,0 1-1,-5 27 0,6-23 5,3-12 71,1 0-1,-1 0 1,1-1 0,0 1 0,0 7 0,0-12 17,0 1 0,0-1 1,0 0-1,1 1 0,-1-1 0,0 0 1,1 0-1,-1 1 0,0-1 0,1 0 1,0 0-1,-1 0 0,1 1 1,0-1-1,-1 0 0,1 0 0,0 0 1,0 0-1,0 0 0,0 0 0,0-1 1,0 1-1,0 0 0,0 0 1,0-1-1,1 1 0,0 0 0,0-1 6,-1 0 0,1 0 0,0 0-1,-1-1 1,0 1 0,1-1 0,-1 1 0,1-1-1,-1 1 1,1-1 0,-1 0 0,0 0-1,0 1 1,1-1 0,-1 0 0,1-1 0,21-21 302,-17 17-303,4-5 75,0-1 1,0 0-1,-2 0 1,1-1-1,-2 0 1,9-19-1,-3 0 115,15-56-1,-27 85-244,-1-1-1,1 1 0,-1 0 1,0-1-1,0 1 0,0-1 1,-1 1-1,1 0 1,-1-1-1,0 1 0,-1-4 1,2 6-34,-1-1 0,1 1 1,-1 0-1,1-1 0,-1 1 1,0 0-1,1-1 0,-1 1 1,0 0-1,0 0 0,0 0 1,0 0-1,0 0 0,0 0 0,-1 0 1,1 0-1,0 0 0,0 0 1,-1 1-1,1-1 0,0 1 1,-1-1-1,1 1 0,-1-1 1,1 1-1,-3-1 0,134 3-331,-113-2 411,0 1 0,1 0 0,-1 1 0,0 1 0,0 1 0,0 0 0,0 1 0,-1 1 0,27 13 0,-37-15 4,-1-1-1,0 1 1,0 0 0,0 1-1,-1-1 1,9 11-1,18 34 186,-24-37-79,0 1 1,1-2-1,19 23 0,-26-33-131,0 0 1,0 0-1,1 0 0,-1 0 1,0 0-1,1 0 1,-1 0-1,1 0 0,-1 0 1,1 0-1,-1-1 1,1 1-1,-1-1 0,1 1 1,0-1-1,-1 0 0,1 1 1,0-1-1,-1 0 1,1 0-1,0 0 0,-1-1 1,1 1-1,0 0 0,-1 0 1,1-1-1,1 0 1,8-4-231,-1-1 0,15-10 1,-7 4-1333,8-1 131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3:09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4 493 4064,'0'0'57,"0"0"0,0 0 0,0 1 0,0-1 0,0 0 0,0 0 0,0 0 0,0 0 0,0 0 0,0 0 0,0 0 0,0 0 0,0 1 0,0-1 0,0 0 0,0 0-1,0 0 1,0 0 0,-1 0 0,1 0 0,0 0 0,0 0 0,0 0 0,0 1 0,0-1 0,0 0 0,0 0 0,0 0 0,0 0 0,0 0 0,-1 0 0,1 0 0,0 0 0,0 0 0,0 0 0,0 0 0,0 0 0,0 0 0,0 0 0,0 0 0,-1 0 0,1 0 0,0 0 0,0 0 0,0 0 0,0 1 44,1 0-1,-1-1 1,1 1 0,0 0 0,-1-1 0,1 1 0,0 0-1,-1-1 1,1 1 0,0-1 0,0 1 0,0-1-1,-1 1 1,3 0 0,3 0 260,0-1 0,0 1 1,0-1-1,0 0 0,0 0 0,0 0 0,0-1 0,0 0 1,-1 0-1,11-4 0,0-2 203,0 1-1,22-15 1,-14 6-114,0-1 0,0-2 0,31-30 0,54-71 848,-74 77-899,-10 15 128,-2-1 0,-1-1 0,21-37 0,-36 54-383,-5 7-170,-3 7-115,-14 34-273,-35 132 236,19-58 260,-92 211 211,78-216 123,-57 174 261,93-249-409,5-15 126,-1-1 1,-8 17-1,8-24 5,3-8 3,5-21 184,7-15-420,1 0 1,24-49 0,47-72-203,39-85-220,-81 154 137,64-133-110,-83 183 138,2 1-1,1 1 0,43-49 0,-58 77-64,0-1 1,0 2-1,1-1 0,20-12 0,-29 20 148,0 0-1,0 1 0,0-1 0,0 1 0,0-1 1,0 1-1,0-1 0,1 1 0,-1 0 1,0-1-1,0 1 0,0 0 0,1 0 0,-1 0 1,0 0-1,0 0 0,0 0 0,1 0 0,-1 1 1,0-1-1,0 0 0,0 1 0,0-1 1,1 0-1,-1 1 0,0-1 0,0 1 0,0 0 1,0-1-1,0 1 0,0 0 0,-1 0 0,1 0 1,0 0-1,1 1 0,0 0 24,-1 1-1,1-1 1,-1 1-1,1 0 1,-1 0-1,0 0 0,0 0 1,0-1-1,-1 1 1,1 1-1,-1-1 1,1 4-1,-2 8 10,-1 0-1,0-1 0,-2 1 1,1-1-1,-9 21 0,2-7-19,0 2 165,-2 0 0,-1 0 0,-1-1 0,-1-1 0,-29 40 0,42-66-104,0 1 1,0-1 0,0 0-1,0 1 1,-1-1 0,1 0-1,-1 0 1,1 0 0,-1-1-1,0 1 1,0-1 0,1 1-1,-1-1 1,-6 2-1,7-3-45,0 0-1,1 0 0,-1 0 0,0 0 0,0 0 0,0 0 0,0 0 0,0-1 0,1 1 0,-1-1 0,0 1 0,0-1 0,1 0 0,-1 0 0,0 0 0,1 0 0,-1 0 0,1 0 0,-1 0 0,1 0 0,-1 0 0,1-1 0,0 1 0,0-1 0,0 1 0,-2-3 0,-15-26-199,10 14-238,8 16 393,-1-1 1,1 1-1,0 0 1,0 0 0,0 0-1,0 0 1,0-1-1,0 1 1,0 0-1,0 0 1,-1 0 0,1 0-1,0-1 1,0 1-1,0 0 1,0 0-1,0 0 1,0-1 0,0 1-1,0 0 1,0 0-1,0 0 1,0 0 0,0-1-1,0 1 1,0 0-1,0 0 1,1 0-1,-1-1 1,0 1 0,0 0-1,0 0 1,0 0-1,0 0 1,0-1-1,0 1 1,1 0 0,-1 0-1,0 0 1,0 0-1,15 14-487,-5-10 527,-1 1 0,1-1 0,0-1 0,0 0 0,0 0 0,1-1 0,-1 0 0,1-1 0,-1 0 1,1-1-1,-1 0 0,21-3 0,6-2 138,1-2 1,43-15-1,-33 6-90,-1-1 0,-1-3 0,0-2 0,59-38 0,60-36 81,-51 29 43,-108 63-226,-7 0-24,0 4 56,0 0 0,0 0 1,1 0-1,-1 0 0,0 0 0,0 0 0,0 0 0,1 1 0,-1-1 0,0 0 0,0 1 1,1-1-1,-1 0 0,0 1 0,1-1 0,-2 2 0,2-2-4,-18 11-16,1 1-1,1 0 1,0 1 0,0 1-1,1 0 1,-21 28-1,28-31 12,1-1-1,0 1 0,1 0 1,1 1-1,-1-1 0,2 1 1,-7 22-1,9-23 74,0-5 7,0 0 0,1 1 0,0-1 1,0 0-1,0 0 0,1 1 0,0-1 0,1 9 1,-1-15-54,0 0-1,0 0 1,0 1 0,0-1 0,0 0 0,0 0 0,0 1 0,0-1 0,0 0 0,1 0 0,-1 1 0,0-1 0,0 0 0,0 0 0,0 1 0,0-1 0,1 0 0,-1 0-1,0 0 1,0 1 0,0-1 0,1 0 0,-1 0 0,0 0 0,0 0 0,1 0 0,-1 0 0,0 1 0,0-1 0,1 0 0,-1 0 0,0 0 0,0 0 0,1 0-1,-1 0 1,0 0 0,1 0 0,-1 0 0,0 0 0,0 0 0,1 0 0,-1-1 0,0 1 0,0 0 0,1 0 0,-1 0 0,0 0 0,0 0 0,1 0 0,-1-1-1,0 1 1,15-13 371,-8 6-292,9-6-11,-1-2 1,15-17 0,11-11-69,5-2 15,57-50 114,-78 70-226,-25 25 78,0 0 1,0 0-1,0 0 0,0 0 1,0 0-1,-1 0 0,1 0 0,0 0 1,0 0-1,0 0 0,0 0 0,0 0 1,0 0-1,0 0 0,0 0 0,0 0 1,0 0-1,0-1 0,0 1 0,0 0 1,0 0-1,0 0 0,0 0 1,0 0-1,0 0 0,0 0 0,0 0 1,-1 0-1,1 0 0,0 0 0,0 0 1,0 0-1,0-1 0,0 1 0,0 0 1,0 0-1,0 0 0,0 0 0,0 0 1,1 0-1,-1 0 0,0 0 1,0 0-1,0 0 0,0 0 0,0 0 1,0 0-1,0-1 0,0 1 0,0 0 1,-6 1-111,0 3 70,1 0 1,0 1-1,1-1 0,-1 1 0,1 0 0,0 1 1,-6 9-1,8-13 36,-3 8-5,0-1 1,0 1 0,1 0 0,0 1 0,0-1 0,1 1 0,1-1 0,-3 21 0,4-18 22,0-1 1,1 1 0,1 0 0,0 0 0,0 0-1,1 0 1,5 12 0,-5-17 25,1-1-1,-1 0 1,2 0 0,-1 0-1,7 9 1,-8-13 2,1 0 0,-1 0 0,1 0 0,-1 0 0,1-1 0,0 1 0,0-1 0,0 0 0,0 0 0,1 0 0,-1 0 0,0-1 1,5 2-1,-3-2-4,0 0 0,0 0 0,1 0 0,-1-1 0,0 0 0,0 0 0,1-1 1,-1 1-1,0-1 0,0 0 0,0-1 0,0 1 0,0-1 0,0 0 0,0 0 0,6-4 1,2-2 23,1-1 0,-1-1 1,-1 0-1,12-12 1,47-52 269,-36 35-211,115-138-460,-141 161 106,-8 14 68,-2 7 22,0-2 114,-1 5-18,1-1 0,0 0 0,0 13 0,-2 18 35,0-24 3,1 0 0,0 22 0,2-29 32,0-1-1,0 1 1,1-1-1,0 0 1,1 1-1,-1-1 1,1 0-1,3 6 1,-5-11-2,0 1 1,1-1-1,-1 0 1,1 0-1,0 0 1,-1 0-1,1 0 1,0 0-1,-1 0 1,1 0-1,0-1 1,0 1-1,0 0 1,0 0-1,0-1 1,0 1-1,0 0 1,0-1-1,0 1 1,0-1-1,0 1 1,0-1-1,0 0 1,0 0-1,0 1 1,1-1-1,-1 0 1,0 0 0,0 0-1,3 0 1,0-2 28,1 1 0,-1-1 0,1 0 0,-1 0 1,1 0-1,5-5 0,-4 3-15,66-40 369,1-2-360,90-41 1,-69 44-597,-94 43 549,1 0-1,-1-1 1,0 1-1,1 0 1,-1 0-1,0 0 1,1 0-1,-1 0 1,0 0-1,1 1 1,-1-1 0,0 0-1,1 0 1,-1 0-1,0 0 1,1 0-1,-1 0 1,0 1-1,1-1 1,-1 0-1,0 0 1,0 0-1,1 1 1,-1-1-1,0 0 1,0 0-1,1 1 1,-1-1-1,0 0 1,0 1-1,0-1 1,1 0 0,-1 1-1,0-1 1,0 0-1,0 1 1,0-1-1,0 0 1,0 1-1,0-1 1,0 0-1,0 1 1,0-1-1,0 0 1,0 1-1,0 18-4,-3-2 32,1-1-1,1 0 1,1 1 0,1-1-1,0 1 1,1-1 0,0 0-1,1 0 1,1 0-1,1 0 1,0 0 0,1-1-1,12 22 1,-14-31 13,-1 0 1,1 0 0,0-1-1,1 1 1,-1-1-1,1 0 1,0 0-1,8 5 1,-10-8-30,1 0 1,-1 0-1,1 0 0,-1 0 1,1-1-1,0 0 0,-1 1 1,1-1-1,0-1 0,0 1 1,0-1-1,0 1 1,0-1-1,0 0 0,0 0 1,6-2-1,6-1-269,-1-1 1,0-1-1,0-1 1,0 0-1,15-8 1,0-4-1998,36-26-1,-25 15 592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3:09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29 7296,'-42'-20'3328,"29"17"-2912,9-2 192,13 10-800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3:20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1618 4480,'6'5'9786,"-4"-7"-9462,0 0 0,0 0 0,0 0 0,1 0 0,-1 1 0,4-3 0,9-7 357,14-15 289,-16 13-527,2 0 0,27-19 0,114-56 776,-102 61-980,-1-3 0,94-71 0,23-70 275,-131 129-447,179-169-184,-30 38 218,-171 154-47,-1-1-1,0 0 0,-2-1 1,0-1-1,-2 0 0,0-1 1,8-25-1,44-121-93,-50 126 66,-2-1 0,6-46-1,-17 73-125,-1 1 0,0-1 0,-4-23 0,4 38 56,0 0-1,0 1 0,0-1 0,-1 0 0,1 1 1,0-1-1,-1 0 0,0 1 0,1-1 1,-1 1-1,0-1 0,0 1 0,1-1 1,-1 1-1,0-1 0,-1 1 0,1 0 0,0 0 1,0 0-1,0-1 0,-1 1 0,1 0 1,-3-1-1,1 1-23,0 1 0,1-1 1,-1 1-1,0 0 0,0 0 0,0 0 1,1 0-1,-1 0 0,0 0 0,0 1 1,1 0-1,-1-1 0,0 1 0,-4 2 1,-1 0 1,-1 1 1,1 0-1,0 0 1,0 1-1,0 0 1,-9 8-1,-6 8 20,1 1 0,2 1 0,0 1 0,-29 46 0,-55 115-295,77-131 343,3 1 1,2 1-1,-23 91 0,36-105 0,2-1 0,1 1 0,2 1 0,3-1 1,5 76-1,-2-102 55,1-1 1,0 1 0,1-1 0,0 0-1,2 0 1,-1 0 0,15 25-1,-15-32 12,0 0 0,1 0 0,0 0-1,1-1 1,-1 0 0,1 0 0,0-1-1,1 0 1,0 0 0,0 0-1,0-1 1,1 0 0,15 6 0,-9-6 117,1 0 0,-1 0 0,1-1 0,0-1 0,1-1 0,-1 0 1,0-1-1,1-1 0,26-3 0,-42 3-227,0 0 0,0-1 0,-1 1 1,1 0-1,0-1 0,0 1 0,0-1 0,0 1 0,0-1 0,0 1 1,-1-1-1,1 1 0,0-1 0,0 0 0,-1 0 0,1 1 0,-1-1 1,2-1-1,-2 1-565,1-1 0,0 1-1,-1 0 1,1-1 0,-1 1 0,1 0 0,-1-1 0,0 1 0,0-3 0,0 0-1639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3:20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4992,'1'0'269,"-1"0"-232,0 0 1,0 0-1,0 0 1,0 0-1,1 0 1,-1 0-1,0 0 1,0 0-1,0 0 1,0 0-1,0 0 1,1 0-1,-1 0 1,0 0-1,0 0 1,0 0-1,0 0 1,1 0-1,-1 0 1,0 0-1,0 0 1,0 0-1,0 0 1,1 0-1,-1 0 1,0 0-1,0 0 1,0 1-1,0-1 1,0 0-1,0 0 1,0 0-1,1 0 1,-1 0-1,0 1 1,0-1-1,0 0 1,0 0-1,0 0 1,0 0-1,0 0 1,0 1-1,0-1 1,0 0-1,0 0 1,0 0-1,0 0 0,0 1 1,0-1-1,0 0 1,0 0-1,3 11 171,0-4 423,-1 1 0,-1-1-1,2 11 1,3 387 4846,-6-263-4592,0-120-299,2-1-1,0 1 0,8 30 1,-10-52-550,0 0 1,0 1-1,0-1 0,0 0 1,0 0-1,0 1 1,0-1-1,0 0 0,0 0 1,0 1-1,0-1 1,0 0-1,0 0 0,0 0 1,0 1-1,1-1 0,-1 0 1,0 0-1,0 0 1,0 1-1,0-1 0,0 0 1,1 0-1,-1 0 1,0 0-1,0 1 0,0-1 1,1 0-1,-1 0 1,0 0-1,1 0 0,2-6 1010,2-15-55,-5 20-1024,41-238 817,-33 197-833,0-3-84,25-79 0,-22 96 177,1 0 1,1 1-1,2 0 1,1 1-1,26-34 1,-34 51-70,1-1 1,0 2 0,1-1-1,0 1 1,1 1-1,20-12 1,-28 17-1,1 1 0,-1-1 0,0 1-1,1 0 1,0 0 0,-1 0 0,1 0 0,-1 1 0,1-1 0,0 1 0,0 0-1,-1 0 1,1 0 0,0 1 0,-1-1 0,1 1 0,0 0 0,-1 0 0,1 0-1,-1 0 1,0 1 0,1 0 0,-1-1 0,0 1 0,0 0 0,0 1 0,0-1-1,4 4 1,-3-2 60,0 1 0,0-1 0,-1 0 0,1 1 0,-1 0-1,0-1 1,-1 1 0,1 1 0,-1-1 0,0 0 0,0 0 0,0 1-1,-1-1 1,0 1 0,0 0 0,0-1 0,-1 11 0,-1-5 61,-1 0 1,0-1 0,0 1-1,-1 0 1,-1-1-1,0 0 1,0 0 0,-8 13-1,8-16-57,0-1 0,-1 0 0,0 1 0,0-2 0,0 1 0,-1-1 0,0 0 0,0 0 0,0 0 0,-1-1 0,1 0 0,-15 6 0,8-4-4,-1-2 0,0 1 0,-1-2-1,1 0 1,-1-1 0,1 0 0,-1-1 0,-24-2 0,33 0-534,0 0 0,0-1 0,1 0 0,-1 0 0,-10-6 1,-7-3-4242,13 10 2330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3:23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33 3328,'-6'1'446,"6"-1"-380,-1 0 1,0 0-1,0 1 0,1-1 1,-1 0-1,0 0 1,0 0-1,1 0 1,-1 0-1,0-1 0,0 1 1,1 0-1,-1 0 1,0 0-1,0-1 0,1 1 1,-1 0-1,0-1 1,1 1-1,-1-1 0,1 1 1,-2-1-1,-30 1 8963,93 1-5441,59-1-1811,261-15-246,-316 9-1619,-46 3 56,0 1-1,0 1 0,26 2 0,-44-1 24,1 0 0,-1 0 0,1 1 0,-1-1 0,1 0 0,-1 0 0,1 0 0,-1-1-1,1 1 1,-1 0 0,1 0 0,-1-1 0,0 1 0,1-1 0,-1 1 0,2-2 0,-15 3-8999,2 2 7147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01:02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7 311 4064,'-2'-2'342,"-2"-2"713,4 4-1042,0-1 1,0 1 0,0 0-1,0 0 1,0 0 0,0 0-1,0 0 1,0 0 0,0 0 0,0 0-1,0 0 1,0 0 0,0 0-1,0 0 1,0 0 0,0 0-1,0-1 1,0 1 0,0 0-1,0 0 1,0 0 0,0 0-1,0 0 1,0 0 0,0 0-1,0 0 1,0 0 0,0 0 0,0 0-1,0 0 1,0 0 0,0 0-1,0 0 1,0 0 0,0 0-1,0 0 1,1-1 0,-1 1-1,0 0 1,0 0 0,0 0-1,0 0 1,0 0 0,0 0-1,0 0 1,0 0 0,0 0 0,0 0-1,0 0 1,0 0 0,0 0-1,0 0 1,1 0 0,-1 0-1,0 0 1,0 0 0,1 1 1014,3 0 385,2 2-1099,-1-1-1,1 0 0,0 0 0,0 0 1,0-1-1,0 0 0,0 0 0,0-1 1,0 1-1,0-1 0,0-1 0,0 1 0,0-1 1,11-2-1,-10 1-196,17-6 286,0 0 0,-1-2 1,31-16-1,-47 23-349,-1-1 1,0-1-1,0 1 1,-1-1-1,1 0 1,-1 0-1,0 0 1,0-1-1,-1 0 1,0 0-1,0 0 1,0 0-1,-1-1 0,0 0 1,0 1-1,3-12 1,-5 13-51,0-1 0,-1 1 0,1 0 0,-1-1 0,-1 1 0,1 0 0,-1-1 1,1 1-1,-2 0 0,1 0 0,0 0 0,-1 0 0,0 0 0,0 0 0,-5-7 0,4 7-70,0-1 0,-1 1 1,0 0-1,0 0 0,0 1 0,-1-1 0,1 1 0,-1 0 0,0 0 0,-1 0 0,-10-5 1,13 8 4,1 0 0,-1 0 0,0 0 1,0 1-1,0-1 0,1 1 0,-1 0 1,0-1-1,0 2 0,0-1 0,0 0 1,0 0-1,1 1 0,-1-1 0,0 1 1,0 0-1,1 0 0,-1 0 0,0 0 1,1 1-1,-1-1 0,1 1 0,0-1 1,-1 1-1,1 0 0,-3 3 0,0 0 11,0 1-1,0 0 0,0 0 1,1 0-1,0 1 0,0-1 1,1 1-1,-4 10 1,0 2 150,1 0 0,0 0 0,2 1 1,1-1-1,-2 27 0,4-40-24,1 0 0,0 0 0,1 0 0,-1 0 0,1 0 0,0 0 0,1 0 0,0 0-1,0-1 1,0 1 0,0 0 0,1-1 0,0 0 0,0 0 0,0 1 0,1-2 0,0 1 0,0 0 0,0-1 0,0 0 0,10 7 0,-9-8 5,0 0 0,1-1 0,0 1 0,-1-1 1,1 0-1,0-1 0,0 1 0,0-1 0,0-1 0,0 1 1,11-1-1,3-1 191,-1-1 1,27-6-1,30-14 61,-39 10-228,-18 5-75,23-11 1,5-3-18,51-22-205,-95 42 200,0-1-1,0 1 0,1 0 0,-1 0 0,0 1 0,1-1 0,-1 1 0,6-1 0,-8 1-1,0 1-1,0-1 1,0 0-1,0 0 1,0 1-1,-1-1 1,1 0-1,0 1 1,0-1-1,0 1 1,0-1-1,0 1 1,-1-1-1,1 1 1,0 0-1,-1-1 1,1 1-1,0 0 1,-1 0-1,1 0 1,-1-1-1,1 1 1,-1 0-1,1 0 1,-1 0-1,0 0 1,1 0-1,-1 0 1,0 0-1,0 0 1,0 0-1,0 1 1,1 8 41,0 1 1,0-1-1,-2 1 0,1-1 1,-1 0-1,-1 1 1,0-1-1,-5 17 0,4-13 216,3-13-251,0-1 1,0 0 0,0 0-1,0 0 1,0 0 0,0 0 0,0 1-1,0-1 1,1 0 0,-1 0-1,0 0 1,0 0 0,0 0 0,0 1-1,0-1 1,0 0 0,0 0 0,0 0-1,0 0 1,1 0 0,-1 0-1,0 0 1,0 1 0,0-1 0,0 0-1,0 0 1,0 0 0,1 0-1,-1 0 1,0 0 0,0 0 0,0 0-1,0 0 1,1 0 0,-1 0 0,0 0-1,0 0 1,0 0 0,3-1 102,-1 0 0,1 0 0,-1 0 0,1 0 0,-1-1 0,4-2 0,0 0-121,8-6 75,22-20 1,3-3-60,-10 12-122,0 2 0,39-20 0,-66 38 85,0 1 0,1-1 0,-1 0 0,1 0 0,-1 1-1,1 0 1,-1-1 0,1 1 0,-1 0 0,3 0 0,-4 0 19,0 0 0,0 1 1,0-1-1,0 0 0,-1 0 0,1 0 0,0 1 1,0-1-1,-1 0 0,1 1 0,0-1 1,0 0-1,-1 1 0,1-1 0,0 1 0,-1-1 1,1 1-1,-1 0 0,1-1 0,-1 1 0,1 0 1,-1-1-1,1 1 0,-1 0 0,0-1 1,1 1-1,-1 0 0,0 0 0,0 0 0,1-1 1,-1 1-1,0 0 0,0 0 0,0 1 0,-1 7 16,1 0-1,-2-1 1,0 1-1,0 0 1,-4 9-1,4-10-11,-1-1-1,1 1 1,1-1 0,-1 1-1,1 0 1,0 0 0,1-1-1,0 10 1,1-11 45,0 0 0,1 1 0,-1-1-1,1 0 1,0 0 0,4 8 0,-4-11-9,0 1-1,0-1 0,0 0 1,0-1-1,0 1 0,1 0 1,-1-1-1,1 1 0,0-1 1,0 0-1,0 0 0,0 0 1,5 3-1,0-2 13,1-1-1,0 0 1,0 0 0,0-1-1,0 0 1,1 0-1,-1-1 1,0 0 0,0-1-1,0 0 1,0 0-1,0-1 1,13-4 0,9-4 26,1-1 0,39-21 0,-51 21 53,36-23-1,-47 28-95,-1-1 1,0 1-1,0-2 1,-1 1 0,0-1-1,8-11 1,2-12-122,-16 30 86,0-1-1,-1 1 1,1-1 0,-1 1 0,1-1-1,-1 0 1,0 1 0,0-1-1,0 1 1,1-1 0,-2 0-1,1 1 1,0-1 0,0 0 0,0 1-1,-1-3 1,0 3-1,1 1-1,0 0 1,0 0-1,-1-1 1,1 1-1,0 0 1,0 0-1,-1-1 1,1 1 0,0 0-1,-1 0 1,1 0-1,0-1 1,-1 1-1,1 0 1,0 0-1,-1 0 1,1 0 0,0 0-1,-1 0 1,1 0-1,0 0 1,-1 0-1,1 0 1,0 0-1,-1 0 1,1 0-1,0 0 1,-1 0 0,1 0-1,-1 0 1,1 0-1,0 0 1,-1 1-1,1-1 1,0 0-1,0 0 1,-1 0 0,1 1-1,-17 11-234,13-9 194,-6 4-29,1 0 0,0 1 0,0 0 0,-12 15 0,17-17 90,-1 0-1,1 0 0,1 1 0,-1-1 0,1 1 0,0 0 0,-2 9 0,4-12 4,0 1 0,1 0 0,-1-1 0,1 1 0,0 0 0,1 0-1,-1 0 1,1-1 0,0 1 0,0 0 0,0-1 0,4 9 0,-3-9-10,0 1 0,0 0 1,0-1-1,1 1 0,0-1 0,0 0 1,0 0-1,0 0 0,1-1 1,0 1-1,-1-1 0,1 0 0,7 4 1,-9-5 12,1-1 0,0 0 0,1 0 0,-1 0 0,0 0 0,0 0 0,0-1 0,1 1 1,-1-1-1,0 0 0,0 0 0,1 0 0,-1-1 0,0 1 0,1-1 0,-1 1 0,0-1 1,0 0-1,0 0 0,0-1 0,0 1 0,3-3 0,18-11 135,-1-1 1,25-23-1,-3 2 20,124-90-172,-154 118-73,-13 8 47,0 0 0,0 0-1,-1 0 1,1 0 0,0 0-1,-1 0 1,1 0 0,-1-1-1,1 1 1,-1-1-1,2-2 1,-3 14-108,0-1 0,1 1 0,0-1 0,0 1 0,1-1-1,4 13 1,-2-11 161,1 0-1,0 0 0,0-1 0,1 0 0,1 0 0,0-1 1,0 1-1,1-1 0,10 9 0,-14-15 7,0 0-1,0 0 0,0 0 1,0 0-1,1-1 1,-1 1-1,1-1 1,0 0-1,-1-1 0,1 1 1,0-1-1,0 0 1,0 0-1,0-1 1,0 1-1,0-1 0,0 0 1,0 0-1,0-1 1,0 0-1,0 0 1,0 0-1,8-3 0,21-10 24,49-30 0,-39 20-82,126-62 282,-154 78-296,-10 5 18,1 0 1,-1 0-1,0 0 0,-1-1 0,1 1 0,9-9 1,-17 9-84,-6 3-20,-6 2 63,1 1-1,1 1 0,-1 0 0,0 1 0,1 0 1,0 1-1,0 0 0,-10 9 0,-5 3 31,2 1 0,-28 28 0,43-37 24,0 0 0,2 0 0,-1 1 0,1 0 0,-12 22 0,17-27 19,1-1 1,-1 1 0,1-1-1,0 1 1,1 0 0,-1 0-1,1 0 1,0 0 0,1-1 0,0 1-1,-1 0 1,2 0 0,-1 0-1,1 0 1,2 9 0,-2-13 7,-1 1 0,1-1 0,0 0 0,0 0 0,1 0 0,-1 0 0,0 0 0,1 0 0,2 3 0,-3-5-8,0 1 1,-1 0 0,1-1-1,0 1 1,0 0 0,0-1 0,0 1-1,0-1 1,0 1 0,0-1-1,0 0 1,1 1 0,-1-1-1,0 0 1,0 0 0,0 0-1,0 0 1,0 0 0,0 0-1,0 0 1,1 0 0,1-1-1,4-2 43,1-1 1,-1-1-1,0 1 0,0-1 0,-1 0 0,1 0 0,-1-1 0,9-11 0,-9 11-13,7-7 20,1-1-37,0 0-1,0-2 1,-2 1 0,0-2-1,16-27 1,-21 31 24,7-14 65,-14 26-127,1 0 0,-1-1 0,0 1 0,0 0 1,1-1-1,-1 1 0,0 0 0,0-1 1,0 1-1,0 0 0,0-1 0,-1 1 0,1 0 1,0-1-1,-1 1 0,1 0 0,-1-1 0,0-1 1,0 3 1,1-1 1,-1 1-1,1-1 1,-1 1-1,1-1 0,-1 1 1,1 0-1,-1-1 1,0 1-1,1 0 1,-1-1-1,1 1 1,-1 0-1,0 0 1,1 0-1,-1 0 1,0-1-1,1 1 0,-1 0 1,0 0-1,1 0 1,-1 0-1,0 0 1,1 1-1,-1-1 1,0 0-1,1 0 1,-1 0-1,1 1 1,-1-1-1,0 0 0,1 0 1,-1 1-1,1-1 1,-1 1-1,0 0 1,-21 16-181,14-7 129,0 0 0,1 0 0,0 0 0,1 1 0,0 0 0,0 1 0,-7 21 1,-18 90 11,27-104 13,-48 234 155,47-227-88,0 0-1,-2-1 1,-1 1-1,-1-2 1,-24 45-1,32-66 3,-1 0 0,1 0 0,-1 0 0,0 0 0,0 0 0,0 0 0,0-1 0,-1 1-1,1-1 1,-1 0 0,1 0 0,-1 0 0,0 0 0,0 0 0,0 0 0,0-1 0,0 0 0,0 1 0,-4 0 0,1-2 2,1 1 1,0-1 0,-1-1 0,1 1-1,0-1 1,-1 0 0,1 0 0,0 0-1,0-1 1,-1 1 0,1-1 0,0-1-1,1 1 1,-6-3 0,3 0-3,-1 0 1,1-1-1,0 1 0,0-1 1,1-1-1,-1 1 1,-8-13-1,14 17-45,-1 0-1,1 1 1,0-1-1,0 0 1,0 0-1,0 0 1,0 0 0,0 0-1,1 0 1,-1-1-1,1 1 1,-1 0-1,1 0 1,0 0 0,0-1-1,0 1 1,0 0-1,0 0 1,1 0-1,-1 0 1,0-1 0,1 1-1,0 0 1,0 0-1,-1 0 1,1 0-1,0 0 1,1 0 0,-1 0-1,0 1 1,0-1-1,1 0 1,1-1-1,6-4 4,-1 1 0,1 0 0,0 1 0,1-1 0,11-3 0,52-15 11,-47 16-72,0 0 89,-1-1 1,-1-2-1,0-1 1,0 0 0,-1-2-1,-1 0 1,0-2-1,-1-1 1,26-26 0,70-84-6,35-32 173,-70 77 55,-67 66-344,-1-1 1,15-20-1,-3 2 111,-26 34-25,1 0 0,-1 1-1,0-1 1,1 1 0,-1-1 0,1 1 0,-1-1 0,1 1-1,-1 0 1,1-1 0,-1 1 0,1-1 0,-1 1-1,1 0 1,-1 0 0,1-1 0,-1 1 0,1 0-1,0 0 1,0 0 0,-1 0-1,1 0 0,-1 0 0,0 0 1,1 1-1,-1-1 0,0 0 0,0 1 0,1-1 0,-1 0 0,0 1 0,0-1 1,0 0-1,1 1 0,-1-1 0,0 0 0,0 1 0,0-1 0,0 0 1,0 1-1,0-1 0,0 1 0,0-1 0,0 1 0,-1 34-411,0-31 495,0 12-68,-1 1 12,0 0 0,1 0-1,4 35 1,-3-47 5,6 18 534,-6-22-531,0-1 0,0 0 0,0 1 0,1-1 1,-1 1-1,0-1 0,0 0 0,1 1 1,-1-1-1,0 0 0,0 1 0,1-1 1,-1 0-1,1 1 0,-1-1 0,0 0 1,1 0-1,-1 1 0,0-1 0,1 0 0,-1 0 1,1 0-1,-1 0 0,1 1 0,-1-1 1,1 0-1,-1 0 0,0 0 0,1 0 1,-1 0-1,1 0 0,-1 0 0,1 0 0,-1-1 1,1 1-1,-1 0 0,0 0 0,1 0 1,-1 0-1,1 0 0,0-1 0,2-2 48,1 0-1,-1 0 1,0-1-1,1 1 0,-2-1 1,1 0-1,3-5 1,4-5-26,10-11-37,-1-2 0,16-30-1,-32 53-59,-1 0-1,1 0 1,0 0 0,4-5-1,-6 8 35,0 0-1,0 0 1,0 0-1,0 0 1,0 0 0,0 1-1,0-1 1,0 0-1,1 1 1,-1-1-1,0 1 1,0-1-1,0 1 1,1 0 0,-1-1-1,0 1 1,1 0-1,-1 0 1,0 0-1,3 0 1,-4 0 8,1 0-1,-1 1 1,1-1 0,0 0 0,-1 0-1,1 0 1,-1 1 0,1-1-1,-1 0 1,1 1 0,-1-1 0,1 0-1,-1 1 1,1-1 0,-1 1-1,1-1 1,-1 1 0,0-1 0,1 1-1,-1-1 1,0 1 0,0-1 0,1 1-1,-1-1 1,0 1 0,0 0-1,0-1 1,1 2 0,-2 17-167,0-14 102,-63 343-59,57-315 99,-5 22 183,-3-2 0,-21 55 0,32-100-87,0 1 0,0-1 0,0 0 0,-1 0 0,-10 11 0,12-15-23,0-1 1,-1 0 0,1 0 0,-1 0 0,1-1 0,-1 1 0,0-1-1,0 0 1,0 0 0,0 0 0,-1 0 0,1-1 0,-9 2 0,4-2 3,1 0 0,-1-1 1,0 0-1,1-1 1,-1 0-1,0 0 0,1-1 1,0 0-1,-1-1 1,1 1-1,0-2 0,0 1 1,0-1-1,1 0 1,-1-1-1,-10-8 0,16 12-33,1-1 1,-1 1-1,0-1 0,1 0 0,-1 0 0,1 1 0,-1-1 0,1 0 0,0 0 0,0 0 0,0 0 0,0-1 1,0 1-1,1 0 0,-1 0 0,0 0 0,1-1 0,0 1 0,-1 0 0,1-1 0,0 1 0,0 0 1,1-1-1,-1 1 0,0 0 0,1 0 0,-1-1 0,1 1 0,0 0 0,1-4 0,2 1-11,0 1-1,0-1 1,1 0-1,-1 1 1,1 0-1,0 0 0,10-6 1,42-21-57,-16 15 257,2 1 0,-1 2 0,46-7 0,-29 10-53,-45 5-3931,-9 4 1514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3:23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 6976,'-10'0'2194,"15"1"600,19 1-92,-19-2-2484,195 4 4081,-13-2-3405,-100-3-758,-80 1-446,1-1 1,-1 0 0,0 0-1,14-4 1,-16 3-2968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3:23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35 6720,'-19'0'2170,"18"0"-2076,1 0-1,-1 1 1,1-1-1,-1 0 1,1 0-1,-1 0 1,1 0-1,-1 0 1,1 1-1,-1-1 1,1 0-1,-1 0 1,1 1-1,-1-1 1,1 0-1,0 1 1,-1 0-1,1-1-45,0 0 0,-1 0-1,1 0 1,0 0-1,0 0 1,0 0 0,0 0-1,0 0 1,0 0 0,0 0-1,0 0 1,0 0-1,0 0 1,0 1 0,0-1-1,0 0 1,0 0 0,0 0-1,0 0 1,0 0-1,-1 0 1,1 0 0,0 0-1,0 0 1,0 1 0,0-1-1,0 0 1,0 0-1,0 0 1,1 0 0,-1 0-1,0 0 1,0 0 0,0 0-1,0 0 1,0 1-1,0-1 1,0 0 0,0 0-1,0 0 1,0 0 0,0 0-1,0 0 1,0 0-1,0 0 1,0 0 0,0 0-1,0 0 1,1 0 0,-1 0-1,0 1 1,0-1-1,0 0 1,0 0 0,0 0-1,0 0 1,0 0 0,0 0-1,0 0 1,1 0-1,-1 0 1,0 0 0,0 0-1,0 0 1,66 2 4034,25 0-2234,-78-3-1683,235-20 881,-114 0-1121,-97 17 75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3:25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14 116 2720,'-2'-4'399,"1"1"-1,-1-1 1,1 1 0,0-1 0,0 0-1,0 1 1,0-1 0,1 0 0,0 0-1,-1 0 1,1 1 0,1-1-1,-1 0 1,1 0 0,-1 1 0,3-8-1,-2-23 4032,-1 23-2860,0 11-1564,0 0-1,0 0 0,0 0 1,0 0-1,0 0 0,0 0 1,0 0-1,0 0 0,0 0 1,0 0-1,0 0 0,0 0 1,0 0-1,0 1 1,0-1-1,0 0 0,0 0 1,-1 0-1,1 0 0,0 0 1,0 0-1,0 0 0,0 0 1,0 0-1,0 0 0,0 0 1,0 0-1,0 0 1,0 0-1,0 0 0,0 0 1,0 0-1,0 0 0,0 0 1,0 0-1,-1 0 0,1 0 1,0 0-1,0 0 0,0 0 1,0 0-1,0 0 1,0 0-1,0 0 0,0 0 1,0 0-1,0 0 0,0 0 1,0 0-1,0 0 0,0 0 1,0 0-1,-1 0 0,1 0 1,0 0-1,0 0 1,0 0-1,-3 7-22,2 3 203,0 0 0,1 1 0,1 17 0,1 5 29,3 155 1721,1-104-1549,1 2 74,-4-48 505,-2-19-2015,0 0-6142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3:26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17 4224,'-1'0'88,"1"1"0,0-1 0,-1 0 0,1 0 0,0 0 0,-1 0 0,1 0 0,0 0 0,-1 0 0,1 0-1,0-1 1,-1 1 0,1 0 0,0 0 0,-1 0 0,1 0 0,0 0 0,0 0 0,-1-1 0,1 1 0,0 0 0,0 0 0,-1 0 0,1-1 0,0 1 0,0 0 0,-1 0 0,1-1 0,0 1 0,0-5 4686,19 5-894,21 1-3365,32 8 497,85 0 1,-111-8-665,701 5 1718,-252-6-1455,-343 2-398,260-1 225,-303-9-254,-73 4-59,-36 4-110,17-3-1361,-17 2 1172,0 1 1,1 0-1,-1-1 0,0 1 1,0 0-1,0-1 0,0 1 1,0-1-1,0 1 0,1 0 1,-1-1-1,0 1 0,0-1 1,0 1-1,0 0 0,0-1 1,-1 1-1,1-1 0,0 1 1,0 0-1,0-1 0,0 1 1,0-1-1,0 1 0,-1 0 1,1-1-1,0 1 0,0 0 1,0-1-1,-1 1 0,1 0 1,0 0-1,-1-1 0,1 1 1,0 0-1,-1 0 0,1-1 1,-6-7-2355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3:28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38 3328,'-9'-9'1061,"9"8"-931,1 0 0,-1 0 0,0 1 0,0-1 1,0 0-1,1 1 0,-1-1 0,0 0 0,1 1 0,-1-1 0,0 1 0,1-1 0,-1 0 0,1 1 0,-1-1 0,1 1 0,-1-1 0,2 0 0,-1 0 924,4-10 888,-3 8-962,-1 5-392,-1-2-439,1 8-16,5 24 249,-2 0 0,-1 0 0,-1 44-1,-1-6 114,18 290 1547,-18-214-1244,-2-83 761,1-63-1550,0 0 0,0 0 0,0 0 0,0 0-1,0 0 1,0 0 0,0 0 0,0 0 0,0 0 0,0 0-1,0 0 1,0 0 0,0 0 0,0 0 0,0 0-1,0 0 1,0 0 0,0 0 0,0 0 0,0 0-1,0 0 1,0 0 0,0 0 0,0 0 0,0 0-1,0 0 1,-1 0 0,1 0 0,0 0 0,0 0 0,0 0-1,0 0 1,0 0 0,0 0 0,0 0 0,0 0-1,0 0 1,0 0 0,0 0 0,0 0 0,0 0-1,0 0 1,0 0 0,0 0 0,0 0 0,0 0-1,0 0 1,0 0 0,0 0 0,0 0 0,0 0-1,0 0 1,0 0 0,0 0 0,0 0 0,0 0 0,0 0-1,0 1 1,0-1 0,0 0 0,0 0 0,0 0-1,0 0 1,-5-6-870,-4-11-2793,2 0-122,1-3 1216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3:29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1 203 2240,'4'-13'720,"-4"12"-701,0 1 0,0-1-1,0 1 1,0 0 0,0-1 0,0 1 0,0-1 0,0 1 0,0 0-1,0-1 1,0 1 0,0-1 0,-1 1 0,1 0 0,0-1 0,0 1-1,0-1 1,0 1 0,-1 0 0,1-1 0,-1 1 0,1 0 7,0-1 1,0 1 0,0 0 0,0 0 0,0 0-1,-1 0 1,1 0 0,0 0 0,0 0 0,0 0 0,0 0-1,0 0 1,0-1 0,0 1 0,0 0 0,0 0-1,0 0 1,0 0 0,0 0 0,0 0 0,0 0-1,0-1 1,0 1 0,0 0 0,0 0 0,0 0 0,0 0-1,0 0 1,0 0 0,0-1 0,0 1 0,0 0-1,0 0 1,0 0 0,0 0 0,0 0 0,0 0 0,0-1-1,0 1 1,0 0 0,0 0 0,0 0 0,0 0-1,1 0 1,0-2 645,0 0-1,0 0 1,-1 1 0,1-1-1,0 0 1,-1 0-1,1 0 1,-1 0 0,1 0-1,-1 0 1,0 0-1,0 0 1,0-2 0,1 6-612,-1 1 0,1-1 1,0 0-1,-1 1 1,1-1-1,0 0 0,1 0 1,1 3-1,2 5 47,60 116 1285,4 7-373,-44-72-758,19 40 128,-18-47-291,10 21 421,53 81 0,-74-130-360,-10-17-45,0 0-1,0 0 1,10 10 1386,-14-27-534,4 3-823,-1-1 1,0 0-1,-1 0 1,0-1 0,0 1-1,4-12 1,10-48 68,-9 33-133,23-92-7,33-120-32,-21 78-287,-38 149 227,40-161-433,-43 170 224,-1 2-198,1 0 0,0 0 1,0 0-1,0 0 0,5-8 0,-4 12-1193,-1 8-335,-2-3 1195,5 9-1032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3:32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427 132 4896,'-7'-17'1584,"7"17"-1487,0 0-1,0-1 1,0 1 0,0-1 0,0 1 0,0-1 0,0 1-1,0-1 1,0 1 0,0-1 0,0 1 0,1-1 0,-1 1-1,0-1 1,0 1 0,0 0 0,1-1 0,-1 1 0,0-1-1,0 1 1,1 0 0,-1-1 0,0 1 0,1-1 0,2-5 2890,-3 3-438,0 4-2266,0 4-6,-9 238 2183,2-97-1432,7-137-986,0 17 196,-2 1 0,-1 0 0,0-1 0,-9 27 0,9-41-169,3-7 52,-2-1-1,1 1 1,0-1-1,-1 1 1,-4 6-1,6-10-66,-1 0-1,1 0 1,-1 0-1,0 0 0,0-1 1,1 1-1,-1 0 1,0-1-1,0 1 0,0-1 1,1 1-1,-1-1 0,0 1 1,0-1-1,0 1 1,0-1-1,0 0 0,0 0 1,0 1-1,0-1 1,0 0-1,0 0 0,0 0 1,0 0-1,0 0 1,0 0-1,0-1 0,0 1 1,0 0-1,0 0 1,0-1-1,-2 0 0,-2-1 20,0-1-1,0 0 1,0 0-1,1 0 0,-1 0 1,1-1-1,-1 0 1,-3-5-1,-32-39 109,22 25-150,-19-26-18,2-2-1,2-1 1,3-2-1,1 0 1,-36-105-1,62 153-35,1-1-1,0 1 1,1 0 0,0-1-1,0 0 1,0 1 0,0-11-1,1 16 17,0 0-1,1 0 0,-1 0 1,0-1-1,0 1 1,0 0-1,1 0 0,-1 0 1,1 0-1,-1 0 0,1 0 1,-1 0-1,1 0 0,-1 0 1,1 0-1,0 0 1,0 0-1,1-1 0,0 1 17,0-1 0,0 1 0,0 0-1,1 0 1,-1 0 0,0 0-1,0 0 1,5 0 0,4-1 69,0 1-1,0 0 1,14 1 0,-16 0-61,12 0 129,240-4 902,210-5-406,-404 9-521,-65 0-180,18 0 400,1 0 0,41-7 0,-56 5-476,0 0 0,0 1 0,0-2-1,0 1 1,0-1 0,-1 0 0,8-4-1,-9 4-542,-1 0-1,1-1 0,-1 1 0,1-1 0,-1 1 1,3-6-1,11-11-7924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3:33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0 126 5408,'0'-11'3236,"0"8"-2480,0 6 1540,2 4-776,1 2-1235,0-1 0,0 1 0,0-1 0,-2 1 0,1 0 0,0 16 0,-2 61 552,0-46-459,0 260 2555,0-298-2807,-1 1 0,1 0 0,0-1 0,0 1 0,-1-1 0,0 0 0,-1 5 0,-2-58 2002,6-24-1902,3 1 0,28-138 0,-28 194-206,0 0 0,1 0 0,1 0 0,1 1 0,0 0 0,2 1 0,13-20 0,-15 25-45,-3 3 19,-1 2-1,2-1 0,-1 0 0,1 1 0,-1 0 1,2 0-1,-1 1 0,14-10 0,-19 15-8,1-1-1,0 1 1,-1 0-1,1-1 1,0 1 0,0 0-1,-1 0 1,1 0-1,0 0 1,0 0-1,-1 1 1,1-1-1,0 0 1,-1 1-1,1-1 1,0 1-1,-1 0 1,1-1 0,-1 1-1,1 0 1,-1 0-1,1 0 1,-1 0-1,0 0 1,2 2-1,0 0 11,1 0 0,-1 1 0,0-1 0,0 1 0,0-1 0,-1 1 0,1 0-1,1 5 1,-2-5 31,-1 0 0,1-1 0,-1 1 0,0 1 0,-1-1 0,1 0 0,-1 0 0,0 0 0,0 0 0,0 0 0,-1 6 0,-1-1 80,-1 0 0,0-1 0,-8 17 0,9-22-82,0 1-1,0-1 1,0 0-1,-1 0 1,1 0-1,-1 0 1,0 0-1,0 0 1,0-1-1,0 0 1,-1 1-1,1-1 0,-1 0 1,1-1-1,-1 1 1,0-1-1,1 1 1,-7 0-1,3 0-22,0-1-1,0 0 0,0-1 0,0 1 0,0-1 1,0-1-1,0 1 0,0-1 0,-12-3 0,-64-21-4768,81 24 4531,2 1 171,0 0 1,0 0-1,0 0 0,0 0 1,0 0-1,0 0 0,-1 0 1,1 0-1,0 0 1,0 0-1,0 0 0,0 0 1,0 0-1,-1 0 0,1 0 1,0 0-1,0 0 0,0 0 1,0 0-1,0 0 1,-1 0-1,1 0 0,0 0 1,0 0-1,0 0 0,0-1 1,0 1-1,0 0 1,0 0-1,-1 0 0,1 0 1,0 0-1,0 0 0,0 0 1,0-1-1,0 1 0,0 0 1,0 0-1,0 0 1,0 0-1,0 0 0,0-1 1,0 1-1,0 0 0,0 0 1,0 0-1,0 0 1,0 0-1,0-1 0,0 1 1,0 0-1,0 0 0,0 0 1,0 0-1,0 0 1,0-1-1,4 0-1571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3:33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30 4736,'0'0'255,"0"-1"0,0 0 0,1 1 0,-1-1 1,0 0-1,0 1 0,0-1 0,1 0 0,-1 1 0,0-1 1,1 1-1,-1-1 0,1 1 0,-1-1 0,1 1 0,-1-1 1,1 1-1,0-1 0,-1 0-25,1 1 0,-1 0 0,1-1 1,-1 1-1,1-1 0,-1 1 0,1-1 1,-1 1-1,0-1 0,1 0 0,-1 1 0,0-1 1,0 1-1,1-1 0,-1 0 0,0 1 0,0-2 1,0 1-153,0 1 1,0 0 0,0-1 0,0 1 0,0 0 0,0-1 0,0 1 0,0 0-1,0-1 1,-1 1 0,1 0 0,0 0 0,0-1 0,0 1 0,-1 0 0,1-1-1,0 1 1,0 0 0,-1 0 0,1 0 0,0-1 0,0 1 0,-1 0 0,1 0-1,0 0 1,-1 0 0,1 0 0,0-1 0,-1 1 0,1 0 0,0 0 0,-1 0 0,1 0-1,0 0 1,-1 0 0,1 0 0,0 0 0,-1 0 0,1 0 0,0 0 0,-1 0-1,1 1 1,0-1 0,-1 0 0,1 0 0,-17 6-75,16-5 177,-10 3-12,1 2-1,0-1 1,1 1 0,-1 1 0,1 0-1,0 0 1,1 1 0,0 0 0,0 0-1,0 1 1,1 0 0,1 0 0,-11 21-1,15-26-67,0 0-1,1 0 0,-1 0 0,1 0 0,0 1 1,1-1-1,-1 0 0,0 6 0,1-10-51,0 1 1,0 0-1,1 0 0,-1 0 0,0 0 1,0 0-1,0 0 0,0 0 0,1-1 1,-1 1-1,1 0 0,-1 0 0,0 0 0,1-1 1,-1 1-1,1 0 0,0 0 0,0 0 1,0-1 4,0 1 0,-1-1 1,1 1-1,0-1 1,0 0-1,0 0 1,0 0-1,0 0 0,0 1 1,0-1-1,0 0 1,0-1-1,0 1 1,0 0-1,-1 0 0,1 0 1,0 0-1,0-1 1,0 1-1,0 0 1,1-2-1,13-5 285,-1-1 0,24-18 0,-2 2-289,-16 11-146,-12 6 49,1 1 0,0 1 1,1 0-1,0 0 0,-1 0 1,2 1-1,15-4 0,-25 8 54,1 0 0,0 0-1,0 0 1,-1 0-1,1 0 1,0 1 0,0-1-1,-1 0 1,1 1 0,0-1-1,-1 1 1,1 0-1,-1 0 1,1-1 0,-1 1-1,1 0 1,-1 0 0,1 0-1,-1 1 1,0-1-1,0 0 1,1 0 0,0 3-1,3 3 131,0 1-1,-1-1 1,6 14-1,3 6-238,-13-27-114,1 1 0,-1 0 0,1-1 0,-1 1 0,0-1 0,1 1 0,-1-1 0,1 1 0,-1-1 0,1 1 0,-1-1 0,1 1 0,0-1-1,-1 0 1,1 1 0,-1-1 0,1 0 0,0 1 0,-1-1 0,1 0 0,0 0 0,0 0 0,-1 0 0,1 1 0,0-1 0,-1 0 0,1 0 0,1-1 0,0 1-875,0-1 1,0 0-1,-1 0 0,1 0 1,0 0-1,0-1 0,2-2 1,4-1-746,9-7-1444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3:34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14 245 6304,'-9'-5'2848,"18"18"-2464,-9-6 1472,0 1-1088,-5 4 0,5 1-512,-4-1-32,8 0-128,-4-4 160,0 4-160,-4-4-160,4 0 0,-5-5-3136,10 2 1760</inkml:trace>
  <inkml:trace contextRef="#ctx0" brushRef="#br0" timeOffset="1">45 18 3328,'-5'-17'1504,"10"22"-1312,-5-2-448,5 1 96,-5 4-32,4 4 128,-4 7-704,5 6 384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01:03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22 3232,'-8'-3'12426,"26"9"-11919,-10-4-452,-3 0 26,1-1 0,0 0 0,-1 0 0,1 0 0,0 0 0,0-1 0,-1 0 0,9-1 0,112-10 1233,-14 3-666,19-5-541,-110 13-122,-1 0 0,1 2 0,-1 0 0,29 7 0,-41-7 158,0-1 0,0 0-1,8 0 1,1-1-8457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3:34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1 104 2656,'7'23'837,"-7"-21"-757,1 0 0,0 0 0,0 0 0,0 0 0,0 0 0,0 0 0,0 0 0,1 0 0,-1-1 0,0 1-1,1-1 1,1 2 0,5 5 865,7 15 1293,-12-18-1594,-1-1-1,1 1 1,0-1 0,0 0 0,0 0 0,1 0-1,0-1 1,5 5 0,-9-7-544,1-1 1,-1 0-1,1 1 1,-1-1-1,0 0 0,1 0 1,0 1-1,-1-1 1,1 0-1,-1 0 1,1 0-1,-1 0 0,1 0 1,-1 1-1,1-1 1,-1 0-1,2-1 1,10-7 2164,-11 7-2136,17-16 1053,-1-1 0,17-23 0,18-19 424,-41 48-1257,1 1-1,1 0 1,0 1-1,17-11 1,-26 19-310,0-1 1,1 1 0,-1 0 0,0 1 0,1-1-1,-1 1 1,0 0 0,1 0 0,0 0 0,-1 1 0,1-1-1,-1 1 1,1 0 0,0 1 0,-1-1 0,1 1-1,-1 0 1,1 0 0,7 3 0,87 36 52,-56-23-5144,-28-10 119,3 1 1552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4:06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40 193 3232,'7'-17'1210,"-5"13"-675,-1 0 0,1 1-1,-1-1 1,1 0 0,-1 0-1,-1 0 1,2-6 0,-2 10-433,0-1 0,0 1-1,0-1 1,0 1 0,0-1 0,0 1 0,1-1 0,-1 1 0,0-1 0,0 1 0,0-1 0,1 1 0,-1 0 0,0-1-1,1 1 1,-1-1 0,1 0 0,2 2 520,-2 5-374,-24 290 1828,12-198-1603,2-15-56,-13 206 963,29-228 1671,-6-75-2749,1 0 0,0 0 0,6-17 0,-3 9-246,41-219-98,-1 5-12,-36 198-4,3 1 0,0 0 0,3 1 0,1 0 0,1 2 0,32-48 0,-42 72 16,0 1 0,1-1 0,0 1 0,0 1 0,1-1 0,16-11 0,-22 18 12,0 0 0,1 0 0,-1 0 0,0 1 1,1-1-1,-1 1 0,1 0 0,-1 0 0,1 0 0,0 0 0,-1 1 0,1-1 0,0 1 0,-1 0 0,1 0 1,0 1-1,0-1 0,-1 1 0,1-1 0,-1 1 0,1 0 0,0 1 0,-1-1 0,0 1 0,6 2 0,-1 2 0,-1 0 0,0 0-1,0 0 1,-1 1 0,0 0 0,0 0-1,0 1 1,-1 0 0,0 0-1,-1 0 1,0 0 0,0 1-1,0-1 1,2 14 0,3 13 5,-2 0 0,4 48-1,-9-66 28,6 68 75,-4 103 0,-7-128 53,-2 0 0,-20 91 0,18-126 121,-13 34 0,17-53-184,1-1 0,0 0 0,-1 0 1,0 1-1,-5 5 0,6-9-16,0 0 0,0 1 1,-1-1-1,1 0 0,-1 0 1,1-1-1,-1 1 0,0 0 1,0-1-1,0 0 0,-6 2 0,4-1 2,-1-2-1,0 1 0,0 0 0,0-1 1,0-1-1,0 1 0,0-1 1,0 0-1,0 0 0,0 0 0,1-1 1,-1 0-1,-7-3 0,-7-5 79,0 0 1,-25-18-1,26 14-140,-31-31 1,11 9-55,21 18-384,9 9-1107,9 9 1483,0-1 1,0 1 0,0 0-1,0 0 1,0 0 0,0 0 0,0 0-1,-1-1-1053,1 1 1054,0 0-1,0 0 1,0-1 0,0 1-1,0 0 1,0 0 0,0 0 0,0 0-1,0 0 1,0 0 0,0 0-1,0 0 1,0 0 0,0-1 0,0 1-1,0 0 1,0 0 0,0 0 0,0 0-1,1-1-702,16 6-5477,-5-1 3823,10 1-26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4:21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95 161 3488,'10'-24'1818,"-7"18"-869,0 1 1,-1-1-1,4-11 1,-5 11-316,0 1 1,1 0-1,0 0 1,0 0-1,4-8 1,5-11 1446,-8 20-1119,-1 4-339,3 13-86,0 19-94,1 23 30,23 245 648,-20-12-187,-9-274-837,0 0 0,-1 0 0,-1 0 0,0 0 1,-1 0-1,-1 0 0,0 0 0,-6 13 0,9-25-56,0-1-1,1 1 1,-1 0-1,0-1 1,0 1-1,-1-1 1,1 0-1,0 1 1,0-1-1,-1 0 1,1 0-1,-1 0 1,1 0 0,-1 0-1,1 0 1,-1 0-1,0 0 1,1-1-1,-1 1 1,0 0-1,1-1 1,-1 0-1,-2 1 1,-2-1 33,-1 0 0,1 0 1,0-1-1,0 0 1,-8-2-1,13 3-69,-3-1 7,1 0-1,-1-1 0,1 1 1,-1-1-1,1 0 0,0 0 0,-1 0 1,1 0-1,0-1 0,1 1 1,-5-6-1,-15-10 8,20 16 10,-1 0 1,1 0-1,0 0 1,-1-1-1,1 1 1,0-1-1,1 1 0,-1-1 1,0 0-1,1 0 1,-1 0-1,1 1 1,0-1-1,0-1 0,0 1 1,0 0-1,1 0 1,-1 0-1,1 0 1,0 0-1,0-1 0,0 1 1,0 0-1,1 0 1,-1 0-1,1-1 1,1-4-1,3-5 60,0 0 1,0 1-1,1-1 0,0 1 1,13-16-1,3-6 126,2 1-1,2 1 1,56-55 0,-12 30 163,3 3 1,81-45 0,-56 37-150,39-21-117,-63 36-297,-41 19-1672,-26 22 43,0-1 1,7-12-1,-3 5-1161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4:23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19 3904,'0'-1'294,"-1"1"1,0-1-1,0 0 0,0 0 1,0 1-1,0-1 0,1 1 1,-1-1-1,0 1 1,0-1-1,0 1 0,-1-1 1,1 1-1,0 0 0,0 0 1,0-1-1,0 1 0,-2 0 1,-7-2 1456,3-3 981,7 4-2704,0 1-1,0 0 0,0 0 0,0 0 0,0 0 0,0 0 0,-1 0 0,1 0 1,0 0-1,0 0 0,0-1 0,0 1 0,0 0 0,0 0 0,0 0 0,0 0 0,0 0 1,0 0-1,-1 0 0,1 0 0,0 0 0,0 0 0,0 0 0,0 0 0,0 0 1,0 0-1,0 0 0,0 0 0,-1 0 0,1 0 0,0 0 0,0 0 0,0 0 0,0 0 1,0 0-1,0 0 0,0 0 0,-1 0 0,1 0 0,0 0 0,0 0 0,0 0 1,0 0-1,0 0 0,0 0 0,0 0 0,0 0 0,0 0 0,0 1 0,-1-1 0,1 0 1,0 0-1,0 0 0,56 1 3898,-33-2-3632,-1 2 1,0 1-1,1 0 0,35 10 1,-38-10-930,-20-2 331,1 0 0,-1 0 0,1 0 0,-1 0-1,1 0 1,-1 0 0,0 0 0,1 0 0,-1 0 0,1-1 0,-1 1 0,0 0 0,1 0 0,-1 0 0,1-1-1,-1 1 1,0 0 0,3-4-3051,-3 4 3051,1-1 0,-1 1 0,0-1 0,0 4-1764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4:25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1078 4064,'0'1'77,"0"-1"1,0 1 0,0-1-1,0 0 1,0 1-1,0-1 1,0 1 0,0-1-1,1 1 1,-1-1-1,0 0 1,0 1-1,1-1 1,-1 1 0,0-1-1,0 0 1,1 1-1,-1-1 1,0 0 0,1 1-1,-1-1 1,1 0-1,-1 0 1,0 1 0,1-1-1,-1 0 1,1 0-1,-1 0 1,1 1-1,19-1 2340,-12-1-1774,-1 0 1,0 0-1,13-6 0,2-4-196,-1 0 1,0-2-1,-1 0 1,0-1-1,-1-1 0,-1-1 1,-1-1-1,19-21 1,16-26 186,45-75 0,-71 101-308,109-163 719,-10 4-469,-8-54 235,-115 246-784,0 2-96,-1 0 0,0 0 1,1 0-1,-1 0 0,-1-1 1,1 1-1,0-7 0,-1 10 62,0 0-1,0 0 0,0 0 1,0 0-1,0 0 0,0 0 1,0 0-1,0-1 0,0 1 1,0 0-1,0 0 0,0 0 0,0 0 1,0 0-1,0 0 0,0 0 1,0-1-1,0 1 0,0 0 1,0 0-1,0 0 0,0 0 1,0 0-1,0 0 0,0 0 0,0 0 1,0-1-1,0 1 0,-1 0 1,1 0-1,0 0 0,0 0 1,0 0-1,0 0 0,0 0 1,0 0-1,0 0 0,0 0 0,-1 0 1,1 0-1,0 0 0,0 0 1,0 0-1,0 0 0,0 0 1,0 0-1,0 0 0,-1 0 1,1 0-1,0 0 0,0 0 0,0 0 1,0 0-1,0 0 0,0 0 1,0 0-1,-1 0 0,1 0 1,0 0-1,-9 9-232,-13 21 19,-28 63 151,-75 192 1,-51 329 1018,157-500 102,20-92-510,-1-21-505,0-1 0,0 1 1,0 0-1,0-1 0,0 1 0,0 0 0,1-1 0,-1 1 0,0 0 0,0-1 1,1 1-1,-1-1 0,0 1 0,1-1 0,-1 1 0,1-1 0,-1 1 0,1-1 1,-1 1-1,1-1 0,-1 1 0,1-1 0,-1 0 0,1 1 0,-1-1 0,1 0 1,0 1-1,-1-1 0,1 0 0,0 0 0,-1 0 0,2 0 0,0 0 6,-1 0-1,1 0 0,0-1 1,0 1-1,0-1 0,0 1 0,-1-1 1,1 0-1,0 0 0,0 0 1,-1 0-1,1 0 0,-1 0 0,3-2 1,17-21 190,-17 20-193,29-40 15,-3-2 0,-1 0-1,22-52 1,-15 29-152,9-15-702,-45 83 789,1 1-1,-1 0 0,0-1 0,0 1 1,0 0-1,0 0 0,1-1 0,-1 1 1,0 0-1,0 0 0,0-1 0,1 1 1,-1 0-1,0 0 0,0 0 1,1-1-1,-1 1 0,0 0 0,1 0 1,-1 0-1,0 0 0,0 0 0,1 0 1,-1 0-1,0 0 0,1-1 0,-1 1 1,0 0-1,1 0 0,-1 0 0,0 0 1,1 1-1,-1-1 0,0 0 0,1 0 1,-1 0-1,0 0 0,0 0 0,1 0 1,-1 0-1,0 1 0,1-1 1,-1 0-1,0 0 0,0 0 0,1 1 1,-1-1-1,0 0 0,0 0 0,0 1 1,1-1-1,-1 0 0,0 1 0,10 15-198,-10-16 206,5 9 59,0 0-1,0-1 1,1 0 0,0 0-1,1 0 1,0-1-1,0 0 1,0 0-1,1-1 1,0 0-1,0 0 1,1-1 0,0 0-1,0 0 1,0-1-1,0 0 1,0-1-1,17 4 1,-16-5 40,1 0-1,-1 0 1,1-1 0,-1-1-1,1 0 1,-1 0 0,1-1-1,0 0 1,-1-1 0,0 0 0,1-1-1,-1 0 1,0 0 0,0-1-1,-1 0 1,1-1 0,11-8 0,-7 2-59,1-2 0,-2 0 1,1 0-1,-2-1 0,0-1 1,14-22-1,50-102-44,-70 127 12,-3 7-6,7-19-199,-9 24 183,-1-1 0,0 1-1,0-1 1,0 1 0,0-1-1,0 1 1,0-1 0,0 1-1,0-1 1,0 1 0,0-1-1,0 1 1,0-1 0,0 1-1,0-1 1,0 1 0,0-1 0,-1 1-1,1-1 1,0 1 0,0 0-1,-1-1 1,1 1 0,0-1-1,0 1 1,-1 0 0,1-1-1,-1 1 1,1 0 0,0-1-1,-1 1 1,1 0 0,-1-1 0,1 1-1,-1 0 1,1 0 0,0 0-1,-2-1 1,0 1-15,1 1 0,-1-1-1,0 0 1,1 1 0,-1-1 0,0 1-1,1 0 1,-1-1 0,1 1 0,-1 0 0,1 0-1,-1 0 1,1 0 0,0 0 0,-1 1-1,1-1 1,0 0 0,-2 2 0,-1 1-8,-7 8 26,1 1-1,-1 0 1,2 0 0,0 1 0,-9 19-1,-32 78-89,50-111 105,-9 20 4,-6 27 0,13-41 42,1 0 1,0 0 0,0 0-1,1 0 1,-1 1 0,1-1-1,1 0 1,-1 0 0,3 9-1,-3-14-26,0 1-1,1-1 1,-1 0-1,1 1 1,-1-1-1,1 0 1,0 0-1,-1 1 1,1-1-1,0 0 1,0 0-1,0 0 1,0 0-1,0 0 1,0 0-1,0-1 1,0 1-1,0 0 1,1 0-1,-1-1 1,0 1-1,3 0 1,-1 0 12,0-1 1,0 1-1,0-1 0,0 0 1,1 0-1,-1 0 0,0 0 1,0 0-1,5-2 0,5-2 45,0 0-1,0-1 0,18-9 1,127-70 2,7-3 226,82-45-796,-252 140 403,-9 8-72,12-13 104,-75 77-63,0-1-82,60-59 112,-41 50 81,51-60 41,0 0-1,1 1 0,1-1 0,0 1 0,-6 17 0,10-27-16,1 0 0,0 0 0,0-1 0,-1 1 0,1 0 0,0 0 0,0 0 0,0 0 0,0 0 0,0-1 0,0 1 1,0 0-1,0 0 0,0 0 0,0 0 0,1 0 0,-1-1 0,0 1 0,0 0 0,1 0 0,0 1 0,-1-2 12,1 1-1,0-1 1,-1 0-1,1 1 1,0-1 0,-1 0-1,1 1 1,0-1-1,0 0 1,-1 0 0,1 0-1,0 1 1,0-1-1,-1 0 1,1 0-1,0 0 1,0 0 0,-1 0-1,2-1 1,4 0 91,-1 0-1,1-1 1,-1 0 0,11-5 0,-4 1-85,0-2 0,-1 0 1,0 0-1,0-1 0,0 0 1,-2-1-1,1 0 0,8-11 1,1-5-57,-2 0 1,21-39 0,-30 50-46,44-91-293,-63 194-664,6-62 1038,1-1 0,1 1-1,2 1 1,0-1 0,2 0 0,4 28-1,-4-49 32,0 0 0,1 0 0,-1 0 1,1 0-1,5 8 0,-6-12-15,-1 1 1,1-1 0,0 0-1,0 1 1,0-1 0,0 0-1,1 0 1,-1 1 0,0-1-1,0 0 1,1 0 0,-1-1-1,1 1 1,-1 0 0,1 0 0,-1-1-1,1 1 1,-1 0 0,1-1-1,0 0 1,-1 1 0,3-1-1,-1 0 10,0-1-1,1 0 0,-1 0 0,0 0 0,0 0 1,0 0-1,0-1 0,0 1 0,0-1 1,0 0-1,0 1 0,3-5 0,4-2 24,-1-1 0,10-10 0,30-38-79,47-52 46,-74 87-140,1 0 1,42-28-1,-46 41-74,-19 9 177,1 0-1,-1 0 0,1 0 1,-1-1-1,1 1 0,-1 0 1,1 0-1,-1 0 1,1 0-1,-1 0 0,1 0 1,-1 0-1,1 1 1,-1-1-1,1 0 0,-1 0 1,0 0-1,1 0 1,-1 1-1,1-1 0,-1 0 1,1 0-1,-1 1 1,0-1-1,1 0 0,-1 1 1,0-1-1,1 0 1,-1 1-1,0-1 0,1 1 1,-1-1-1,0 0 1,0 1-1,0-1 0,1 1 1,-1-1-1,0 1 1,0-1-1,0 1 0,0 8 30,0 0 0,-1 0 1,0 0-1,0 0 0,-1 0 0,-4 12 0,-3 7-34,-1-1 0,-16 28 1,12-26 167,-13 38 0,24-54 11,3-13-160,0 0-1,0 1 1,0-1 0,0 0 0,0 0 0,0 0-1,0 0 1,0 1 0,0-1 0,0 0-1,1 0 1,-1 0 0,0 0 0,0 1 0,0-1-1,0 0 1,0 0 0,0 0 0,0 0 0,0 0-1,0 1 1,1-1 0,-1 0 0,0 0 0,0 0-1,0 0 1,0 0 0,0 0 0,1 0-1,-1 0 1,0 0 0,0 1 0,2-2 45,0 1 0,-1-1 0,1 1 0,0-1 0,-1 1-1,1-1 1,-1 0 0,4-2 0,5-2 93,43-25-105,65-48 1,-25 16-207,-90 59 138,1 1 0,0 0 0,0 0 0,0 0 0,0 0 1,0 1-1,4-1 0,-7 1 21,0 1 1,0 0-1,0 0 1,0 0-1,0 0 0,0 1 1,0-1-1,0 0 1,0 0-1,0 0 0,0 1 1,0-1-1,0 1 1,0-1-1,0 0 0,0 1 1,-1 0-1,1-1 1,0 1-1,0-1 1,-1 1-1,1 0 0,0 0 1,-1-1-1,1 1 1,0 0-1,-1 0 0,1 0 1,-1 0-1,0 0 1,1 0-1,-1 0 0,0 0 1,1 1-1,0 3 27,0 1-1,-1-1 0,0 1 1,0-1-1,0 0 1,0 1-1,-1-1 0,0 0 1,0 1-1,0-1 1,-1 0-1,-3 7 0,3-5 33,-1 0-1,1 0 0,1 0 1,0 0-1,-1 8 0,2-15-43,0 0-1,0 0 0,0 1 1,0-1-1,0 0 0,0 0 0,0 0 1,0 0-1,0 0 0,0 0 1,0 0-1,0 1 0,0-1 1,0 0-1,0 0 0,0 0 1,0 0-1,0 0 0,0 0 1,0 0-1,1 0 0,-1 0 1,0 1-1,0-1 0,0 0 1,0 0-1,0 0 0,0 0 1,0 0-1,0 0 0,0 0 1,1 0-1,-1 0 0,0 0 1,0 0-1,0 0 0,0 0 1,0 0-1,0 0 0,0 0 1,1 0-1,6-2 174,10-10-20,-13 8-107,63-47-160,-66 51 94,0-1 1,0 1-1,-1-1 0,1 1 1,0-1-1,0 1 1,0 0-1,0-1 1,0 1-1,0 0 1,0 0-1,0 0 1,0 0-1,0 0 1,0 0-1,0 0 1,0 0-1,1 0 1,-1 1-1,-1-1 1,1 0-1,0 1 1,0-1-1,0 0 1,0 1-1,0 0 1,0-1-1,0 1 1,0-1-1,-1 1 1,1 0-1,0-1 1,0 1-1,0 2 1,3 1-31,-1 1 0,0 0 1,0 0-1,3 10 0,-5-12 51,4 8 61,-1 1 38,1 0-1,1-1 0,0 1 0,0-1 1,1 0-1,14 16 0,-19-25-86,1 0 0,0 0-1,0 0 1,1 0 0,-1-1 0,0 1-1,1-1 1,-1 1 0,0-1 0,1-1-1,0 1 1,-1 0 0,1-1 0,-1 0-1,1 1 1,0-1 0,6-1 0,2-1-358,0 0-1,-1 0 1,1-1 0,13-6 0,-14 5-806,1-1 1,-1-1-1,0 1 0,-1-2 0,0 0 1,0 0-1,0-1 0,0 0 0,-2 0 1,13-16-1,17-24-3278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4:30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64 4064,'2'-9'569,"0"0"1,0-1-1,5-11 0,3 6 3127,-11 17-3563,0 0 0,0 1 1,0-1-1,0 0 0,0 0 0,1 1 1,-1-1-1,1 0 0,-1 1 0,1 2 0,-1 4 269,-6 24 253,-1 0 0,-13 32 1,-30 62 504,-1 0-366,7 6-163,-66 162 1559,109-289-2165,-5 10 1547,7-16-1558,0 0 1,0 0 0,0 0-1,0 0 1,0 0-1,0 0 1,0 0-1,0 0 1,0 0-1,0 0 1,0 0 0,0 0-1,0 0 1,0 0-1,0 0 1,0 0-1,0 0 1,0 0-1,0 0 1,0 0 0,0 0-1,0 0 1,1 0-1,-1 0 1,0 0-1,0 0 1,0 0 0,0 0-1,0 0 1,0 0-1,0 0 1,0 0-1,0 0 1,0 0-1,0 0 1,0 0 0,0 0-1,0 0 1,0 0-1,0 1 1,0-1-1,0 0 1,0 0-1,0 0 1,0 0 0,0 0-1,0 0 1,0 0-1,0 0 1,0 0-1,0 0 1,0 0-1,0 0 1,0 0 0,0 0-1,0 0 1,0 0-1,0 0 1,0 0-1,0 0 1,0 0-1,0 0 1,8-7 441,5-11-276,0 0-1,-1-1 1,11-24 0,1-1-205,-11 21 12,49-77-29,-52 86 21,1 1 0,0 0 0,1 1 0,26-21 0,-28 25 0,8-6 32,0 1 1,23-11-1,-36 21-42,0 1 1,0-1-1,0 1 0,0 0 1,1 1-1,-1-1 0,1 1 1,-1 0-1,1 1 0,-1-1 1,1 1-1,0 0 0,10 2 1,-15-2 23,1 1 0,0-1 1,-1 1-1,1 0 0,-1-1 0,0 1 1,1 0-1,-1 0 0,1 0 0,-1 0 1,0 0-1,0 0 0,0 0 1,0 1-1,0-1 0,0 0 0,0 1 1,0-1-1,0 0 0,0 1 1,-1-1-1,1 1 0,-1-1 0,1 1 1,-1 0-1,1 2 0,0 3-16,-1-1 0,0 1 0,0 0 0,0-1 0,-3 12 0,-1 2 25,-2-1 0,0 1 0,-1-1 1,-1-1-1,-11 20 0,0-4 106,-42 55 0,55-81-42,-1 0 0,0 0 0,0-1-1,0 0 1,-1-1 0,0 0 0,-15 9 0,19-13-50,1 0 1,-1-1-1,0 1 1,0-1-1,0 1 1,0-1 0,0 0-1,-1-1 1,1 1-1,0-1 1,0 0-1,0 0 1,-1 0-1,1 0 1,0-1-1,0 0 1,0 0-1,0 0 1,0 0 0,0-1-1,-4-1 1,2 0 15,0-1 0,0 0 0,0 0-1,-6-6 1,10 8-29,0 1-1,0-1 1,1 0 0,-1 0-1,0 0 1,1 0-1,0-1 1,-1 1-1,1 0 1,0-1-1,0 1 1,0-1-1,1 1 1,-1-1-1,0 1 1,1-5-1,0 6-16,0 1-1,0-1 1,0 1 0,0 0-1,0-1 1,0 1-1,0-1 1,0 1-1,1 0 1,-1-1-1,0 1 1,0-1 0,0 1-1,1 0 1,-1-1-1,0 1 1,1 0-1,-1-1 1,0 1-1,1 0 1,-1 0 0,0-1-1,1 1 1,-1 0-1,0 0 1,1 0-1,-1-1 1,1 1-1,17-2-69,21 9 143,-37-6-79,10 1 64,-1-1 0,0 0 0,0-1 0,1 0 0,-1 0 0,0-1 0,0-1 0,0 0 0,0 0 0,0-1 0,18-8 0,9-5 113,64-40 0,-92 50-124,192-124 170,-199 128-198,98-70-138,-93 65 114,-7 7-2,-1-1 1,1 1 0,-1-1 0,1 1-1,-1-1 1,1 1 0,0-1 0,-1 1 0,1 0-1,0-1 1,-1 1 0,1 0 0,0-1 0,0 1-1,0 0 1,0 1-4,-1-1-1,1 1 1,-1 0 0,0 0-1,1 0 1,-1 0 0,0 0-1,0-1 1,0 1 0,0 0-1,0 0 1,0 0-1,0 0 1,0 0 0,0 0-1,0 0 1,0 0 0,-1 1-1,-14 90-202,8-59 210,-2 43 0,7-57 32,-1 18 165,3-35-144,0 0-1,0 0 1,0 0-1,0 0 1,1 0-1,-1 0 0,0 0 1,1 0-1,0-1 1,-1 1-1,1 0 1,1 2-1,-1-3-21,-1-1 0,1 0 0,-1 1 0,1-1 0,-1 1 0,1-1 0,-1 0 0,1 0 0,-1 1 0,1-1 0,0 0 0,-1 0 0,1 0 0,-1 0 0,1 1 0,0-1 0,-1 0 0,1 0 0,0 0 1,-1 0-1,1 0 0,-1-1 0,1 1 0,0 0 0,-1 0 0,1 0 0,-1 0 0,1-1 0,-1 1 0,1 0 0,0-1 0,-1 1 0,1 0 0,0-1 0,17-15 144,-16 13-119,8-9 66,0 0 1,0-2-1,-1 1 0,8-18 1,7-9-126,-13 23 13,0 1 1,2 0 0,0 1 0,1 0-1,28-23 1,-41 37-24,1 0 0,-1 0 0,0 0 0,0 0 0,1 0 0,-1 1 0,0-1 0,1 1 0,-1-1 0,1 1 0,-1-1 0,1 1 0,-1 0 0,4 0 0,-5 0 18,1 0 1,-1 0-1,0 0 1,1 0-1,-1 0 1,1 1-1,-1-1 1,0 0-1,1 0 1,-1 1-1,1-1 0,-1 0 1,0 0-1,1 1 1,-1-1-1,0 0 1,0 1-1,1-1 1,-1 1-1,0-1 1,0 1-1,1 0-6,-1 1 0,1-1 0,-1 1 0,0-1 0,0 1-1,1-1 1,-1 1 0,-1 0 0,1 1 0,-5 36-168,-16 59-1,-19 37 186,38-128-14,-91 244 164,65-190-50,-69 111-1,88-159-30,0 0-1,-14 15 1,19-24-16,-1 0 0,1-1 1,0 1-1,-1-1 0,0 0 0,0 0 1,0 0-1,0 0 0,-8 2 1,10-4-25,0 0 0,0-1 0,0 1 1,1-1-1,-1 1 0,0-1 0,0 0 1,0 0-1,0 0 0,0-1 0,0 1 1,0-1-1,0 1 0,1-1 0,-1 0 1,-4-2-1,3 1-3,1 0 0,0-1 1,0 1-1,-1-1 0,1 0 0,1 0 1,-1 0-1,0 0 0,1 0 0,-4-6 1,0-3-4,1 0 0,0-1 0,0 0 0,1 1 0,1-1 0,-2-14 0,3 18-14,1 1 0,1 0 0,-1 0 1,1 0-1,1-1 0,0 1 0,0 0 1,0 0-1,1 0 0,0 0 1,1 0-1,-1 1 0,2-1 0,-1 1 1,1-1-1,0 1 0,1 0 1,-1 1-1,1-1 0,1 1 0,-1 0 1,1 0-1,0 0 0,0 1 0,1 0 1,0 0-1,0 1 0,8-4 1,3 0 15,0 1 1,0 1-1,0 1 1,32-5-1,78-2 126,-31 1-664,-33-1-3836,-43 8 1624,-16 3 1961,-1-1 0,1 1 0,-1 0 0,1-1 0,-1 0 0,1 0 0,-1 0 0,0-1 0,0 0-1,0 1 1,0-1 0,4-5 0,21-18-3560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4:42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16 434 3968,'-13'5'1906,"10"-3"-885,5 0 452,35-1 2020,-21-4-3146,0-1 1,0 0-1,-1-1 1,1 0-1,-1-1 1,-1-1-1,1 0 1,-1-1-1,0-1 1,25-20-1,1-7 358,69-78 0,-13-8 671,-88 110-1154,-6 9-118,-3 9-74,-4 8-40,-22 96 45,2-4 37,-96 258 24,31-105-112,31-58 992,53-180-592,5-17 177,2-5-204,6-9-73,10-25-179,103-248-105,-67 163-54,52-177 1,-88 247-35,33-71 0,-38 98 95,0 1 0,2 0 0,0 1 1,2 1-1,18-21 0,-24 30-19,0 0 0,1 1 0,1 0 0,-1 1 0,1 0 0,1 1 0,16-8 0,-28 15 4,1 0 1,-1 1-1,1-1 1,-1 1-1,0 0 0,1-1 1,-1 1-1,1 0 1,-1 0-1,1 0 1,-1 0-1,1 0 1,-1 0-1,1 0 1,-1 1-1,1-1 1,-1 0-1,0 1 1,1-1-1,-1 1 1,1 0-1,-1-1 0,0 1 1,0 0-1,1 0 1,-1 0-1,0 0 1,1 2-1,0-1 9,0 0-1,-1 0 0,1 0 1,-1 1-1,0-1 0,0 0 1,0 1-1,0-1 0,0 1 1,-1 0-1,1-1 0,-1 1 1,1 0-1,-1 2 0,-2 12 36,0-1-1,-1 1 0,-1-1 0,-1 0 0,-11 28 0,4-11-22,-2 6 119,-2 0-1,-36 62 1,47-92-36,0 0 0,-1-1 0,0 1 0,-1-2 0,0 1 0,0-1 0,0 0 0,-14 10 0,20-16-92,0-1-1,-1 1 1,1 0-1,-1-1 1,1 1-1,0-1 1,-1 1-1,1-1 1,-1 0 0,1 0-1,-1 0 1,1 0-1,-1 0 1,1 0-1,-1 0 1,1 0-1,-1 0 1,1-1 0,-1 1-1,1-1 1,-1 1-1,1-1 1,0 1-1,-1-1 1,1 0-1,0 0 1,-1 0 0,1 0-1,0 0 1,0 0-1,0 0 1,0 0-1,0 0 1,-1-2-1,-2-2-56,0-1-1,1 1 1,0-1-1,0 0 1,0 0-1,1 0 1,-3-7-1,3-1-562,10 19-275,6 5 905,-3-4 2,-1 0 0,1-1 0,1 0 0,-1-1 0,1 0 0,-1-1 0,19 2 0,-2-1 101,0-2 0,32-2 1,-36-2-55,1 0 0,0-1 0,-1-2 0,0 0 1,0-2-1,-1 0 0,0-2 0,0 0 0,0-2 0,-2 0 1,1-2-1,25-19 0,34-31 228,93-93-1,-170 152-283,-1 1 0,0-1 0,0 0 0,4-7 0,-7 10-10,1 0 0,-1 0 0,0 0 0,1 0 0,-1 0 0,0 0 0,1 0 0,-1 0 0,0 0 0,0 0 0,0 0 0,0-1 0,0 1-10,0 1 0,-1-1 0,1 1 0,0-1 0,0 1-1,-1 0 1,1-1 0,0 1 0,0-1 0,-1 1 0,1 0 0,0-1 0,-1 1 0,1 0 0,-1-1 0,1 1 0,0 0 0,-1-1 0,1 1-1,-1 0 1,1 0 0,-1 0 0,1-1 0,-1 1 0,1 0 0,-2 0 0,-1 0-22,0 0-1,0 0 1,0 0 0,0 0-1,0 0 1,0 1 0,0 0-1,0-1 1,0 1-1,0 0 1,0 0 0,0 1-1,0-1 1,0 1 0,1-1-1,-1 1 1,-2 2 0,-5 4-34,1 1 0,-16 17 0,15-13 68,0 1 0,1 0 0,0 0-1,1 1 1,1 0 0,0 0 0,1 1 0,-5 20-1,5-8 108,0 0 0,2 0-1,1 1 1,1 28 0,2-56-82,-1 0 0,1-1 0,0 1 1,0 0-1,0 0 0,0 0 0,0-1 1,0 1-1,0 0 0,0 0 0,1 0 1,-1-1-1,0 1 0,0 0 0,1 0 1,-1-1-1,0 1 0,1 0 0,-1-1 1,1 1-1,-1 0 0,1-1 0,-1 1 1,2 0-1,-2-1-2,1 0 0,0 0 0,-1 0 0,1-1-1,0 1 1,0 0 0,-1 0 0,1 0 0,0-1 0,-1 1 0,1 0 0,-1-1 0,1 1 0,0-1 0,-1 1 0,1-1-1,-1 1 1,1-1 0,-1 1 0,1-1 0,4-5 55,0-1 1,0 1-1,4-9 1,80-175-512,-89 188 430,52-102-310,-51 103 270,-1 0 0,1 0 0,-1 0 0,1-1 0,-1 1 1,1 0-1,-1 0 0,0-1 0,0 1 0,0 0 0,0-1 0,0 1 1,0 0-1,0 0 0,0-1 0,0 1 0,-1-2 0,0 3 8,1 1 1,-1-1-1,1 0 0,-1 1 0,0-1 0,1 1 0,-1-1 0,1 1 0,-1-1 0,1 1 0,-1 0 0,1-1 0,0 1 1,-1 1-1,-4 7 32,2 0 0,-1 1 1,1-1-1,1 1 0,0 0 1,-2 18-1,2-4 201,4 42 0,-1-48-120,1 1-1,7 28 1,-8-42-28,1 1 0,0-1-1,0 1 1,0-1 0,1 0 0,0 1-1,0-1 1,0-1 0,0 1-1,1 0 1,0-1 0,6 6 0,-7-8-9,0 0 1,-1 0-1,1-1 1,0 0 0,0 1-1,0-1 1,0 0 0,0-1-1,0 1 1,0 0-1,0-1 1,0 1 0,0-1-1,0 0 1,0 0-1,0-1 1,1 1 0,-1 0-1,0-1 1,0 0-1,0 0 1,0 0 0,3-2-1,6-3 82,0 0 0,0-1 0,20-16-1,-32 23-121,25-20 35,-1-2 1,37-41-1,31-55-13,-77 102-34,-13 14-24,0-1 1,1 1 0,-1 0-1,0-1 1,0 1 0,0-1-1,-1 0 1,1 1 0,-1-1 0,1 0-1,-1 0 1,0 0 0,1-3-1,-9 25-700,11 65 640,-4-84 96,0 20 133,3 25 0,-2-39-92,0 0-1,0-1 1,0 0-1,1 1 1,0-1 0,0 0-1,0 0 1,1 0 0,6 9-1,-9-13-26,1-1 0,-1 1 0,1-1 0,0 1 0,-1-1 0,1 1 0,0-1-1,-1 1 1,1-1 0,0 1 0,0-1 0,-1 0 0,1 0 0,0 1 0,0-1 0,0 0-1,-1 0 1,1 0 0,0 0 0,0 0 0,0 0 0,0 0 0,-1 0 0,1 0 0,0 0-1,0-1 1,0 1 0,-1 0 0,1 0 0,0-1 0,0 1 0,-1 0 0,2-2 0,3-1 63,-1 0 0,0 0 0,0 0 0,4-5 0,-6 6-71,52-59 178,-17 19-85,-25 28-102,53-54-52,-54 58 23,1 0 0,0 1 0,1 1-1,14-9 1,-10 8-56,19-9-222,-34 16 264,1 1 0,0 1 1,0-1-1,0 0 0,0 1 0,0-1 1,0 1-1,0 0 0,0 0 1,5 1-1,-7-1 30,0 1 0,0-1 1,-1 0-1,1 1 0,0 0 0,0-1 0,-1 1 1,1-1-1,0 1 0,-1 0 0,1 0 0,-1-1 1,1 1-1,-1 0 0,1 0 0,-1-1 0,1 1 1,-1 0-1,0 0 0,1 0 0,-1 0 0,0 0 1,0 1-1,4 27 123,-3-21-102,2 17 114,1 1-1,1-1 1,14 41-1,-14-54-41,0 0-1,0 0 0,2-1 1,-1 0-1,1 0 0,1-1 1,0 1-1,0-2 0,14 13 1,-13-14-20,0 0-1,0-1 1,1-1 0,0 1 0,16 6 0,-22-11-113,1 0 0,-1-1-1,0 0 1,1 0 0,-1 0-1,0-1 1,1 1 0,-1-1-1,1 0 1,-1 0 0,1 0-1,-1-1 1,1 0 0,-1 0 0,0 0-1,0 0 1,7-4 0,-5 3-279,-1-2 1,0 1 0,0 0-1,0-1 1,0 0 0,0 0 0,-1 0-1,7-9 1,0-2-1889,13-25 1,-20 33 1596,7-13-2523,15-34-1,-10 19 724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4:43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26 7136,'-67'-25'3232,"52"25"-2816,12 0 1632,-2 0-1568,10 0-704,8 5 128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4:48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1167 3392,'1'1'139,"-1"0"0,0-1 0,1 1 0,-1 0 1,0 0-1,1 0 0,-1-1 0,1 1 0,-1 0 0,1 0 0,-1-1 0,1 1 1,0 0-1,-1-1 0,1 1 0,0-1 0,0 1 0,-1-1 0,1 1 0,0-1 1,0 0-1,0 1 0,-1-1 0,1 0 0,0 0 0,0 1 0,0-1 0,0 0 1,0 0-1,1 0 0,3 0 416,-1 1 0,1-1 0,-1 0 0,10-1 0,-7-1-255,0 0 1,0 0-1,0-1 0,0 1 1,0-2-1,-1 1 1,1-1-1,-1 0 1,0 0-1,0 0 0,0-1 1,-1 0-1,1-1 1,-1 1-1,-1-1 1,1 0-1,3-6 1,15-27 587,33-77 1,-5 6-203,-10 41-103,-21 36-216,22-49 1,-29 54-331,-13 28-37,0 0 1,0 0-1,0 0 0,0 0 1,0-1-1,0 1 0,0 0 0,0 0 1,0 0-1,0 0 0,0 0 1,0 0-1,0-1 0,0 1 1,0 0-1,0 0 0,0 0 0,0 0 1,0 0-1,0 0 0,0-1 1,-1 1-1,1 0 0,0 0 0,0 0 1,0 0-1,0 0 0,0 0 1,0 0-1,0 0 0,0 0 1,0-1-1,-1 1 0,1 0 0,0 0 1,0 0-1,0 0 0,0 0 1,0 0-1,0 0 0,0 0 1,-1 0-1,1 0 0,0 0 0,0 0 1,0 0-1,0 0 0,0 0 1,-1 0-1,1 0 0,0 0 1,0 0-1,0 0 0,-2 1 5,-1 1 0,1-1 0,0 0 1,0 1-1,0-1 0,0 1 0,0 0 0,1 0 0,-1 0 0,0-1 1,1 2-1,-2 1 0,-17 29-38,18-29 26,-20 42 21,2 1 0,-15 56 0,4-13-56,-137 319 319,138-330-153,8-16 760,67-124 327,-23 30-1149,-1-2 1,-2-1 0,22-52-1,10-51-15,10-28-183,-42 121 101,40-67-1,59-53 65,-40 61-116,-77 102 86,14-22-3,2 1 0,0 0 0,2 1 0,24-21-1,-41 40-8,1 0 0,-1 0 0,1 0 0,0 0 1,5-2-1,-7 4 6,-1 0 1,1 0 0,0 0 0,0-1 0,0 1 0,-1 0 0,1 0-1,0 0 1,0 0 0,0 1 0,-1-1 0,1 0 0,0 0 0,0 0-1,-1 0 1,1 1 0,0-1 0,0 0 0,-1 1 0,1-1 0,0 1-1,-1-1 1,1 1 0,0-1 0,-1 1 0,1-1 0,-1 1-1,1 0 1,3 4 9,-1 1-1,0-1 1,0 0 0,0 1-1,-1-1 1,0 1-1,0 0 1,2 7-1,5 51 146,-8-50-123,-1 0-1,0-1 1,-1 1 0,0-1-1,-2 0 1,1 1 0,-9 22-1,1-7 26,-2-2 0,-22 38 0,29-57-15,0 0 1,0-1 0,0 1-1,-1-1 1,-1 0 0,1-1 0,-1 0-1,-12 9 1,16-12-44,-1-1 1,1 0-1,-1 0 1,0-1-1,0 1 1,0-1-1,0 1 0,0-1 1,0-1-1,0 1 1,0 0-1,0-1 0,-1 0 1,1 0-1,0 0 1,0-1-1,0 1 1,0-1-1,0 0 0,0 0 1,-5-2-1,-27-16-250,26 13 126,-23-10 0,5 4-732,28 12 849,0-1 0,1 1 0,-1 0 0,0 0 1,0-1-1,0 1 0,0 0 0,0 0 0,1 0 1,-1-1-1,0 1 0,0 0 0,0 0 0,1 0 0,-1 0 1,0 0-1,0-1 0,1 1 0,-1 0 0,0 0 1,0 0-1,1 0 0,-1 0 0,0 0 0,0 0 1,1 0-1,62 3 31,-62-3-7,117-3 1020,-98 1-815,1-1 0,-1 0-1,36-12 1,-35 8-105,-3 1-14,-1 0 1,0-1-1,0-1 1,24-14 0,-29 14-43,-1-1 0,0 0 1,0 0-1,0-1 0,-1-1 1,-1 0-1,0 0 0,10-17 1,-18 26-84,0-1 0,0 1 1,0-1-1,0 0 1,-1 1-1,1-1 0,-1 0 1,0 1-1,0-1 0,0-5 1,-1-3-701,2 13 682,1 0 0,-1 0 0,0 0 0,0 0 1,1 0-1,-1-1 0,1 1 0,0 0 1,-1-1-1,1 1 0,0-1 0,3 2 0,18 17 110,39 53-100,-60-70 48,0 0 0,-1 0-1,1 0 1,-1 0 0,0 0-1,0 0 1,0 0 0,0 0-1,0 1 1,0 4 0,-1 37 455,0-27-306,0-17-10,5 0-87,1-1 1,0 1-1,0-1 0,-1-1 0,1 1 0,0-1 0,0 0 1,-1 0-1,11-4 0,51-22 249,-62 25-310,91-39 72,37-17-397,-114 45 18,-12 9-262,-15 17 29,-6 6 533,9-12 24,0-1 0,0 1 0,1 0-1,0 0 1,-3 8 0,6-9-22,-1 1-1,1-1 1,-1 0 0,2 1-1,-1-1 1,1 1 0,0-1 0,0 1-1,1-1 1,0 1 0,2 8-1,-2-10 58,0-1 0,1 1 0,0 0 0,0-1 0,0 1 0,0-1 0,1 1 0,0-1-1,0 0 1,0 0 0,0-1 0,1 1 0,-1 0 0,1-1 0,5 4 0,-8-6-27,1-1 0,-1 1 0,1 0 1,0-1-1,-1 1 0,1-1 0,0 1 1,-1-1-1,1 0 0,0 1 0,-1-1 0,1 0 1,0 0-1,0 0 0,-1-1 0,4 0 1,-1 0 27,-1 0 0,1 0-1,-1-1 1,0 1 0,0-1 0,0 0 0,6-4 0,-3 0-10,-1 1-1,1-1 1,-1 0 0,0 0-1,0 0 1,-1-1 0,4-7-1,-4 8-30,-2 0 0,1-1 0,-1 1 0,0-1 0,0 0 0,1-13 0,-3 16-46,0 0 0,0 0 0,0 0 1,-1 1-1,1-1 0,-1 0 0,0 0 1,0 0-1,0 0 0,-1 1 0,1-1 1,-1 1-1,-3-6 0,1 3-46,0 1 0,0 0 0,0 0 0,-1 1 1,0-1-1,0 1 0,0 0 0,-6-3 0,8 5 35,-1 0 0,1 0 1,-1 1-1,0-1 1,0 1-1,1 0 0,-1 0 1,0 1-1,0-1 0,0 1 1,0 0-1,0 0 0,0 0 1,-6 1-1,7 0 4,1-1-1,0 1 1,0 0-1,0-1 1,0 1-1,0 0 1,1 0-1,-1 0 1,-2 2 0,3-2 36,1-1 1,0 0 0,-1 1 0,1-1 0,0 0 0,-1 1-1,1-1 1,0 1 0,0-1 0,0 0 0,-1 1 0,1-1 0,0 1-1,0-1 1,0 1 0,0-1 0,0 1 0,0-1 0,0 0-1,0 1 1,0-1 0,0 1 0,0-1 0,0 1 0,0-1 0,0 1-1,0-1 1,0 1 0,0-1 0,1 0 0,-1 1 0,0-1-1,0 1 1,1-1 0,-1 0 0,0 1 0,0-1 0,1 0-1,-1 1 1,0-1 0,1 0 0,-1 1 0,1-1 0,-1 0 0,0 0-1,1 1 1,-1-1 0,1 0 0,-1 0 0,1 0 0,5 4 77,0 0 0,0-1 0,0 0 1,0 0-1,0-1 0,1 0 0,-1 0 0,1 0 1,0-1-1,-1 0 0,14 0 0,-6-1-3,0 0 0,-1-1-1,1-1 1,0 0 0,-1-1-1,0-1 1,14-5 0,63-22-32,133-27 1,-195 52-93,-20 4 35,6-2-84,0 1 0,0 1 0,17-1 0,-29 4 94,0-1 0,0 1 0,0-1 0,0 1 0,-1 0 0,1 0 0,0 0 0,0 0 0,-1 0 0,1 0 0,0 0 0,-1 1 0,1-1 0,-1 0 0,0 1 0,1 0 0,-1-1 0,0 1 0,2 3 0,-4-4 14,1 1 0,-1-1 1,0 0-1,0 1 1,1-1-1,-1 0 0,0 0 1,0 0-1,0 0 1,0 0-1,-1 0 0,1 0 1,0 0-1,0 0 1,-1 0-1,1 0 0,0-1 1,-1 1-1,-1 0 1,-217 75-173,210-72 171,1 1 0,-1 0 0,1 0 0,0 1 0,1 0 0,-11 10 0,15-12 0,0-1 1,1 1-1,-1 0 1,1 0 0,0 0-1,1 1 1,-1-1-1,1 1 1,0-1-1,0 1 1,0 0-1,0 0 1,1 0-1,-1 6 1,2-8 18,0 0 1,0-1 0,0 1-1,0 0 1,1-1 0,-1 1-1,1-1 1,-1 1-1,1-1 1,0 1 0,0-1-1,1 1 1,-1-1 0,0 0-1,1 1 1,-1-1 0,1 0-1,0 0 1,0 0 0,2 2-1,-1-2 6,0 0 0,0 1 0,1-1 1,-1-1-1,0 1 0,1 0 0,-1-1 0,1 0 0,-1 0 0,1 0 0,0 0 0,-1-1 0,8 1 0,-3-1 26,1-1 0,-1 0 0,0-1 0,0 0 0,0 0 0,0-1 0,10-4 0,53-31 304,-66 35-357,13-7-81,0-1 0,-1 0 0,0-2 0,-1 0 1,-1-1-1,0 0 0,-1-1 0,0-1 0,17-27 0,-5-4-226,-2-1 0,33-96 0,-26 52 160,21-109 0,-50 193 72,-1 0 0,0 0-1,0 1 1,-1-1-1,0 0 1,-2-12 0,2 19 66,0 1 1,0 0 0,0-1 0,0 1 0,0 0-1,0-1 1,0 1 0,0 0 0,0-1 0,-1 1-1,1 0 1,0-1 0,0 1 0,0 0 0,-1-1-1,1 1 1,0 0 0,0 0 0,-1-1 0,1 1 0,0 0-1,0 0 1,-1 0 0,1-1 0,0 1 0,-1 0-1,1 0 1,0 0 0,-1 0 0,1 0 0,-1 0-1,1-1 1,-1 1 0,0 1-1,0-1-1,0 0 1,0 0-1,0 1 1,0-1-1,0 1 1,0-1-1,0 1 1,0-1 0,-2 3-1,-20 19 36,17-13-8,1 0 0,0 1-1,0 0 1,-5 14 0,5-12-2,-16 51 167,-25 117 1,38-143 11,2 0-1,-3 70 1,9-94-127,0 0 1,1 0-1,0 0 1,1 0-1,1 0 1,0 0-1,1 0 1,0-1-1,1 0 1,1 0-1,10 18 1,-15-27-36,1-1 1,0 0 0,-1 0 0,1 0 0,0 1 0,0-2 0,0 1 0,0 0 0,0 0-1,1-1 1,-1 1 0,0-1 0,1 1 0,-1-1 0,1 0 0,0 0 0,-1-1-1,1 1 1,0 0 0,-1-1 0,1 1 0,0-1 0,0 0 0,0 0 0,3-1-1,1 0-10,0-1 0,0 0-1,0-1 1,0 1-1,-1-1 1,1-1 0,-1 1-1,10-9 1,146-109 171,-150 111-269,8-5 42,-20 14-12,1 0 0,0 1 0,0-1 0,0 0 1,-1 0-1,1 0 0,0 1 0,-1-1 0,1 0 0,-1 0 0,1 0 0,-1 0 0,0 0 0,1 0 0,-1-1 0,-9 6-534,2 3 614,-1 1 0,1 0-1,1 0 1,-1 1 0,1 0 0,1 0 0,0 1 0,0-1-1,1 1 1,0 0 0,1 0 0,0 1 0,0-1 0,1 0 0,1 1-1,-1 0 1,2-1 0,0 1 0,0 0 0,3 15 0,-2-20 47,1 1 1,-1-1-1,2 1 1,-1-1 0,6 11-1,-7-15-54,1 0-1,-1 0 1,0 0-1,1 0 1,0 0 0,-1 0-1,1-1 1,0 1-1,0-1 1,0 1 0,0-1-1,0 0 1,0 1-1,0-1 1,0 0 0,0 0-1,1-1 1,-1 1-1,4 0 1,1 0 35,0-1 1,-1-1-1,1 1 0,0-1 1,-1-1-1,1 1 0,0-1 1,11-5-1,52-28-41,-47 23 132,75-47-350,-71 42 76,-12 7-65,-1 0-1,0-2 0,17-16 1,-37 34 33,0 2 0,1-1 0,0 1 0,-7 12 0,10-15 165,0 0-1,-1 0 1,2 0 0,-1 0 0,0 0 0,1 0 0,0 1-1,0-1 1,1 0 0,0 11 0,1-8 14,-1-2-3,1-1 1,0 1-1,0-1 0,0 0 1,1 1-1,4 9 1,-5-14-8,0 1 1,0-1 0,0 0-1,0 0 1,0 1 0,0-1-1,0 0 1,1 0 0,-1 0 0,1-1-1,-1 1 1,0 0 0,1 0-1,0-1 1,-1 1 0,1-1-1,-1 1 1,1-1 0,-1 0 0,1 1-1,0-1 1,-1 0 0,1 0-1,0 0 1,-1 0 0,1-1-1,0 1 1,-1 0 0,3-1 0,6-3 36,0 0 0,0 0 0,-1 0 0,1-1 1,-1-1-1,0 0 0,13-10 0,24-15 104,4 3-255,1 3 0,2 2 1,0 2-1,67-16 0,-40 23-322,-72 12 267,-8 2 146,1 0 1,-1 0 0,0 0 0,0 0 0,0 0 0,0 0-1,0 0 1,0 0 0,0 0 0,0 0 0,0 0 0,0 0 0,0 0-1,0 0 1,0 0 0,0 0 0,0-1 0,0 1 0,1 0 0,-1 0-1,0 0 1,0 0 0,0 0 0,0 0 0,0 0 0,0 0-1,0 0 1,0 0 0,0 0 0,0-1 0,0 1 0,0 0 0,0 0-1,0 0 1,0 0 0,0 0 0,0 0 0,0 0 0,-1 0-1,1 0 1,0 0 0,0 0 0,0 0 0,0 0 0,0-1 0,0 1-1,0 0 1,0 0 0,0 0 0,0 0 0,0 0 0,0 0-1,0 0 1,0 0 0,0 0 0,-1 0 0,0 0-21,-1 0 0,0 1 0,0-1-1,0 0 1,1 1 0,-1-1 0,0 1 0,1 0 0,-1 0 0,0 0 0,1-1 0,-1 2 0,-1 0-1,-6 4-4,-85 30-52,78-28 71,0 1 1,-21 14-1,32-19 30,0 1 0,0-1-1,0 1 1,1 0 0,0 0-1,0 0 1,0 1 0,0-1 0,-4 11-1,5-10 13,1 1-1,-1-1 1,1 1-1,0 0 1,1 0-1,0 0 1,0 0-1,0 0 1,1 7-1,0-11-13,0-1-1,1 0 0,-1 1 1,1-1-1,-1 0 1,1 1-1,0-1 0,0 0 1,0 0-1,0 0 1,0 0-1,1 0 1,-1 0-1,1 0 0,-1 0 1,1 0-1,0-1 1,0 1-1,-1-1 1,1 1-1,0-1 0,1 0 1,-1 0-1,0 0 1,0 0-1,0 0 1,1 0-1,-1 0 0,0-1 1,3 1-1,12 2 36,-1-1 0,1-1 1,-1-1-1,1 0 0,-1-1 0,1 0 0,-1-2 0,1 0 0,-1-1 0,0 0 0,-1-1 0,19-9 1,-8 2-17,-1-1 1,-1-2 0,0 0 0,-1-2 0,0 0 0,29-31 0,-3 1-333,-14 14-12,60-73 0,-63 60 255,-2-1 1,-2-2 0,-2 0 0,28-76 0,-40 84-114,-2-1 1,7-48-1,-18 86 132,0 0 1,0 0-1,-1 0 0,0 0 1,0 0-1,0 0 0,0 0 0,-1 0 1,1 0-1,-1 1 0,0-1 0,0 0 1,0 0-1,-1 0 0,0 1 1,1-1-1,-1 1 0,0-1 0,-4-3 1,5 5 17,-1 1-1,1 0 1,0 0 0,-1 0 0,1 0 0,-1 0 0,1 0 0,-1 0 0,0 1 0,1-1 0,-1 1 0,0-1 0,0 1 0,1-1 0,-1 1 0,0 0-1,0 0 1,0 0 0,1 0 0,-4 0 0,-2 2-10,0-1-1,-1 1 1,-9 3-1,13-3 13,-6 2 15,0 0-1,1 1 1,0 0-1,0 0 1,0 1-1,0 1 1,1-1 0,0 1-1,1 1 1,-1-1-1,1 1 1,1 1-1,0-1 1,0 1-1,0 0 1,-4 12-1,-5 12 4,2 0-1,1 1 0,-10 49 0,22-83-5,-38 181 75,33-149-18,1 1 1,2 0-1,3 51 0,-1-78 6,1-1 0,-1 0 0,1 1 0,1-1-1,-1 0 1,1 0 0,4 10 0,-5-13-35,0 0 0,0-1 1,0 1-1,1-1 0,-1 1 0,1-1 1,-1 0-1,1 0 0,-1 1 0,1-1 1,-1 0-1,1 0 0,0 0 0,0-1 1,-1 1-1,1 0 0,0-1 0,0 1 1,0-1-1,0 0 0,0 1 1,0-1-1,0 0 0,0 0 0,3-1 1,49-6-155,-1-3 1,79-26 0,-76 20-65,42-11-343,-87 26 419,-11 1 113,0 0 0,0 0-1,0 0 1,1 0 0,-1 0 0,0 0-1,0 0 1,0 0 0,0 0-1,0-1 1,1 1 0,-1 0 0,0 0-1,0 1 1,0-1 0,0 0 0,0 0-1,1 0 1,-1 0 0,0 0 0,0 0-1,0 0 1,0 0 0,0 0 0,1 0-1,-1 0 1,0 0 0,0 0 0,0 0-1,0 1 1,0-1 0,0 0 0,0 0-1,1 0 1,-1 0 0,0 0 0,0 0-1,0 1 1,0-1 0,0 0 0,0 0-1,0 0 1,0 0 0,0 0 0,0 1-1,0-1 1,0 0 0,0 0 0,0 0-1,0 0 1,0 1 0,0-1-1,0 0 1,0 0 0,0 0 0,0 0-1,0 1 1,-48 45 199,43-40-138,1-2-43,1 0-1,0 0 1,0 0-1,0 0 1,-3 9-1,5-12-1,1 0 0,0 0-1,-1 0 1,1 0 0,0 0-1,0 0 1,0 1-1,0-1 1,0 0 0,0 0-1,0 0 1,0 0 0,0 0-1,1 1 1,-1-1-1,0 0 1,1 0 0,-1 0-1,1 0 1,-1 0 0,1 0-1,0 0 1,-1 0-1,1 0 1,0 0 0,0 0-1,-1-1 1,1 1 0,0 0-1,1 0 1,2 1 19,-1 0-1,0 0 1,0-1 0,1 0-1,-1 0 1,1 0 0,-1 0 0,1 0-1,0-1 1,-1 1 0,1-1 0,-1 0-1,1 0 1,0 0 0,-1-1-1,1 0 1,6-1 0,5-2 14,-1-1 1,26-11-1,-15 5-212,0-2-1,-2-1 1,0 0 0,24-21 0,-43 32 83,-1 0 0,1 0 0,0 1 0,0-1 0,5-2 0,-36 56-308,25-48 396,1-1 0,0 1 1,0-1-1,0 1 0,0-1 0,0 1 0,0 0 1,1 0-1,-1-1 0,1 1 0,0 0 1,0 0-1,0-1 0,0 1 0,0 0 0,1 0 1,-1 0-1,1-1 0,0 1 0,0 0 1,0-1-1,0 1 0,2 3 0,-1-4 21,-1 0-1,1 0 1,0 0-1,0 0 1,-1 0-1,1-1 1,0 1 0,0-1-1,1 1 1,-1-1-1,0 0 1,0 0-1,1 0 1,-1 0 0,0 0-1,1-1 1,-1 1-1,1-1 1,-1 1-1,1-1 1,-1 0-1,1 0 1,-1 0 0,1 0-1,-1-1 1,6 0-1,-1-2-4,1 1-1,13-8 0,-4 2 215,-13 7-248,-1 0 0,0-1-1,1 0 1,-1 1 0,0-1-1,0-1 1,0 1 0,0 0 0,0-1-1,0 1 1,-1-1 0,1 0-1,-1 0 1,0 0 0,0 0 0,2-4-1,-4 6-9,1 0 0,-1 0 0,0 1 0,0-1 0,0 0 0,1 0 0,-1 0 0,0 0 0,0 0 0,0 0 0,0 0 0,0 1 0,0-1 0,-1 0 0,1 0 0,0 0 0,0 0 0,-1 0 0,1 1 0,0-1 0,-1 0 0,1 0 0,-1 0 0,-1-1-19,0 0-1,1 0 0,-1 1 1,0-1-1,0 1 0,0-1 1,0 1-1,-4-2 0,-1 0-77,0 0 0,0 1 0,0 0-1,-12-3 1,-10 0-14,22 3 171,0 1-1,-1 0 1,1 0-1,-1 0 1,1 1-1,-1 0 0,-7 1 1,-25 0 372,45-5-75,7 2-242,0 0 0,0 0-1,21 2 1,-9-1-85,43-3 349,103-1 104,-149 6-404,0 1 0,1 1 0,-1 1 0,0 0 0,35 14 0,-54-18-38,0 1 0,0 0 1,0 0-1,0 0 1,-1 0-1,1 0 0,-1 0 1,1 0-1,-1 1 1,1-1-1,-1 1 1,1-1-1,-1 1 0,0-1 1,0 1-1,0 0 1,0-1-1,0 1 1,0 0-1,-1 0 0,1 0 1,0 0-1,-1 0 1,0 0-1,1 2 1,-1 4 69,0-1 0,-1 0 0,0 0 1,0 1-1,-4 9 0,5-14-80,-1-3-1,1 1-1,0 0 1,0-1 0,-1 1-1,1 0 1,0-1 0,0 1 0,0 0-1,0 0 1,0-1 0,0 1-1,0 0 1,0 0 0,0-1-1,1 1 1,-1 0 0,0-1-1,0 1 1,0 0 0,1-1-1,-1 1 1,1 0 0,-1-1-1,0 1 1,2 0 0,-1 0 3,-1-1 0,1 1 1,0-1-1,0 0 1,0 0-1,0 1 1,0-1-1,0 0 1,0 0-1,0 0 1,0 0-1,0 0 0,0 0 1,0 0-1,0-1 1,1 1-1,6-3 23,0 1 0,-1-1 0,11-6 0,-17 8-47,30-15 133,64-30 3,-84 42-88,1 0 0,0 0 0,0 2 0,0-1 0,0 1 0,19 0-1,-30 2-19,0 0-1,0 0 0,1 0 1,-1 0-1,0 1 0,0-1 1,0 0-1,0 0 0,1 1 1,-1-1-1,0 1 0,0-1 1,0 1-1,0-1 0,0 1 1,0 0-1,0 0 0,0-1 1,-1 1-1,1 0 0,0 0 1,1 2-1,0 0 19,-1 1 1,1-1-1,-1 1 0,0-1 1,1 8-1,2 4-33,-1-4-36,1 0 0,1-1 0,0 1-1,0-1 1,13 19 0,-11-20-1195,1 0 0,0 0 1,10 9-1,-2-1-3951,-12-10-86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4:48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24 8480,'-18'-11'4320,"18"7"-3712,5 4-448,-2-5-2048,2 2 1024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01:04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70 3488,'-1'0'97,"1"0"-1,-1 1 1,1-1 0,-1 0 0,1 0-1,-1 0 1,1 0 0,-1 0-1,1 0 1,-1 0 0,1 0 0,-1 0-1,1 0 1,-1-1 0,1 1 0,-1 0-1,1 0 1,-1 0 0,1-1-1,-1 1 1,1 0 0,-1 0 0,1-1-1,0 1 1,-1 0 0,1-1 0,0 1-1,-3-1 1716,0 5-108,-6-1 1954,8-3-2679,3 0 565,-1 0-1459,-1-1 0,0 0 0,1 0 0,-1 0 0,1 0 0,-1 1 1,0-1-1,1 0 0,0 0 0,-1 1 0,1-1 0,0 0 0,-1 1 0,1-1 0,0 1 0,-1-1 1,1 1-1,0-1 0,0 1 0,0 0 0,1-1 0,25-10 395,-17 8-240,14-6-126,1 2 1,1 0 0,46-6-1,-23 8-39,-1 2 0,1 2-1,70 8 1,-61 3-113,-38-5 96,0-2 0,1 0-1,-1-2 1,37 0 0,-55-2-554,1 1 0,-1-1 0,0 1 0,1-1 1,-1 0-1,0 0 0,0 0 0,1 0 0,-1 0 0,2-3 0,2 0-2134,2 0-330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4:49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27 10048,'-35'-27'3232,"63"40"2484,-9-7-4164,29 5 1,117 12 277,-72-12-1596,176 31-255,-11-2-3036,-189-30 1040,138 13-5677,-137-23 4926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4:09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9 265 3072,'-5'3'984,"1"0"1456,9 1-506,2 2-1586,-1-1 50,1-1 0,-1 0 0,1 0 0,-1-1 0,1 0 0,0 0 0,0-1 0,0 1 0,1-1 0,-1-1 0,1 0 0,-1 0 0,1 0 0,11-1 0,-5-1-67,-1-1 0,0 0 0,0 0 0,0-2 0,0 0 1,0 0-1,16-8 0,-25 9-288,0 1 1,-1 0-1,1-1 1,-1 0-1,0 1 1,1-1-1,-2-1 1,1 1-1,0 0 1,0-1-1,-1 1 1,0-1-1,0 0 1,0 0-1,0 0 1,-1 0-1,1 0 1,-1 0-1,0 0 1,0 0-1,-1 0 1,1-1-1,-1 1 1,0-5-1,0 2-85,0 0 0,-1 1-1,0-1 1,0 0 0,0 1 0,-1-1-1,0 1 1,-1 0 0,1 0-1,-1-1 1,0 2 0,0-1 0,-1 0-1,-7-8 1,10 13-5,0 0 0,0 0 0,0 0-1,0 0 1,0 0 0,0 0 0,0 0 0,-1 1-1,1-1 1,0 0 0,0 1 0,-1-1 0,1 1-1,0-1 1,-1 1 0,1 0 0,-1 0 0,1 0-1,-1 0 1,1 0 0,-2 0 0,1 0-17,-1 1 1,1 0 0,0 0-1,0 0 1,-1 0 0,1 0-1,0 0 1,0 0 0,0 1-1,0-1 1,-2 3 0,-2 2-24,1 1 0,0-1 1,0 1-1,1 0 0,-1 0 1,-3 8-1,2 1 167,0 1-1,0-1 1,2 1 0,0 0-1,1 0 1,1 1 0,0-1-1,1 18 1,1-26 74,1 1 0,0-1 1,0 0-1,1 0 0,0 0 0,0 0 0,1 0 1,0 0-1,1 0 0,0-1 0,0 0 0,1 0 1,0 0-1,0 0 0,1-1 0,11 12 0,-14-17-83,-1-1 0,0 1 0,1 0 0,0-1 0,-1 1 0,1-1 0,0 0 0,0 0 0,0 0-1,0 0 1,-1-1 0,1 1 0,0-1 0,0 1 0,1-1 0,-1 0 0,0 0 0,0-1 0,0 1-1,0-1 1,0 1 0,-1-1 0,1 0 0,5-2 0,5-3 143,0-1 1,0 0-1,23-18 0,-11 8-92,100-74 70,-106 76-278,-5 3 96,0 0 0,0 0-1,-1-1 1,16-20 0,34-49 118,-48 59-109,-11 15-161,1 1 0,0 0 0,1-1 0,9-8 0,-14 15 112,0 0 0,1-1 0,-1 1 0,1 0 0,-1 0 0,0 1 0,1-1 0,0 0 0,-1 0 0,1 1-1,-1-1 1,1 1 0,0-1 0,-1 1 0,1 0 0,0 0 0,0 0 0,-1 0 0,1 0 0,0 0 0,-1 0 0,1 0 0,0 1 0,-1-1 0,1 1 0,0-1 0,-1 1-1,3 1 1,-1 1 13,1-1-1,-1 1 0,-1 0 0,1 0 0,0 0 0,-1 0 0,1 1 0,2 5 1,7 8 28,37 39 352,-47-55 250,-3-1-592,0-1 0,1 1-1,-1-1 1,1 1 0,-1-1 0,1 1-1,-1-1 1,1 1 0,0-1 0,-1 0-1,1 1 1,0-1 0,-1 0 0,1 1-1,0-1 1,0 0 0,0 1 0,-1-2-1,-5-11-142,-2 6-13,6 5 109,1 0 0,-1 0 0,1 1 0,-1-1 0,0 1-1,0 0 1,0-1 0,0 1 0,0 0 0,0 0 0,0 0-1,0 0 1,0 0 0,0 1 0,0-1 0,-1 1 0,1-1-1,0 1 1,0 0 0,-1 0 0,1 0 0,0 0 0,-3 1-1,0 0 8,0 0-1,1 0 0,-1 0 0,1 1 0,-1 0 1,1 0-1,0 0 0,0 0 0,0 1 0,0-1 0,0 1 1,0 0-1,-3 4 0,4-4-15,-10 10-54,0 1 0,0 0 0,1 0 0,-10 18 0,19-27 89,0 0 0,1 0-1,0 0 1,0 0 0,0 1-1,1-1 1,-1 1 0,1-1 0,1 1-1,-1-1 1,1 1 0,0 0-1,0-1 1,1 1 0,-1 0 0,1-1-1,0 1 1,3 6 0,-2-6 62,1 1 0,0 0 1,0-1-1,1 1 1,0-1-1,0 0 0,1 0 1,-1 0-1,1-1 0,0 0 1,1 0-1,8 7 0,-11-11-5,0 1-1,0-1 0,0 0 0,0 0 0,0-1 1,0 1-1,0-1 0,0 1 0,0-1 0,1 0 1,-1 0-1,0 0 0,0-1 0,0 1 0,0-1 1,0 1-1,0-1 0,0 0 0,0 0 0,0-1 1,4-2-1,5-3 69,0-1 0,-1 0 1,16-15-1,-11 9-113,41-31 183,54-49 33,-90 74-277,0-1 1,33-45-1,-20 20 40,26-39-270,-58 83 203,3-4-743,-1 19 615,2 27 177,-5-26-38,1 0-1,7 24 0,36 79-3,-40-107 105,1 0 1,0 0-1,1-1 0,0 1 1,0-2-1,10 11 0,-6-8 57,13 8 88,-7-7-261,-15-10 99,1 0 1,-1-1-1,1 1 0,-1-1 1,1 0-1,0 0 0,0 0 0,-1 0 1,1 0-1,0 0 0,0-1 1,0 0-1,0 1 0,3-1 1,0 0 60,1-1 1,-1 1-1,1-1 1,-1 0 0,8-3-1,-5 1-33,0-1 0,-1 0 0,1-1-1,-1 0 1,0 0 0,-1 0-1,1-1 1,8-9 0,3-5 143,28-36-1,-41 47-198,0 1 0,0-1 0,-1 0 0,6-13 0,-9 17-16,0-1-1,-1 1 1,0-1 0,0 1-1,0-1 1,0 0 0,-1 1-1,0-1 1,-1-8 0,1 13 2,0 0 1,0 0 0,0 1 0,0-1 0,-1 0-1,1 0 1,0 0 0,0 0 0,-1 1-1,1-1 1,-1 0 0,1 0 0,0 1 0,-1-1-1,0 0 1,1 1 0,-1-1 0,1 0 0,-1 1-1,0-1 1,1 1 0,-1-1 0,0 1-1,1-1 1,-3 0 0,2 1-5,0 0 1,0 0-1,0 0 1,0 0-1,-1 0 1,1 0-1,0 0 0,0 0 1,0 1-1,0-1 1,0 0-1,-1 1 0,1-1 1,0 1-1,0-1 1,0 1-1,0-1 1,0 1-1,0 1 0,-4 1-19,1 1-1,0 0 0,0 1 0,0-1 0,1 1 1,0 0-1,-3 5 0,-4 5-5,-35 55 45,39-59 0,1 0 0,0 0 0,0 1-1,-5 21 1,9-28 37,1-1 0,-1 1 1,1 0-1,0 0 0,0-1 0,1 1 0,-1 0 1,1 0-1,2 7 0,-2-9-1,0-1 0,0 0 1,0 1-1,0-1 0,0 0 0,0 0 0,1 0 0,-1 0 1,1 0-1,-1 0 0,1-1 0,0 1 0,0 0 1,0-1-1,0 1 0,0-1 0,0 0 0,0 0 0,0 0 1,0 0-1,4 1 0,1 0 35,-1-1 1,1-1-1,0 1 1,0-1-1,0 0 1,0-1-1,11-2 1,51-14 276,-30 6-275,20-6 23,-1-3-1,84-39 1,-124 50-108,-1 0 0,-1 0-1,0-2 1,0 0 0,-1-1-1,0-1 1,17-19 0,-27 27-110,-6 5-114,-8 11-25,-4 11 205,-5 8 25,-22 52 0,38-75 71,0 1 0,0-1 0,1 1 0,-2 14 1,3-20-5,0 0 1,0 1 0,0-1 0,0 1-1,0-1 1,0 0 0,1 1-1,-1-1 1,1 0 0,-1 1 0,1-1-1,0 0 1,0 0 0,0 1 0,0-1-1,1 0 1,-1 0 0,4 3 0,-4-4-3,0-1 0,0 1 0,0-1-1,0 0 1,0 0 0,0 1 0,0-1 0,0 0 0,0 0 0,0 0 0,1 0 0,-1 0 0,0 0 0,0-1 0,0 1 0,0 0 0,0-1 0,0 1 0,0 0 0,0-1 0,0 1 0,0-1 0,0 0 0,0 1 0,1-2 0,22-18 390,-23 19-399,4-6 13,0 1 1,0-1 0,-1 0-1,0 0 1,-1-1 0,1 1-1,-1-1 1,-1 0 0,3-12-1,5-12 5,2-7-522,-12 39 473,0 0 0,0 0 0,0 0 0,0 0 1,0-1-1,0 1 0,0 0 0,0 0 0,0 0 0,0 0 0,0 0 0,0 0 0,0 0 0,0 0 0,0 0 0,0 0 0,0 0 0,0 0 0,0-1 0,0 1 0,0 0 0,0 0 0,0 0 0,1 0 1,-1 0-1,0 0 0,0 0 0,0 0 0,0 0 0,0 0 0,0 0 0,0 0 0,0 0 0,0 0 0,0 0 0,0 0 0,0 0 0,0 0 0,0 0 0,0 0 0,1 0 0,-1 0 0,0 0 1,0 0-1,0 0 0,0 0 0,0 0 0,0 0 0,0 0 0,0 0 0,0 0 0,0 0 0,0 0 0,0 0 0,1 0 0,-1 0 0,0 0 0,0 0 0,0 0 0,0 0 0,0 0 0,0 0 0,0 0 1,0 0-1,2 8-298,-1 9 189,-1-2 136,1 1 0,5 29 0,-2-18-42,-4-21 62,0-1 0,1 1 1,0 0-1,0 0 0,1-1 1,0 1-1,0-1 0,0 1 1,3 4-1,-4-9 1,0 0 0,0 0-1,-1 0 1,1 0 0,0 0 0,0 0 0,0 0 0,0-1-1,0 1 1,0 0 0,1-1 0,-1 1 0,0-1 0,0 1-1,0-1 1,0 0 0,1 1 0,-1-1 0,0 0 0,0 0-1,1 0 1,-1 0 0,0 0 0,1 0 0,-1 0 0,0 0-1,0-1 1,1 1 0,-1 0 0,0-1 0,0 1-1,0-1 1,0 1 0,2-2 0,4-2 42,-1 0 0,0 0-1,-1 0 1,1-1 0,5-5 0,42-52 64,-11 11 6,18-23-53,-43 50-161,2 1 0,39-39 0,-57 62 42,0-1-1,-1 0 1,1 1-1,0-1 1,-1 1-1,1-1 1,0 1-1,0-1 1,0 1 0,-1 0-1,1-1 1,0 1-1,0 0 1,0 0-1,0 0 1,0-1-1,-1 1 1,1 0-1,0 0 1,0 0-1,0 0 1,0 0-1,0 1 1,0-1 0,0 0-1,-1 0 1,3 1-1,-2 0 4,1 0-1,-1 1 1,1-1 0,-1 1-1,1-1 1,-1 1-1,0-1 1,0 1 0,0-1-1,0 1 1,0 0 0,1 2-1,1 5 6,1 0 1,-1 1-1,-1-1 0,2 12 0,-2 9-1,-2-1-1,-1 0 0,-7 51 1,-12 39 386,18-112-340,2-6-3,0 0 0,0 0 0,0 0 0,0 0 0,-1 0 0,1 0 0,0 0 1,-1 0-1,1 0 0,-1 0 0,1 0 0,-1 0 0,1 0 0,-1-1 0,0 1 0,1 0 0,-2 1 1,1-3-4,0 1 0,0-1 1,0 1-1,0-1 1,0 1-1,0-1 0,1 0 1,-1 0-1,0 1 1,0-1-1,1 0 0,-1 0 1,0 0-1,1 0 0,-1 1 1,1-1-1,-1-2 1,-12-18 86,3 3-26,-1-5-147,-1 0 1,-20-25 0,26 42 77,-5-6-229,8 7-16,5 3-94,0 2 320,-1 1 1,0-1 0,1 1 0,-1-1 0,0 1 0,0-1-1,1 1 1,-1 0 0,0-1 0,0 1 0,0 0-1,2 2 1,7 4 11,186 80 1315,-186-83-1183,-1 0 0,1-1 0,1 0 0,19 2 0,-26-5-96,0 1 0,0-2 1,0 1-1,1 0 0,-1-1 0,0 0 1,0 1-1,0-2 0,0 1 0,0 0 1,0-1-1,-1 0 0,1 0 0,0 0 1,3-3-1,45-31 101,-43 29-129,-1 0 1,-1-1-1,1 0 0,-1 0 1,-1 0-1,0-1 0,7-12 1,-6 8-13,-5 11 7,0-1 0,0 0 0,0 0-1,-1-1 1,1 1 0,-1 0 0,0 0 0,0-1 0,0 1-1,0-1 1,-1 1 0,0-1 0,1 1 0,-1-1 0,0 1-1,-2-8 1,2 8-75,-1 0 0,0 0 0,0 0 1,-1 0-1,1 0 0,-1 0 0,1 1 0,-4-5 0,4 6 47,1 1-1,-1-1 1,1 0-1,-1 1 1,0-1-1,1 1 1,-1 0-1,0-1 1,0 1-1,1 0 1,-1-1 0,0 1-1,0 0 1,1 0-1,-1-1 1,0 1-1,0 0 1,0 0-1,1 0 1,-1 0-1,0 0 1,0 0-1,0 0 1,1 0-1,-1 1 1,0-1 0,0 0-1,1 0 1,-1 1-1,0-1 1,0 1-1,1-1 1,-1 0-1,0 1 1,1-1-1,-1 1 1,1-1-1,-1 1 1,0 1 0,-2 0-46,1 1 1,0 0-1,0 0 1,0 0-1,-1 4 1,0-2-42,-1 3 94,0 0 0,0-1 0,1 1-1,1 1 1,-1-1 0,1 0 0,1 0-1,0 1 1,0-1 0,0 13 0,1-16 41,0-1 1,1 1 0,-1-1 0,1 0 0,0 1 0,0-1-1,1 0 1,-1 1 0,1-1 0,0 0 0,0 0 0,0 0-1,1-1 1,-1 1 0,1-1 0,0 1 0,0-1 0,0 0-1,0 0 1,1 0 0,4 3 0,0-2 42,0 0 0,0 0 1,0-1-1,1-1 0,-1 1 0,0-2 1,1 1-1,0-1 0,-1 0 0,1-1 1,12 0-1,7-3 55,-1-1 1,32-8-1,-25 4-221,-1-2 0,-1-1 0,39-19 0,34-31-8186,-101 59 7825,-2 1-10,0-1 0,0 1 0,0 0 0,0-1 0,0 0 0,0 1 0,-1-1 0,3-2-1,-4 3-65,1-1-1,0 1 0,-1 0 1,0 0-1,1-1 0,-1 1 0,0 0 1,1-1-1,-1 1 0,0-3 0,0-13-3863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4:11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0 368 4736,'4'-6'5452,"8"-4"-3448,17-10-1459,-25 18-136,23-16 171,55-40 659,-61 41-1050,34-38 1,-37 34-145,2 0 112,-2-1 0,29-43 1,-21 12 524,-29 60-999,-6 15 412,-9 29 0,9-20 76,6-21-106,0 1 0,0 0-1,1 0 1,0 0-1,1 0 1,0 20-1,2-21 217,0 0 0,1 0-1,1-1 1,4 15-1,-7-23-229,1 0-1,0-1 0,-1 1 1,1 0-1,0 0 1,-1 0-1,1-1 0,0 1 1,0 0-1,0-1 1,-1 1-1,1 0 0,0-1 1,0 1-1,0-1 1,0 0-1,0 1 0,0-1 1,0 0-1,0 1 1,0-1-1,0 0 0,0 0 1,0 0-1,0 0 1,0 0-1,1 0 0,-1 0 1,1-1-1,2 0 60,0 0 0,0 0 0,0 0 0,0 0 1,-1-1-1,5-2 0,64-42 552,-22 12-476,23-19-124,1 0-18,-71 51-69,0 0 0,1 0 0,-1 0 0,1 0 1,0 1-1,-1 0 0,8-2 0,-10 3 20,0 0 0,0 0 1,0 0-1,0 0 1,0 0-1,0 0 0,0 0 1,0 0-1,0 1 0,0-1 1,0 0-1,0 1 1,0-1-1,0 1 0,0-1 1,0 1-1,0-1 1,0 1-1,-1 0 0,1-1 1,0 1-1,0 0 1,-1 0-1,1-1 0,0 1 1,-1 0-1,1 0 0,-1 0 1,1 0-1,-1 0 1,0 0-1,1 1 0,2 9-13,-1 0 0,-1 1 0,1-1-1,-2 0 1,-1 23 0,1-8 522,0-27-468,1 1-1,0-1 1,-1 1-1,1 0 1,-1-1-1,1 1 1,0 0-1,-1 0 1,1-1-1,0 1 1,0 0 0,-1 0-1,1 0 1,0 0-1,-1 0 1,1 0-1,1 0 1,2-1 33,11-4-29,0-1 0,0-1 0,-1 0 0,0-1 0,-1 0 0,24-20 0,-22 16-74,1 1 1,-1 1-1,2 0 1,22-9-1,-38 18 35,0 1 0,0 0 0,1-1 0,-1 1 0,0 0 0,0 0 0,1-1-1,-1 1 1,0 0 0,1 0 0,-1 1 0,0-1 0,1 0 0,-1 0 0,0 1-1,1-1 1,-1 0 0,0 1 0,0 0 0,0-1 0,1 1 0,-1 0 0,0-1 0,0 1-1,0 0 1,0 0 0,1 2 0,2 2-6,0 0 1,-1 0-1,1 0 0,3 11 1,3 3 104,2 1 60,-9-14-138,1 0 0,-1-1-1,1 1 1,0-1 0,0 0 0,0 0 0,1 0 0,-1-1-1,7 5 1,-8-7-355,1 0-1,-1 0 1,0-1-1,1 1 0,-1-1 1,7 2-1,-6-2-1109,1-1 1,-1 0-1,0 0 0,1 0 0,6-1 1,2 0-1246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4:11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32 7136,'-63'-23'3232,"23"23"-2816,25 0-64,7 0-288,-1-4 32,4 4-32,5-5-256,9 10 96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4:17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1223 2976,'-5'2'2295,"16"-1"1287,-8-2-3241,0 0 0,0 0-1,1 0 1,-1-1 0,0 1-1,0-1 1,0 0 0,0 1 0,-1-1-1,1 0 1,3-4 0,3-3 432,13-19-1,-11 13-139,20-26 511,33-38 106,-31 43-964,33-32-92,-36 41-176,-1-2 0,44-56-1,-49 51 151,28-36 102,-44 60-387,5-5 26,-9 11-90,-3 6-204,-11 23 289,0 0-1,-2-2 0,-14 25 1,-16 30 472,38-71-336,1 1 0,0 0 0,0 0 0,1 1 0,0-1 0,-1 16 0,3-20 42,0 0 1,0 0 0,1 0 0,-1 0 0,1 0 0,0 0-1,0 0 1,1 0 0,-1 0 0,1 0 0,0-1 0,0 1 0,0-1-1,0 1 1,6 5 0,-7-8-22,1 1-1,-1-1 1,1 1-1,0-1 0,0 0 1,-1 0-1,1 0 1,0 0-1,0 0 1,0 0-1,0-1 1,0 1-1,0-1 1,0 1-1,0-1 1,0 0-1,1 0 1,-1 0-1,0 0 1,0 0-1,3-1 1,4 0 118,0-1 1,-1-1-1,15-6 1,-18 7-101,9-4 5,0-1-1,0-1 1,-1 0-1,0-1 1,-1 0 0,0-1-1,11-12 1,4-6-251,37-52 1,-55 70 74,-5 9-151,-3 3 206,0-1 0,-1 0 0,1 1 0,-1-1-1,1 0 1,-1 1 0,0-1 0,0 1-1,1-1 1,-1 2 0,1 6 72,-1-3-50,0 0 1,0 0-1,0 0 1,-2 6-1,2-7 32,-1-1 1,1 0-1,-1 1 0,1-1 0,1 0 0,0 9 1,0-9 20,3 4 255,1-10 104,1-2-192,49-38 48,-43 31-278,0 1 0,1 1-1,1 0 1,-1 0 0,18-7-1,-30 16 14,0 0 0,0-1-1,0 1 1,0 0 0,0 0-1,0 0 1,0-1-1,0 1 1,0 0 0,0 0-1,0 0 1,0 1 0,0-1-1,0 0 1,0 0 0,0 0-1,0 1 1,0-1 0,-1 1-1,1-1 1,0 0-1,0 1 1,0 0 0,0-1-1,-1 1 1,1-1 0,0 1-1,0 0 1,-1 0 0,1-1-1,0 2 1,2 3 2,0 0 1,-1-1-1,0 2 0,3 8 1,2 4 196,-4-12-206,1 0-1,-1-1 1,1 1-1,0-1 1,0 0-1,8 7 1,-10-10 44,0-1 0,0 1 0,0-1 0,1 1 1,-1-1-1,0 0 0,1 0 0,-1 0 0,1 0 0,0 0 0,-1-1 1,1 1-1,0-1 0,-1 0 0,1 1 0,0-1 0,-1-1 1,6 1-1,4-2 40,1 0 1,0-1-1,0-1 0,-1 0 1,1 0-1,-1-1 1,-1-1-1,1 0 1,-1-1-1,19-13 1,-18 9-23,1-1 0,-1-1 1,-1 1-1,-1-2 0,1 0 1,8-17-1,44-96-3,-34 63-37,51-91 26,2-6 183,-58 110-388,19-62-1,-40 104 116,-1-1 0,1 1-1,-1-1 1,-1 1 0,1-13-1,-3 22 50,1 0 0,0 0 1,0 0-1,0 1 0,0-1 0,0 0 0,0 0 0,-1 0 0,1 0 0,0 0 0,0 1 0,0-1 0,-1 0 0,1 0 0,0 0 0,0 0 1,0 0-1,0 0 0,-1 0 0,1 0 0,0 0 0,0 0 0,-1 0 0,1 0 0,0 0 0,0 0 0,0 0 0,-1 0 0,1 0 1,0 0-1,0 0 0,0 0 0,-1 0 0,1 0 0,0 0 0,0 0 0,0 0 0,0-1 0,-1 1 0,1 0 0,0 0 0,0 0 1,0 0-1,0 0 0,0-1 0,-1 1 0,1 0 0,0 0 0,0 0 0,0 0 0,0-1 0,0 1 0,0 0 0,0 0 0,0 0 0,0-1 1,0 1-1,0 0 0,0 0 0,0 0 0,0-1 0,0 1 0,0 0 0,0 0 0,0 0 0,0-1 0,-13 15-300,13-13 303,-14 19-105,2 1 0,0 0-1,2 1 1,-14 37-1,14-34 111,-2 10 4,1-1 0,2 1 0,1 0 0,-3 42 0,7-30 0,2 0 0,8 82 0,-5-115 58,2 0 0,-1 0-1,2 0 1,0 0-1,0-1 1,2 1-1,9 17 1,-12-26-5,-1-1 0,2 1 0,-1-1 0,0 0-1,1 0 1,0 0 0,0-1 0,0 1 0,0-1 0,5 3 0,-6-5-5,0 1 1,1-1-1,-1 0 1,1 1-1,-1-2 1,1 1-1,0 0 1,-1-1-1,1 1 1,-1-1-1,1 0 1,0 0-1,-1-1 1,1 1-1,6-3 1,-2 1 8,-1-1-1,1 0 1,-1-1-1,0 1 1,0-1 0,-1-1-1,1 1 1,-1-1 0,0-1-1,0 1 1,0-1-1,-1 0 1,0 0 0,6-11-1,1-1-76,-2 0-1,0-1 1,-2-1-1,9-24 1,-16 40 8,2-6 2,0 0 0,3-15 1,-6 22-19,1 1 0,-1-1 0,0 1 0,0-1 0,0 1 0,0-1 0,-1 1 0,1 0-1,-1-1 1,1 1 0,-1 0 0,0-1 0,0 1 0,0 0 0,0 0 0,-2-3 0,2 4 10,0 0-1,0 0 1,0 1 0,0-1-1,0 0 1,0 1-1,0-1 1,0 0 0,0 1-1,0-1 1,0 1-1,0 0 1,0-1 0,0 1-1,-1 0 1,1 0-1,0 0 1,0 0 0,0 0-1,-1 0 1,1 0-1,0 0 1,0 0 0,0 0-1,0 1 1,-1-1-1,1 0 1,0 1-1,-2 0 1,-1 2-16,-1-1 0,1 1 0,-1-1-1,1 1 1,-6 5 0,1 1-78,1 1 1,0 0-1,-14 21 0,9-11 58,2-5 74,2 0 0,-1 2 0,-10 25 0,18-35 0,-1-1 0,1 1-1,1-1 1,-1 1 0,1 0-1,0 0 1,1 0-1,0 0 1,0 0 0,0 0-1,1-1 1,2 14 0,-2-18-5,-1 0 0,1-1 0,-1 1 0,1 0 0,0-1 1,0 1-1,0-1 0,0 1 0,0-1 0,0 0 0,0 1 0,0-1 0,0 0 1,1 0-1,-1 0 0,0 0 0,1 0 0,2 2 0,-2-2 20,1-1-1,-1 1 0,1-1 0,-1 1 1,0-1-1,1 0 0,-1 0 0,1 0 1,-1 0-1,1 0 0,4-1 0,4-3 58,0 1-1,0-2 0,0 1 0,14-10 1,-24 14-95,144-88 211,-116 70-283,-26 16 58,2-1-29,-1 0 0,1 0 0,0 1 0,0-1 0,10-2 0,-14 5 32,0-1 0,0 1 0,0 0 0,0 0 0,0 0 0,1 0 0,-1 0 0,0 1-1,0-1 1,0 0 0,0 0 0,0 1 0,0-1 0,0 0 0,-1 1 0,1-1 0,0 1 0,0 0 0,0-1 0,0 1 0,0-1 0,-1 1 0,1 0 0,0 0 0,-1 0 0,1-1 0,0 1 0,-1 0 0,1 0 0,-1 0 0,1 0 0,-1 0 0,0 0-1,1 0 1,-1 0 0,0 0 0,0 1 0,2 7-27,-1 0 0,0 0 0,-1 0 0,0 0 0,-1 0 0,-1 10 0,0-1 83,-7 34 203,10-51-213,-1-1 0,1 0-1,0 0 1,-1 0-1,1 0 1,0 0 0,-1 0-1,1 0 1,0 0-1,-1 0 1,1 0 0,-1 0-1,1-1 1,0 1-1,-1 0 1,1 0 0,-1-1-1,1 1 1,0 0-1,-1-1 1,1 0 0,20-10 211,-7-1-230,0-1 0,0-1-1,-1 0 1,21-31 0,-30 40-67,0-1 0,0 1 0,7-6 0,-10 11 44,-1-1 0,1 0 1,0 0-1,0 0 0,0 1 1,0-1-1,0 0 0,0 1 1,0-1-1,0 1 1,0-1-1,0 1 0,0 0 1,0-1-1,0 1 0,0 0 1,0 0-1,0 0 0,0-1 1,1 1-1,-1 0 0,0 1 1,2-1-1,-2 1-15,1 1-1,-1-1 1,0 0 0,0 1 0,0-1-1,0 1 1,0 0 0,0-1 0,0 1-1,-1 0 1,1-1 0,0 4-1,1 0 19,1 6 45,-2-9-3,-1 0 0,1 1 0,0-1 0,0 0 0,0 0-1,0 0 1,0 0 0,1 2 0,-1-4-9,0 0-1,-1 0 1,1 0 0,0 0-1,0 0 1,-1 0 0,1 0-1,0 0 1,-1 0 0,1 0-1,0 0 1,0 0 0,-1 0-1,1-1 1,0 1 0,-1 0-1,1-1 1,0 1 0,-1 0-1,1-1 1,-1 1 0,1-1-1,-1 1 1,1-1 0,0 0-1,0 0 55,3-3-34,1 0 1,-1 0 0,-1 0 0,1 0-1,0-1 1,-1 1 0,4-8 0,17-39-121,-15 31 131,66-116-77,-45 84-40,-28 49-6,-1 1 0,1-1-1,0 0 1,0 1 0,3-5 0,-4 7 56,-1 0 0,0 0 0,0 0 0,0 0 0,0 0 0,0 0 0,0 0 0,0 0 0,1 0 0,-1-1 0,0 1 0,0 0 0,0 0 0,0 0 0,0 0 0,0 0 0,1 0 0,-1 0 0,0 0 1,0 0-1,0 0 0,0 0 0,0 0 0,0 0 0,1 0 0,-1 0 0,0 0 0,0 0 0,0 1 0,0-1 0,0 0 0,0 0 0,0 0 0,1 0 0,-1 0 0,0 0 0,0 0 0,0 0 0,0 0 0,0 0 0,0 1 0,2 10-102,-12 108-244,1-31 333,8-72 37,-8 31 0,-1 6 225,4-32-167,4-18-72,1 0 0,0 0 1,0 0-1,1 0 0,-1 0 1,1 0-1,-1 3 1,1-2-11,-1 16 111,1-19-98,0 0 0,0-1 1,-1 1-1,1-1 0,0 1 1,0-1-1,-1 1 0,1-1 0,0 1 1,-1-1-1,1 1 0,0-1 1,-1 1-1,1-1 0,-1 1 1,1-1-1,-1 0 0,1 1 1,-1-1-1,1 0 0,-1 1 1,1-1-1,-1 0 0,1 0 1,-1 1-1,1-1 0,-1 0 1,0 0-1,1 0 0,-1 0 1,0 0-1,-36 11 269,27-9-245,0 0-1,0-1 1,-12 0 0,21-2-23,0 1 0,0 0 0,0-1 0,0 1 0,0-1 0,0 1 0,0-1 0,0 1 1,0-1-1,0 0 0,0 1 0,0-1 0,0 0 0,0-1 0,-2 0 20,1 2 5,2 1-29,0-1 1,-1 0 0,1 0 0,0 0-1,-1 0 1,1 0 0,-1 0 0,1 0-1,0 0 1,-1 0 0,1 0 0,-1 0-1,1 0 1,0-1 0,-1 1 0,1 0-1,0 0 1,-1 0 0,1 0 0,0-1-1,-1 1 1,1 0 0,0 0-1,0-1 1,-1 1 0,7 3-44,0-1 1,0 1 0,0-1-1,0 0 1,0-1-1,1 1 1,-1-1-1,0-1 1,1 1-1,7-1 1,79-5 326,-59 3-224,-17 1 3,1-1 0,-1 0 0,0-1 0,0-1 0,0-1 0,0 0 0,-1-1 0,0-1 0,16-9 0,-6 1 18,38-31 0,-52 37-65,-1-2-1,0 0 1,-1 0-1,0-1 1,9-13 0,-14 16-94,11-14 143,-9 15-767,-21 74 215,-10 54 473,23-116 65,1 1-1,0 0 1,0-1 0,0 1 0,1 0 0,-1-1 0,1 1 0,2 5 0,-3-9-36,0 0 1,1 0-1,-1 0 0,0-1 0,1 1 1,-1 0-1,1 0 0,-1 0 1,1 0-1,-1-1 0,1 1 0,-1 0 1,1 0-1,0-1 0,0 1 1,-1 0-1,1-1 0,0 1 0,0-1 1,-1 1-1,1-1 0,0 0 0,0 1 1,0-1-1,0 0 0,0 1 1,0-1-1,0 0 0,0 0 0,0 0 1,0 0-1,0 0 0,0 0 0,-1 0 1,1 0-1,0 0 0,0 0 1,0-1-1,0 1 0,0 0 0,0-1 1,0 1-1,1-1 0,12-8 52,-1 0 0,0-1 0,0 0 0,14-16 0,-5 5-60,5-4 58,41-52 1,16-36 116,-26 34-117,31-29-108,19-26-159,-94 116 110,-2 3-346,-25 25-99,-3 5 508,2 2 0,0 0 0,1 0 0,0 1-1,2 1 1,0 0 0,-12 29 0,9-14-32,2 1 1,2 0 0,-11 60 0,18-74 181,0 1 0,2 21 1,1-36-92,0 0 0,0 0 0,1 0 0,1 0-1,-1 0 1,1 0 0,0 0 0,0-1 0,1 1 0,4 6 0,-5-9 2,1 0 0,-1-1-1,1 0 1,0 1 0,1-1 0,-1 0 0,7 5 0,-8-7-11,0 0 1,0 0 0,0 0-1,-1 0 1,1 0 0,0-1-1,0 1 1,0 0 0,1-1-1,-1 0 1,0 1 0,0-1-1,0 0 1,0 0 0,0 0 0,0-1-1,0 1 1,3-1 0,6-2-18,-1-1 0,0 0 1,0 0-1,0-1 0,0 0 1,-1-1-1,0 0 0,0-1 1,-1 0-1,15-14 1,2-5 61,-17 18-92,1 0 0,-1-1 0,8-13 0,-13 22-81,-1 5 12,2 6-7,-4-2 68,1 0-1,-1 0 1,-1 1-1,0-1 1,0 0 0,-1 0-1,-3 12 1,-5 24 59,7-28 51,2-15-41,1 1 0,-1 0-1,0 0 1,1 0 0,0 1 0,0-1-1,0 0 1,0 0 0,0 0 0,1 6-1,0-9-23,-1 0-1,0 0 1,0 0-1,0 1 1,1-1-1,-1 0 1,0 0-1,0 0 1,1 0-1,-1 0 1,0 1-1,0-1 1,1 0-1,-1 0 1,0 0-1,0 0 1,1 0-1,-1 0 1,0 0-1,1 0 1,-1 0-1,0 0 1,0 0-1,1 0 1,-1 0-1,0 0 1,1 0-1,-1-1 1,0 1-1,0 0 1,1 0-1,-1 0 1,0 0-1,1-1 1,8-5 134,-8 5-82,56-48 86,-38 31-100,-17 16-36,6-4-244,-9 11-190,0 6 350,0-5 55,0-1 0,-1 1 0,0 0-1,1 0 1,-2-1 0,1 1 0,-6 8-1,-2 1 57,-14 17-1,3-6-46,-12 21 30,-15 21-9,-37 36 525,84-101-373,4-4-6,8-6 15,10-11-152,2 1 0,-1 2 0,34-17-1,-6 3-12,99-49-2726,-85 45 1283,-56 29 1021,34-19-2747,-38 20 2424,-1 1 0,0 0 0,0-1 0,0 0 0,0 0 0,0 0 0,-1 0 0,5-7 0,-2 0-1569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4:17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225 180 7712,'-21'-32'3520,"29"16"-3072,0 4 1440,7 9-1120,12-14 544,8 9-768,20-7-33,-2 2-319,6-2-96,0 6-64,-11 1-32,-7 5 0,-9-2-2463,-10 5 1343,-13 0-3424,0 8 2560</inkml:trace>
  <inkml:trace contextRef="#ctx0" brushRef="#br0" timeOffset="1">19 9 5056,'-10'-8'2304,"7"8"-2016,-2 0 0,10 0-224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4:18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22 6240,'-13'-13'2816,"16"10"-2464,7-2 1504,3 10-1088,14-5 1120,9 3-1088,13-6 416,5 3-705,28-5 129,-2 5-352,9 0-192,-7 5-32,-11-2 128,-11 2-96,-7-5-1919,-8 0 959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4:18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29 7040,'-81'-28'3200,"54"28"-2752,17 0-352,7 0-128,-7 0 448,5 0-224,10 3-544,5 2-960,3 3 736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4:58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19 438 2080,'0'0'667,"-12"9"2623,6-7 646,24-21 11,15-23-2074,54-92 1,-13 15-736,-1 11-408,-72 106-745,0 0 0,1 0-1,-1 1 1,1-1 0,-1 0-1,1 1 1,0-1 0,0 1 0,0-1-1,4-1 1,-6 3 5,0 0 0,0 0 0,1 0 0,-1 0 0,0 0 0,1 0 0,-1 0 0,0 0 0,0 0 0,1 0 0,-1 0 1,0 0-1,1 0 0,-1 0 0,0 0 0,0 0 0,1 0 0,-1 0 0,0 1 0,0-1 0,1 0 0,-1 0 0,0 0 0,0 1 0,1-1 0,-1 0 0,0 0 0,0 0 0,0 1 0,1-1 1,-1 2-6,1 0 1,-1-1 0,1 1 0,-1-1 0,0 1-1,1 0 1,-1-1 0,0 1 0,0 2 0,-3 34 63,-1-1 0,-1 1 0,-16 53 1,-3 16 62,22-100-90,-3 33 168,5-39-164,0 0-1,0 1 1,0-1 0,0 0-1,0 0 1,0 1 0,0-1-1,1 0 1,-1 0 0,0 0-1,1 1 1,-1-1 0,1 0-1,-1 0 1,1 0-1,-1 0 1,1 0 0,0 0-1,0 0 1,-1 0 0,1 0-1,0 0 1,0 0 0,2 1-1,-1-1 51,0-1-1,1 1 0,-1-1 1,0 1-1,0-1 0,0 0 1,1 0-1,-1 0 0,0 0 1,0 0-1,1-1 0,-1 1 1,3-1-1,27-13 365,-21 9-303,12-7-84,1 0-1,-1-2 1,-1-1 0,-1-1-1,0-1 1,-1-1-1,30-34 1,-17 12-144,-2-1 1,-1-2-1,24-48 1,-52 87 6,0 1 0,0-1-1,1 1 1,-1-1 0,6-4 0,-8 8 79,0 0 0,0 0 0,0 0 1,0 0-1,0 0 0,0 0 0,0 0 0,0 0 1,0 0-1,0 0 0,1 0 0,-1-1 0,0 1 1,0 0-1,0 0 0,0 0 0,0 0 0,0 0 1,0 0-1,1 0 0,-1 0 0,0 0 0,0 0 1,0 0-1,0 0 0,0 0 0,0 0 0,1 0 1,-1 0-1,0 0 0,0 0 0,0 0 0,0 0 1,0 1-1,0-1 0,0 0 0,0 0 0,1 0 1,-1 0-1,0 0 0,0 0 0,0 0 0,0 0 1,0 0-1,0 0 0,0 1 0,0-1 0,0 0 1,0 0-1,0 0 0,0 0 0,0 0 0,0 0 1,0 0-1,1 1 0,-1-1 0,0 0 0,0 0 1,-3 20-168,-64 189 199,5-20 451,54-158-423,1 1 0,1 0-1,2 0 1,0 34 0,4-37-2,2 0 0,7 46 0,-7-66-23,0 0 1,0 0-1,1-1 1,0 1-1,1-1 0,-1 1 1,2-1-1,-1 0 1,1-1-1,0 1 0,1-1 1,10 11-1,-14-16-43,1 0-1,0 0 0,-1 0 0,1 0 1,0 0-1,0-1 0,0 0 0,1 1 1,-1-1-1,0 0 0,1 0 0,-1-1 1,0 1-1,1-1 0,-1 1 0,1-1 1,-1 0-1,4-1 0,33-2-141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5:02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98 459 1984,'1'0'88,"-1"0"-1,1 0 1,-1 0 0,1 0-1,-1 0 1,1 0-1,-1 0 1,1 0 0,-1 0-1,0 0 1,1 0 0,-1-1-1,1 1 1,-1 0 0,1 0-1,-1-1 1,0 1 0,1 0-1,-1-1 1,0 1 0,1 0-1,-1-1 1,0 1-1,1-1 1,-1 1 0,0 0-1,1-1 1,0-1 1404,-11 4 3728,6-1-5077,1-1 0,-1 1-1,1 0 1,-1 0 0,1 1-1,-6 2 1,0 2 13,0 1 0,0 1 0,-14 15 1,21-21-162,0 1 1,0-1 0,0 1 0,0 0-1,0 0 1,1-1 0,0 1 0,-1 0-1,1 0 1,0 1 0,0-1 0,1 0-1,-1 0 1,1 0 0,0 0 0,-1 1-1,1-1 1,1 5 0,0-4 90,0 0 1,0 0-1,1 0 1,-1 0-1,1-1 1,0 1-1,0 0 1,0-1-1,1 1 1,-1-1-1,1 0 1,-1 0-1,1 0 1,0 0-1,1 0 1,-1-1-1,0 1 1,1-1-1,-1 0 1,1 0-1,6 2 1,-3-2 96,0 1 0,0-1 0,0-1 0,0 0 1,0 0-1,0 0 0,0-1 0,1 0 1,-1 0-1,0-1 0,13-2 0,-15 1-99,0 1-1,0-1 1,-1 0-1,1 0 1,0-1-1,-1 1 1,0-1-1,1 0 1,-1 0-1,0 0 1,-1-1-1,1 0 0,5-6 1,-7 7-52,0 0-1,0 0 1,0-1 0,0 1-1,-1 0 1,1-1 0,-1 1-1,0-1 1,0 1 0,0-1 0,-1 0-1,1 1 1,-1-1 0,0 0-1,0 1 1,0-1 0,0 0-1,-1 1 1,-1-6 0,1 4-108,0 1 0,-1 0 0,0 0 1,0-1-1,0 1 0,-1 1 0,1-1 0,-1 0 1,0 1-1,0-1 0,0 1 0,0 0 1,-1 0-1,1 0 0,-1 0 0,0 1 0,0-1 1,-5-1-1,2 3-110,1 2-348,23 5 650,-11-3 2,-1-1 0,0 0 1,1 0-1,0 0 0,0-1 1,8 1-1,-7-1 10,1-1 0,-1-1 1,0 1-1,1-1 0,-1-1 1,0 1-1,0-1 0,0 0 1,0-1-1,0 0 0,-1 0 1,1 0-1,-1-1 0,0 0 0,0 0 1,7-7-1,1-5 12,0 0-1,-2-1 0,16-28 1,-11 13 58,17-41 1,38-123 62,-54 156-1061,-18 41 302,-3 3 370,1 1 1,0 0-1,0-1 1,-1 8-1,-1 16 37,-45 256-10,-11-41 138,28-116-34,10-33 268,-46 123-1,64-207-56,0-1-1,-1 1 0,0-1 1,-8 10-1,13-18-163,-1 0-1,0 0 1,0 0-1,0 1 1,0-1-1,0 0 1,0-1-1,0 1 1,0 0-1,0 0 1,0 0-1,-2 0 1,2-1-36,1 0 0,0 0 0,-1 0 0,1 0 0,0 0 0,-1 0 0,1 0 0,0 0-1,-1 0 1,1 0 0,0 0 0,-1 0 0,1 0 0,0 0 0,-1-1 0,1 1 0,0 0 0,0 0 0,-1 0 0,1-1 0,0 1 0,-1 0 0,-6-14 349,3 0-293,1 1-1,1-1 1,0 0 0,1 0-1,0-15 1,1 8-106,2-1 0,6-36-1,-5 48-7,0 1 0,0-1 0,1 1 1,0-1-1,1 1 0,0 0 0,0 1 0,1-1 0,0 1 0,1 0 0,0 1 0,0-1 0,0 1 0,1 1 0,11-9 0,-8 8 55,0 1-1,0 0 1,1 0 0,0 1-1,0 1 1,0 0-1,0 0 1,1 1 0,-1 1-1,1 0 1,20 0-1,19 6-59,-3 0-5773,-37-4 3614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4:52:56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187 363 2656,'0'-1'186,"0"0"1,-1 0-1,1 0 0,0 0 1,-4-6 5110,24 19-3708,-16-11-1481,-1 0 0,1-1-1,0 1 1,-1-1-1,1 0 1,-1 0-1,1 0 1,0 0 0,-1-1-1,1 0 1,-1 0-1,1 0 1,-1 0 0,1 0-1,-1-1 1,0 1-1,1-1 1,3-2 0,-4 1-37,1 0 0,0 0 1,-1 0-1,1 0 0,-1 0 1,0-1-1,0 0 0,-1 1 1,1-1-1,-1 0 0,1 0 1,-1-1-1,-1 1 1,3-7-1,-1-3-15,0 1-1,-1-1 1,-1 1 0,0-1 0,-1 0 0,-1 1-1,0-1 1,-3-17 0,1 20-2,1 0 0,-2 0-1,1 1 1,-2-1 0,1 1-1,-1 0 1,-1 0 0,0 1 0,0-1-1,-11-10 1,15 17-48,0 1-1,0 0 1,-1 0 0,1 0-1,-1 0 1,0 0 0,0 0-1,0 1 1,1-1-1,-1 1 1,0 0 0,-1 0-1,1 0 1,0 0 0,0 0-1,0 1 1,-4-1-1,3 1-7,1 1 0,-1-1-1,0 1 1,1 0-1,-1 0 1,0 0-1,1 0 1,-1 0-1,1 1 1,0 0-1,-1-1 1,1 1-1,0 1 1,-4 3-1,-6 5 64,0 1 0,2 1 0,-1 0 0,2 0 0,0 1 0,0 1 0,-7 15 0,7-8 74,0 0 0,2 0 0,0 1 0,-6 39 0,12-55-86,1 1 1,1-1-1,-1 0 1,1 1 0,0-1-1,1 1 1,0-1-1,0 0 1,1 1-1,4 13 1,-4-16 29,1 0 1,-1 0 0,1 0-1,0 0 1,1 0-1,-1-1 1,1 0-1,0 1 1,0-1 0,0-1-1,1 1 1,-1 0-1,1-1 1,9 5-1,-3-3 29,0-1-1,0 0 1,1-1-1,0 0 0,0 0 1,-1-1-1,2-1 0,-1 0 1,0-1-1,0 0 0,0-1 1,0 0-1,0-1 0,0 0 1,0-1-1,-1 0 1,1-1-1,-1 0 0,0-1 1,0-1-1,0 1 0,16-13 1,12-14-77,39-40 0,-47 41-54,69-52 0,-99 83 16,-1-1 1,1 0 0,0 1-1,0-1 1,-1 0-1,1 1 1,0-1 0,0 1-1,0 0 1,0-1-1,0 1 1,0 0 0,0-1-1,0 1 1,0 0 0,0 0-1,-1 0 1,1 0-1,0 0 1,0 0 0,0 0-1,0 0 1,0 0-1,0 1 1,0-1 0,0 0-1,2 1 1,-2 1-4,-1-1 1,1 0-1,0 0 0,0 1 1,0-1-1,-1 1 1,1-1-1,-1 1 0,1-1 1,-1 1-1,1-1 0,-1 1 1,0-1-1,0 1 1,0 0-1,0-1 0,0 3 1,0 15 19,-1 1 1,-1-1 0,0 0-1,-1 1 1,-2-1 0,-9 30-1,-17 27 502,31-76-497,0 1-1,0-1 1,0 0-1,0 0 0,0 1 1,0-1-1,0 0 1,0 1-1,1-1 0,-1 0 1,0 0-1,0 1 1,0-1-1,0 0 0,0 0 1,0 1-1,1-1 1,-1 0-1,0 0 0,0 1 1,0-1-1,0 0 1,1 0-1,-1 0 0,0 1 1,0-1-1,1 0 1,-1 0-1,0 0 0,0 0 1,1 0-1,-1 0 1,0 0-1,0 1 0,1-1 1,-1 0-1,0 0 1,1 0-1,-1 0 0,0 0 1,0 0-1,1 0 1,-1 0-1,0 0 0,1 0 1,-1-1-1,0 1 1,0 0-1,1 0 0,2-2 53,0 1 0,0-1 0,0 0-1,0 0 1,0 0 0,3-3 0,3-3-1,90-79 130,-63 53-313,0 3 0,67-45 0,-102 75 95,0 1-1,0-1 1,0 0-1,0 0 1,0 1 0,0-1-1,1 1 1,-1-1-1,0 1 1,0 0 0,0-1-1,1 1 1,-1 0-1,0 0 1,1 0 0,-1 0-1,0 0 1,1 0-1,-1 0 1,2 1 0,-2 0-1,0 0 0,0 0 0,0 0 0,0 0 0,-1 0 0,1 0 0,0 0 0,-1 0 0,1 0 0,-1 0 0,1 0 0,-1 1 0,0-1 0,0 0 0,1 0 0,-1 1 0,0-1 0,0 0 0,0 0 0,0 1 0,-1 1 0,0 22-27,-6 34 0,4-43 99,1-1 1,0 1-1,1 0 0,1 0 1,0 0-1,5 29 0,-4-42-19,0 0-1,0 1 1,0-2-1,0 1 1,1 0-1,0 0 1,-1 0-1,1-1 1,0 1-1,0 0 1,1-1-1,-1 0 1,0 0-1,1 0 1,-1 0-1,1 0 0,0 0 1,0 0-1,-1-1 1,7 3-1,-5-3 31,1 0 0,-1 0 1,1 0-1,-1 0 0,1-1 0,-1 1 0,1-1 0,-1 0 0,1-1 0,-1 1 0,1-1 0,-1 0 0,1 0 0,6-3 0,-2 0-44,0 0-1,-1-1 0,1 0 0,-1-1 1,14-11-1,32-39-20,-46 48 52,2-3-27,0 0 1,-1 0-1,-1-1 1,0-1 0,0 1-1,8-20 1,-8 13-45,0-1 1,-1 0-1,-1 0 1,4-27-1,-10 44-1,0 1-1,0-1 0,0 0 1,-1 1-1,1-1 0,-1 0 1,1 1-1,-3-5 1,3 7 10,0-1 0,0 0 0,0 1 0,-1-1 0,1 0 0,0 1 0,-1-1 1,1 1-1,0-1 0,-1 1 0,1-1 0,-1 1 0,1-1 0,-1 1 1,1-1-1,-1 1 0,0-1 0,1 1 0,-1 0 0,1-1 0,-1 1 0,0 0 1,1 0-1,-1 0 0,0-1 0,1 1 0,-1 0 0,0 0 0,1 0 0,-1 0 1,0 0-1,1 0 0,-1 0 0,0 0 0,1 0 0,-1 1 0,0-1 1,0 0-1,-2 2-25,0 0 0,0 0 0,0 0 0,0 1 0,0-1 0,1 1 1,-1 0-1,1-1 0,0 1 0,-4 6 0,-18 37-7,17-32 63,1 0-1,1 1 0,0 0 0,1-1 1,0 1-1,-2 25 0,5-24 35,0-5-31,0 1 0,1-1 0,3 19 0,-2-26 2,0 0 1,0-1-1,0 1 1,0 0-1,1-1 0,-1 0 1,1 1-1,0-1 1,0 0-1,0 0 1,1 0-1,-1 0 1,1 0-1,0 0 1,3 2-1,-2-2 15,1-1 0,0 1 0,0-1 0,0 0 0,0 0 0,0-1 0,0 1 0,0-1-1,1 0 1,-1 0 0,0-1 0,1 0 0,-1 0 0,0 0 0,1-1 0,6-1 0,5-1 46,0-1 0,0 0 0,26-12 0,-15 3-45,-1-1-1,0 0 1,-1-2-1,-1-2 1,-1 0-1,43-41 1,-55 44-14,0 0 0,-1-1 0,0 0 0,-1-1 0,10-25 0,-10 22-6,4-18 50,-4 9-524,1 116-124,-9 58 176,-3-78 495,1-60-46,1-1-1,-1 1 0,1-1 0,1 1 0,-1-1 1,1 1-1,0-1 0,1 0 0,3 8 0,-5-13-22,0 0 0,0 0 0,0 0 0,0-1 0,0 1-1,0 0 1,0-1 0,0 1 0,0 0 0,0-1 0,0 0-1,0 1 1,1-1 0,-1 0 0,0 1 0,0-1 0,1 0-1,-1 0 1,0 0 0,0 0 0,0 0 0,1 0 0,-1-1-1,0 1 1,0 0 0,0 0 0,1-1 0,-1 1 0,1-2-1,6 0-11,0-2-1,14-7 1,40-29 55,19-10 32,61-41-186,-62 37 297,-78 52-228,-1 2 10,0-1 0,0 1 1,0-1-1,0 1 0,0-1 1,-1 0-1,1 1 0,0-1 1,-1 0-1,1 0 0,0 1 1,-1-1-1,1 0 1,-1 0-1,1 0 0,-1 0 1,0 0-1,1-2 0,-47 48-282,24-23 426,-51 54-268,64-65 138,0 0 0,2 0 0,-1 1 0,1 0 0,-8 20 0,15-31 4,-1 0-1,1 0 1,-1 0-1,1 0 1,-1 0-1,1 0 1,0 1-1,-1-1 1,1 0-1,0 0 1,0 0-1,0 1 1,0-1-1,0 0 1,0 0 0,0 0-1,1 0 1,-1 1-1,0-1 1,1 0-1,-1 0 1,1 0-1,-1 0 1,1 0-1,-1 0 1,1 0-1,0 0 1,-1 0-1,1 0 1,1 1-1,0-1 27,1 0 0,-1 0 0,1 0 0,-1 0 0,1 0 0,-1-1 0,1 1 0,0-1 0,-1 1-1,1-1 1,5 0 0,-4 0 2,0-1-1,0 1 1,0-1-1,0 0 1,0 0 0,0 0-1,0-1 1,0 1-1,0-1 1,4-3-1,4-2 51,17-17-1,-15 13-73,-1 1-31,-1-1 0,-1-1-1,0 1 1,0-2-1,-1 1 1,-1-1 0,0-1-1,0 0 1,-2 0 0,11-27-1,-18 41 13,0 0-1,0-1 1,0 1-1,0 0 1,0 0-1,0 0 1,0-1-1,0 1 1,0 0-1,0 0 1,0-1-1,0 1 1,0 0-1,0 0 1,0 0-1,0-1 1,0 1-1,1 0 1,-1 0-1,0 0 1,0-1-1,0 1 1,0 0-1,0 0 1,1 0-1,-1 0 1,0 0-1,0-1 1,0 1-1,0 0 1,1 0-1,-1 0 1,0 0-1,0 0 1,0 0-1,1 0 1,-1 0-1,0 0 1,2 10-172,-3 19 51,-8 158-191,8-143 468,-12 84 0,10-106-141,-2-1 0,-1 0-1,0 0 1,-2-1 0,-19 38-1,-25 26 110,42-70-53,0-1 0,-1 0 1,-1-1-1,-13 11 0,17-16 16,-1 0 0,0-1 0,-1 0-1,1 0 1,-1-1 0,-17 7 0,24-11-57,-1 0 1,1 0-1,-1-1 1,1 1-1,-1 0 1,1-1-1,-1 0 1,1 0-1,-1 0 1,1-1 0,-1 1-1,1-1 1,0 1-1,-1-1 1,1 0-1,-1-1 1,1 1-1,0-1 1,0 1-1,0-1 1,0 0-1,0 0 1,0 0-1,-4-4 1,5 2-26,-1 1 1,0-1-1,1 1 0,0-1 1,0 0-1,0 0 0,0 0 1,1 0-1,-2-6 0,-6-36 59,9 45-53,-2-10-8,2 0 0,-1 0 0,1 0 1,1 1-1,-1-1 0,2 0 0,0 0 0,0 1 0,8-20 0,-7 22-4,0 0-1,1 1 1,0 0 0,0 0-1,1 0 1,0 1-1,0-1 1,1 1-1,0 0 1,0 1-1,0-1 1,0 1-1,11-6 1,10-3 6,1 0 0,32-10 1,62-15 14,-59 21 37,-29 7 13,0-1 0,45-23 1,-67 28-49,0 0-1,-1-1 1,1 0 0,-1 0 0,-1-2 0,0 1 0,0-1 0,-1 0-1,12-18 1,0-6 37,22-49 0,-37 57 40,0 4-449,-8 28 295,-1 0 0,1 1 0,0-1 0,1 0 1,-2 11-1,-2 6-8,-2 5 38,0 0-1,2 1 1,-2 44 0,7-70 57,1 0 0,-1 0 1,1-1-1,-1 1 1,1 0-1,0-1 1,0 1-1,1 2 0,-1-4 1,-1 0-1,1 0 0,-1 0 0,1 0 0,-1 0 0,1 0 1,0-1-1,-1 1 0,1 0 0,0 0 0,0 0 0,0-1 1,-1 1-1,1-1 0,0 1 0,0-1 0,0 1 1,0-1-1,0 1 0,0-1 0,0 0 0,0 1 0,1-1 1,4-1 108,-1 0 1,0 0 0,1-1 0,6-3 0,-8 4-83,23-11 93,0-2-1,0 0 1,-2-2 0,27-21 0,17-10-127,-58 39-129,0 2 0,1 0 0,15-7 0,-26 13 99,0 0 0,-1-1 0,1 1 0,0 0 0,0 0 0,0 0 0,-1-1 0,1 1 0,0 0 0,0 0 0,0 0 0,-1 0 0,1 0 0,0 1 0,0-1 0,0 0 0,0 0 0,-1 1 0,1-1 0,0 0 0,0 1 0,-1-1 0,1 0 0,0 1 0,-1-1 0,2 1 0,-2 1 2,1-1 0,0 0 0,-1 0 0,1 0 0,-1 1 0,1-1 0,-1 0 0,0 1 0,1-1 0,-1 0 0,0 1 0,0-1 0,0 0 0,0 2 0,-1 5-25,0-1 1,0 0-1,-1 0 1,-3 10-1,-26 54-18,5-15 76,-3 15-76,-40 92 40,47-117 99,-40 62 0,57-100-93,0 1 116,-1-1 0,0 0 0,-9 9 0,13-15-77,1-1-1,-1 1 0,1-1 1,-1 0-1,1 0 1,-1 0-1,0 0 0,0 0 1,0 0-1,0 0 1,0 0-1,1-1 0,-1 1 1,0-1-1,-1 0 1,1 1-1,0-1 0,0 0 1,0 0-1,0 0 0,-3-1 1,3 0-16,0 0 0,0 1-1,1-1 1,-1-1 0,0 1 0,0 0 0,1 0 0,-1-1-1,1 1 1,-1-1 0,1 1 0,0-1 0,-1 1 0,1-1-1,0 0 1,0 0 0,0 0 0,0 1 0,1-1 0,-1 0-1,-1-4 1,0-5 35,-1 0 0,-1-19 0,4 26-25,-2-13-51,1 1 0,1 0-1,1-1 1,0 1 0,6-29-1,-6 38 27,1 1-1,0-1 0,1 1 0,-1 0 1,1 0-1,0 0 0,0 0 1,1 1-1,0-1 0,0 1 0,0 0 1,1 0-1,0 0 0,-1 1 1,2 0-1,-1 0 0,7-4 1,1 2-19,0 0 1,1 1 0,0 1 0,0 0 0,0 1 0,0 0 0,15 0 0,104-2 132,-121 5-99,107-2-1573,-3 1-4271,-52 3 3051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01:06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19 3392,'3'-15'1724,"-1"12"66,-2 9 1368,-6 16-1329,-5 21-918,1 2-1,3-1 1,-3 86 0,11-106-663,2-1 0,1 0 1,0 0-1,2 0 0,1 0 1,12 28-1,-13-38-47,2 6 569,-6-26-2926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5:02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12 2560,'0'0'66,"0"-1"-1,0 1 1,0 0-1,1-1 1,-1 1-1,0-1 1,0 1 0,0-1-1,1 1 1,-1 0-1,0-1 1,0 1 0,1 0-1,-1-1 1,0 1-1,1 0 1,-1-1-1,0 1 1,1 0 0,-1-1-1,1 1 1,-1 0-1,0 0 1,1 0 0,-1-1-1,1 1 1,-1 0-1,1 0 1,-1 0-1,1 0 1,-1 0 0,0 0-1,1 0 1,-1 0-1,1 0 1,-1 0 0,1 0-1,-1 0 1,1 0-1,-1 0 1,1 1-1,3-1 1442,4-3 4066,-16 9-3701,-50 48-698,6-7-539,-11 12-80,55-51-467,2 0 0,-1 1 0,1 0 1,0 0-1,1 0 0,-5 11 0,9-19-46,1 1-1,-1-1 1,0 1-1,1-1 0,0 1 1,-1-1-1,1 1 1,0 0-1,0-1 0,0 1 1,0 0-1,0-1 1,0 1-1,0 0 0,1-1 1,-1 1-1,1-1 0,-1 1 1,1-1-1,-1 1 1,1-1-1,0 1 0,0-1 1,0 1-1,0-1 1,0 0-1,0 0 0,0 1 1,0-1-1,0 0 0,1 0 1,-1 0-1,0 0 1,1 0-1,-1-1 0,1 1 1,-1 0-1,1-1 1,2 2-1,1-1 109,0 1-1,0-1 1,1 0-1,-1 0 1,0 0 0,1-1-1,-1 0 1,0 0 0,1 0-1,10-2 1,-9-1-66,1 0 0,-1 0 1,0 0-1,0-1 0,0 0 1,0-1-1,-1 0 0,0 0 1,0 0-1,0 0 0,-1-1 0,1 0 1,-1 0-1,7-13 0,-4 5-22,0 0 0,0-1-1,-2 0 1,1 0-1,-2-1 1,4-17 0,-8 31-89,-1-1 0,1 1 0,-1 0 0,1-1 0,-1 1 0,0-1 0,0 1-1,0-1 1,0 1 0,0 0 0,-1-1 0,1 1 0,-1-1 0,-1-3 0,2 6 18,-1 0 0,1 0 0,0 0 0,-1 0 0,1 0 0,0 0 0,-1 0 0,1 0 0,0 0 0,-1 0 0,1 0 0,0 0 0,-1 0 0,1 1 0,0-1 0,-1 0 0,1 0 0,0 0 0,0 1 0,-1-1 0,1 0 0,0 0 0,0 1 0,-1-1-1,1 0 1,0 1 0,0-1 0,0 0 0,0 1 0,0-1 0,-1 0 0,1 1 0,-8 12-23,3-1 117,0 1 0,0 0 0,1 0 0,1 0 0,-2 14 1,4-18-43,0-1 0,1 1 0,0 0 1,0 0-1,1-1 0,0 1 1,1-1-1,0 1 0,3 9 1,-3-15-28,-1 1 0,1-1 0,-1 0 0,1 0 0,0 0 0,0 0 0,1 0 0,-1 0 0,0-1 0,1 1 1,0-1-1,0 1 0,-1-1 0,1 0 0,1 0 0,-1-1 0,0 1 0,0 0 0,1-1 0,-1 0 0,1 0 0,-1 0 0,5 0 1,5 1-392,1-1 1,0-1 0,0 0 0,22-4 0,-24 3-269,46-3-963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5:05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319 580 2720,'0'0'891,"17"9"2655,-16-9-3366,0 0-1,0 0 1,0 0 0,-1 0-1,1 0 1,0 0 0,0-1-1,0 1 1,0 0-1,0 0 1,0-1 0,-1 1-1,1-1 1,0 1 0,0 0-1,-1-1 1,1 0 0,0 1-1,0-1 1,-1 1-1,1-1 1,-1 0 0,1 1-1,0-1 1,-1 0 0,0 0-1,1 0 1,-1 1 0,1-1-1,-1 0 1,0 0 0,1 0-1,-1 0 1,0 0-1,0 1 1,0-1 0,0 0-1,0 0 1,0 0 0,0-1-1,0 1-99,0 0-1,-1 0 0,1 0 1,0 0-1,0 0 1,-1 0-1,1 0 0,-1 0 1,1 0-1,-1 0 0,1 0 1,-1 0-1,1 1 1,-1-1-1,0 0 0,1 0 1,-1 1-1,0-1 1,0 0-1,0 1 0,0-1 1,1 1-1,-1-1 0,0 1 1,0-1-1,-1 1 1,-27-7 397,26 6-394,-1 1-55,0 0 0,0 0-1,0 0 1,1 1 0,-1-1 0,0 1-1,0 0 1,0 0 0,1 0-1,-1 1 1,1-1 0,-1 1 0,1 0-1,-7 4 1,-3 4-62,1 0 0,-14 14 1,22-20 33,-136 146 138,133-141-104,0 0-1,1 0 1,-1 1-1,2 0 1,-6 13-1,9-18-9,0 1 0,0-1 1,1 0-1,0 1 0,0-1 0,1 1 0,-1-1 0,1 1 0,0-1 1,1 1-1,-1-1 0,1 1 0,2 5 0,0-2 50,0-1 1,0 1-1,1-1 0,1 0 0,-1 0 1,1-1-1,1 1 0,-1-1 0,8 7 1,-9-10-10,0-1 0,-1 0 0,1 0 0,0 0 0,0-1 1,1 1-1,-1-1 0,7 3 0,-8-5-25,-1 1 0,1 0-1,0-1 1,0 1 0,0-1 0,0 0-1,0 0 1,0 0 0,0 0 0,0-1-1,0 1 1,0-1 0,0 0 0,4-1-1,1-3 90,0 0 0,0 0 0,-1-1 1,1 1-1,10-13 0,-2 3 94,15-12 8,-12 12-160,-1-2 0,0 1-1,-1-2 1,-1 0 0,17-27 0,-17 18 109,-1-2 0,-2 1 0,16-50 0,14-94 70,-16-36-138,-25 183-243,-1-1 0,-1 1-1,-1-1 1,-2 1 0,0-1-1,-2 1 1,-8-27 0,1 31-231,12 20 342,0 1 1,0-1-1,-1 1 0,1-1 1,0 1-1,-1 0 1,1-1-1,-1 1 0,1 0 1,0-1-1,-1 1 0,1 0 1,-1-1-1,1 1 1,-1 0-1,1 0 0,-1 0 1,1-1-1,-1 1 1,1 0-1,-1 0 0,1 0 1,-1 0-1,1 0 1,-1 0-1,1 0 0,-1 0 1,0 0-1,1 0 0,-1 0 1,1 1-1,-1-1 1,1 0-1,-1 0 0,1 0 1,-1 1-1,1-1 1,0 0-1,-1 0 0,1 1 1,-1-1-1,1 1 1,0-1-1,-1 0 0,0 1 1,-3 4-19,1 0 0,-1 1 0,1-1 1,0 1-1,0-1 0,-3 9 1,-12 42-25,9-17 74,2 0 0,-3 48 0,6 79-128,6-119 159,2-1-1,15 72 0,-13-93 26,2 0 0,0-1 0,1 0 0,2-1 0,0 1 0,18 25 0,-23-40-163,-1-2 239,0 1 0,0-1 1,1 0-1,13 13 0,-17-18-192,0-1 1,0 0-1,0 1 0,0-1 0,0 0 0,0 0 0,1 0 0,-1 0 0,0 0 1,1-1-1,-1 1 0,0-1 0,1 0 0,-1 1 0,1-1 0,-1 0 0,1 0 1,-1-1-1,0 1 0,1 0 0,-1-1 0,1 0 0,3-1 0,16-5-800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5:06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1 384 3552,'0'0'1147,"0"0"-878,1 0 1,-1 0 0,1 0 0,-1 0 0,0 0 0,1 1 0,-1-1-1,1 0 1,-1 0 0,1 0 0,-1 0 0,1 0 0,-1-1 0,0 1-1,1 0 1,-1 0 0,1 0 0,-1 0 0,1-1 0,5-4 326,0 0 0,0-1 0,-1 0 1,0 0-1,0 0 0,8-13 0,8-12 377,-7 15-511,166-183 2671,-115 142-2541,-64 57-579,18-19 380,-18 18-369,0 1 0,0-1-1,-1 0 1,1 1 0,0-1-1,0 0 1,0 1 0,0 0-1,0-1 1,0 1 0,0-1-1,0 1 1,0 0 0,0 0-1,0-1 1,0 1 0,0 0-1,0 0 1,2 0 0,-3 2-28,0-1 0,1 0 0,-1 0 0,0 1 0,0-1 0,0 0-1,0 1 1,0-1 0,0 0 0,0 1 0,0-1 0,0 0 0,-1 1 0,0 1 0,0 4 59,-2 11 26,0 0 0,-2 0 0,0 0-1,-1 0 1,0-1 0,-17 30 0,8-12 18,1 1 1,-10 41-1,23-71 4,0-1 1,0 1-1,0 0 0,1 11 0,0-15-63,0 0-1,0-1 1,0 1 0,1 0-1,-1-1 1,1 1 0,-1-1-1,1 1 1,0-1 0,0 3-1,0-4-24,-1 1-1,1-1 1,-1 1-1,1-1 0,-1 1 1,1-1-1,-1 0 1,1 1-1,0-1 0,-1 0 1,1 1-1,0-1 1,-1 0-1,1 0 0,0 1 1,-1-1-1,1 0 1,0 0-1,-1 0 0,1 0 1,0 0-1,-1 0 1,1 0-1,1 0 0,6-2 97,-1 0-1,1 0 0,-1-1 0,0 0 1,11-5-1,35-25 79,-47 29-170,37-23 24,-3 2-36,45-37 1,-46 29-1,-2-1 1,43-54-1,-74 81 30,9-10-384,-15 17 344,0 0-1,0 0 1,0 0-1,0 0 1,0 0-1,1 0 1,-1 0-1,0 0 1,0 0 0,0-1-1,0 1 1,0 0-1,0 0 1,0 0-1,1 0 1,-1 0-1,0 0 1,0 0-1,0 1 1,0-1 0,0 0-1,0 0 1,0 0-1,0 0 1,1 0-1,-1 0 1,0 0-1,0 0 1,0 0-1,0 0 1,0 0-1,0 0 1,0 0 0,0 0-1,0 0 1,0 1-1,0-1 1,0 0-1,1 0 1,-1 0-1,0 0 1,0 0-1,0 0 1,0 0-1,0 0 1,0 0 0,0 1-1,0-1 1,0 0-1,0 0 1,-1 15-7,-3 7 144,-4 27 23,-2 78 0,9-123-137,2 0 1,-1 0 0,0 0 0,1 0 0,0 0-1,0 0 1,0-1 0,0 1 0,1 0-1,-1 0 1,1-1 0,0 1 0,0-1 0,0 1-1,1-1 1,-1 0 0,1 0 0,0 0 0,-1 0-1,2-1 1,-1 1 0,0-1 0,0 0-1,1 0 1,-1 0 0,1 0 0,-1 0 0,1-1-1,0 0 1,0 0 0,0 0 0,0 0 0,0 0-1,0-1 1,0 0 0,0 1 0,0-2-1,7 0 1,34-6-677,51-16 0,-34 7-1226,-8 3-1606,-5 3 1083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5:08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52 2240,'-23'10'11483,"27"-6"-8747,-2-2-2838,0-1 384,0 0 0,0 0 1,1 0-1,-1 0 0,0 0 0,1-1 1,-1 1-1,0-1 0,5 1 0,-2-1-80,15 3 443,0-1 0,38-2 1,42-8 254,-68 4-755,201-9 326,-87 6-105,191-1 349,167 24 80,-162-4-86,-263-16-445,-69 3-405,0-1 0,0 0 0,-1 0 0,1-1 0,15-7 1,-24 9-128,0 0 1,0 1-1,0-1 1,0 0-1,0 0 1,0 0-1,-1 1 1,1-1-1,0 0 1,-1 0-1,1 0 1,0 0 0,-1 0-1,1-1 1,-1 1-1,0 0 1,1 0-1,-1 0 1,0 0-1,0 0 1,0-1-1,0 1 1,0 0-1,0 0 1,0 0-1,0 0 1,0-1 0,0 1-1,-1 0 1,1 0-1,0 0 1,-1-1-1,-4-7-2110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5:09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2 655 3136,'-1'2'426,"1"1"-1,-1-1 1,1 0-1,0 1 1,0-1 0,0 0-1,0 1 1,1-1 0,-1 0-1,1 1 1,-1-1-1,1 0 1,0 0 0,0 0-1,2 4 1,-2-1 540,1-4-641,-1 1 1,1-1 0,-1 0-1,1 1 1,0-1 0,-1 0-1,1 0 1,0 0 0,0 0-1,0 0 1,0-1 0,0 1-1,0-1 1,0 1 0,4 0-1,-1-5 28,0 0 0,0 0 0,0-1 0,0 0-1,0 0 1,-1 0 0,0 0 0,0 0 0,-1-1-1,5-8 1,3-10 118,10-33 0,-12 32 114,7-14-267,2 1 0,1 0 0,2 1 1,27-35-1,113-123 1008,-143 176-1326,1-2 0,1 0 0,31-24 0,-41 36-15,-9 7 9,0 1-1,1 0 1,-1 0-1,0-1 1,1 1 0,-1 0-1,1 0 1,0 0 0,-1 1-1,3-2 1,-4 2-2,1 0 1,-1 0-1,1 0 1,-1 0-1,1 0 0,-1 0 1,1 0-1,-1 0 1,1 1-1,-1-1 0,1 0 1,-1 0-1,1 0 1,-1 1-1,1-1 0,-1 0 1,0 1-1,1-1 1,-1 0-1,0 1 0,1-1 1,-1 0-1,0 1 1,1-1-1,-1 1 0,0-1 1,0 1-1,1-1 1,-1 0-1,0 1 0,0-1 1,0 1-1,0 0 1,6 19-22,-6-18 23,2 9-3,-1 0 1,0 0 0,-1 0 0,0 0 0,-1 0 0,-3 18 0,-21 62-255,17-64 279,0-1 0,-4 33 0,12-57 4,-1 1 0,1-1 0,0 1 0,0-1 0,0 1 0,0-1 0,1 1 0,-1-1 0,1 0 0,-1 1 0,1-1 0,2 4 0,-3-5 2,1 0 0,0 0 0,0 0 0,0 0 0,0 0 0,0 0 0,0-1 0,0 1 0,0 0 0,0-1-1,0 1 1,0-1 0,0 1 0,0-1 0,1 0 0,-1 1 0,0-1 0,0 0 0,0 0 0,1 0 0,-1 0 0,0 0 0,0 0 0,1 0-1,-1 0 1,0 0 0,2-1 0,12-3 18,-1 0-1,1-1 0,-1-1 1,-1 0-1,1 0 1,-1-2-1,0 0 1,-1 0-1,16-13 0,-1-3-28,0-2 0,40-50 0,-44 46 38,-16 19-62,0 1-1,1 0 0,15-15 1,-22 24 13,-1 1 0,1-1 0,0 0 0,0 1 0,0-1 0,-1 1 0,1-1 0,0 1 0,0-1 0,0 1 0,0 0 0,0-1 0,0 1 0,0 0 0,1 0 0,-2 0 2,1 0-1,-1 0 1,1 0 0,-1 0-1,1 0 1,-1 1-1,0-1 1,1 0 0,-1 0-1,0 1 1,1-1-1,-1 0 1,1 0-1,-1 1 1,0-1 0,0 0-1,1 1 1,-1-1-1,0 0 1,0 1 0,1-1-1,-1 1 1,0 0-1,1 3 10,0 0 0,0 0 0,0 0 0,-1 0 0,1 7 1,-1-3-21,1 71 413,-1-53-208,0 0 0,7 42 0,-6-62-167,1 1 0,0-1 1,0 0-1,0 1 1,1-1-1,0-1 1,0 1-1,1 0 1,0-1-1,5 7 1,-7-9 5,2 0 0,-1 0 0,0 0 1,1 0-1,-1-1 0,1 1 0,0-1 0,-1 0 1,1 0-1,0-1 0,1 1 0,-1-1 0,0 1 1,0-1-1,1-1 0,5 2 0,10-2-6,-1-1 1,0-1-1,0 0 0,35-10 1,73-30-3734,-115 38 2081,0-1-1,0-1 1,11-6 0,-17 8-289,-1-1 1,1 1 0,9-10 0,8-7-2633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5:10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2 113 5152,'0'-1'138,"0"1"0,-1-1 0,1 1-1,0-1 1,0 1 0,0-1 0,0 0 0,-1 1 0,1-1 0,0 1 0,0-1 0,0 0-1,0 1 1,0-1 0,0 1 0,1-1 0,-1 0 0,0 1 0,0-1 0,0 1 0,0-1-1,1 1 1,-1-1 0,0 1 0,1-1 0,-1 1 0,1-2 0,2-6 5937,-1-1-1799,3 11-1901,10 2-2189,56-4 839,240-5 696,-269 4-1586,13-1 59,67-11 0,-6-7 46,-115 20-257,1-1 1,0 0-1,-1 1 1,0-1-1,1 0 0,-1 1 1,1-1-1,-1 0 1,0 0-1,0 0 1,1 0-1,-1 0 0,0-1 1,0 1-1,0 0 1,1-3-1,2-9-3083,-4 12 2665,-1 0-1,1 1 0,0-1 1,0 0-1,0 0 1,0 1-1,-1-1 0,1 0 1,0 0-1,-1 1 0,1-1 1,0 0-1,-1 1 0,1-1 1,-2 0-1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5:11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87 5408,'-16'-3'8197,"23"-6"-1637,0 5-6139,0 1 0,0 0 0,1 1 0,-1 0 0,1 0 0,-1 1 0,1-1 1,9 1-1,-7 0-115,291-20 1203,-261 20-1425,145-8 408,-63-6-487,-97 11-358,3 0-5256,-23 8 3363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5:16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4480,'4'6'14886,"6"-4"-9506,16-5-7487,-12 0 3291,150-23-728,-1-1-10,-119 22-351,-27 2-16,1 1 0,0 1-1,29 2 1,-31 0-32,25-1 0,-18 0-151,-22 0 125,-4-12-9647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5:18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496 656 1984,'4'-2'8581,"-9"-1"-6565,3 0-1235,-4-1 427,-4 0-530,6 2-520,-1 0 1,0 1 0,0-1-1,1 1 1,-1 0 0,0 0-1,-6 0 1,-23 4 125,1 1-1,0 2 1,-46 14 0,57-14-198,-78 25 428,86-26-452,1 1 1,0 0 0,0 1-1,-23 18 1,32-22-50,0 0 0,1 0 0,-1 1 0,1-1 1,0 1-1,0 0 0,0 0 0,0 0 0,1 0 1,0 1-1,-4 7 0,5-8 20,1-1 1,-1 1-1,1 0 0,-1-1 1,1 1-1,0-1 0,0 1 1,1 0-1,-1-1 1,1 1-1,0-1 0,0 1 1,0-1-1,0 1 0,1-1 1,2 6-1,0-3 49,1 1 1,-1-1-1,1 0 0,0-1 0,1 1 1,-1-1-1,1 0 0,0 0 0,0-1 1,1 0-1,-1 0 0,1 0 0,0-1 1,0 0-1,14 3 0,-12-3 23,1-1 0,-1 0-1,1 0 1,0-1 0,-1-1-1,1 0 1,0 0 0,0-1-1,-1 0 1,1-1 0,-1 0 0,10-3-1,-2-1 21,-1-1-1,-1-1 1,1 0 0,-1-1-1,-1-1 1,0 0-1,0-1 1,-1 0-1,0-1 1,18-23-1,-18 18-122,-1-1-1,0 0 0,-1-1 0,-1 0 1,-1-1-1,-1 0 0,0-1 0,5-24 1,-2-12-161,9-105 1,-19 155 149,7-173-239,-8 154 123,-2-1 1,-1 1 0,-1-1 0,-14-49 0,18 74 70,-9-19-313,9 21 324,-1-1 1,1 1-1,0-1 0,0 1 0,-1-1 0,1 0 0,-1 1 1,1 0-1,0-1 0,-1 1 0,1-1 0,-1 1 0,1-1 1,-1 1-1,1 0 0,-1-1 0,1 1 0,-1 0 0,0 0 0,1-1 1,-1 1-1,1 0 0,-1 0 0,0 0 0,1 0 0,-1 0 1,1 0-1,-1 0 0,0 0 0,1 0 0,-1 0 0,0 0 1,0 0-1,-5 4 1,1 0 0,0 0 0,0 1 0,0-1 0,1 1 1,0 0-1,0 0 0,0 1 0,0-1 0,1 1 0,0 0 1,-3 6-1,-7 20 121,1 0 1,2 1 0,1 1 0,-8 58-1,9-17 303,2 86 0,7-137-325,1 0 0,1 0 0,1 0 0,2-1 0,8 27 0,-6-25 14,1 5 162,14 34 1,-17-50-329,15 29-37,-19-40-206,-1-1 0,1 1 0,0 0 0,0-1 0,1 1 0,-1-1 0,1 0 1,-1 0-1,1 0 0,-1 0 0,6 3 0,6 0-1443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5:18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15 6656,'-43'-15'5152,"56"21"-1531,10 10-2946,-11-7-140,43 26 1526,-33-21-1497,1 0-1,-2 2 1,28 25-1,-38-29-328,0 0-1,-1 1 1,17 28 0,16 46 360,-28-57-550,-12-23-241,0 1 241,1-1-1,0 0 1,0 0-1,8 10 1,-11-16-190,0 0 0,0 0 0,-1 0 0,1-1 0,0 1 0,0 0 0,0-1 0,0 1 0,0-1 0,0 1 0,0-1 0,0 0 0,0 1 0,0-1-1,0 0 1,2 1 0,-2-1-202,1-1 0,-1 1 0,0 0 0,0-1 0,0 1 0,0-1-1,0 1 1,0-1 0,0 1 0,0-1 0,0 0 0,0 1 0,0-1-1,0 0 1,0 0 0,0 0 0,-1 0 0,1 1 0,0-3 0,26-33-6443,-8 16 3980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01:06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56 4224,'0'0'79,"0"0"-1,0-1 1,-1 1 0,1 0-1,0 0 1,0 0-1,0-1 1,-1 1 0,1 0-1,0 0 1,0 0 0,-1 0-1,1-1 1,0 1 0,0 0-1,-1 0 1,1 0 0,0 0-1,0 0 1,-1 0 0,1 0-1,0 0 1,-1 0 0,1 0-1,0 0 1,-1 0 0,1 0-1,0 0 1,0 0 0,-1 0-1,1 0 1,0 0 0,0 0-1,-1 0 1,1 1 0,0-1-1,-1 0 1,1 0 0,0 1-1,0 10 2779,0-4 798,15-8-604,107-25-680,73-12-1610,-162 34-763,0 1 0,0 2 1,65 6-1,-88-4-55,0 0 0,17 6-1,-6 4-1824,-19-10 1225,0 1 0,-1-1 0,1 1-1,0-1 1,-1 1 0,1 0 0,1 3-1,6 7-2168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5:19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788 1 8384,'-19'0'2704,"10"3"-1638,-19 19 985,-42 42 0,34-29-708,-60 46 1,-75 42 240,112-82-1457,1 3 0,3 2-1,-71 74 1,114-106-924,-13 17 1,22-26-77,0-1 0,0 1 0,1 0 0,-1 0 0,1 0 0,0 0 0,1 0 0,-2 8 0,2 2-1879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5:19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31 327 4736,'-3'0'427,"-25"8"9790,49-1-8568,-5-5-953,0-1 0,0 0 0,20-3 0,259-35 2082,139-53-1370,-432 90-1402,465-107 543,-3 34-410,-430 68-305,91-11 297,-43 4-3878,-75 10 2765,1 1-4380,-23 11-6709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5:22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17 848 3808,'-17'9'4449,"22"-5"-310,4 3-2599,-6-5-1215,0 0 0,0-1 1,0 1-1,0-1 0,1 0 1,-1 1-1,0-2 0,1 1 0,-1 0 1,6 0-1,6-2 119,-1 0 0,1-1 0,-1-1 0,1 0 0,14-6 0,68-29 659,-95 37-1083,15-6 81,-1-1-1,0-1 1,-1-1 0,0 0 0,-1 0 0,0-2 0,0 0 0,-1 0 0,-1-1 0,0-1-1,18-28 1,0-10 61,-2 0-1,30-86 0,-35 82-90,3-4-18,-4-1 1,18-76-1,-38 126-97,-1-1 1,0 1-1,-1-1 1,0 0-1,-4-21 1,4 32 28,0 1 1,0-1-1,0 0 1,0 1 0,0-1-1,0 0 1,-1 1-1,1-1 1,0 0 0,0 1-1,-1-1 1,1 0-1,0 1 1,-1-1 0,1 0-1,0 1 1,-1-1 0,1 1-1,-1-1 1,1 1-1,-1-1 1,1 1 0,-1 0-1,0-1 1,1 1-1,-1 0 1,1-1 0,-1 1-1,0 0 1,1-1-1,-1 1 1,0 0 0,1 0-1,-1 0 1,0 0-1,0 0 1,1 0 0,-1 0-1,0 0 1,1 0-1,-2 0 1,-1 1-38,1 0 1,-1 0-1,1 0 0,0 0 1,-1 0-1,1 0 0,0 1 0,0-1 1,0 1-1,-3 2 0,-5 8 46,0 0 0,1 1-1,0 0 1,1 1-1,1-1 1,0 1-1,1 1 1,-7 23 0,-26 125 266,27-96 81,-8 114 1,19-153-294,-1-6 117,2-1 0,0 1 1,1 0-1,8 41 0,-3-38 182,-6-21-316,1 0-1,0 1 1,0-1-1,0 0 0,0 0 1,1 0-1,-1 0 1,1 0-1,0 0 1,0 0-1,1-1 1,-1 1-1,5 4 1,5 4 59,-11-12-205,-1 0-1,1 1 1,-1-1 0,1 0-1,-1 0 1,1 0-1,-1 0 1,1 1 0,-1-1-1,1 0 1,-1 0 0,1 0-1,0 0 1,-1 0-1,1 0 1,-1 0 0,1-1-1,-1 1 1,1 0-1,-1 0 1,1 0 0,-1 0-1,1-1 1,-1 1-1,1 0 1,-1 0 0,0-1-1,1 1 1,0-1-1,4-1-2144,3-1-1143,1-2 1105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5:22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12 5568,'-2'8'1025,"0"-1"-440,0 0-1,1 0 1,0 1-1,0-1 1,0 0-1,1 1 1,1 9-1,13 155 3054,22 196 750,-35-342-2940,-1-23 376,0-16-1144,2-13-390,0 0-1,10-37 0,-1 8 11,20-107-109,-18 101-83,-4 28 88,1 1 0,1-1 0,31-59 0,-33 64-68,-9 26-121,0-1-1,1 0 1,-1 1 0,1-1-1,0 1 1,0-1 0,0 1-1,0 0 1,0-1 0,1 1-1,2-4 1,-3 6-30,1 1 1,-1-1-1,0 0 1,0 1-1,0-1 1,1 1-1,-1-1 1,0 1-1,0 0 1,0-1-1,0 1 1,0 0-1,0 0 1,0 0-1,0 0 1,-1 0-1,2 1 1,19 23-58,-15-17 175,-1 1-1,0 0 1,0 0 0,-1 0 0,6 18 0,-9-22-40,0-1 0,0 0-1,-1 0 1,1 1 0,-1-1-1,0 0 1,0 0-1,0 1 1,-1-1 0,0 0-1,1 0 1,-1 1 0,-1-1-1,1 0 1,-1 0 0,-2 4-1,3-6-37,0 0 0,0 0 0,-1-1 0,1 1 0,-1 0 0,0-1 0,1 1 0,-1-1 0,0 0 0,0 0 0,0 1 0,0-1 0,0 0 0,0-1-1,0 1 1,0 0 0,0 0 0,0-1 0,-1 0 0,1 1 0,0-1 0,0 0 0,-1 0 0,1 0 0,0 0 0,-3-1 0,-7-1-668,0 0 0,-1-2-1,-19-7 1,0 1-2775,8 4-398,5 0 1222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5:26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1 371 2560,'0'0'9984,"6"8"-7894,-1-7-1710,-1-1 0,1 1 0,10 3 1,14 1 493,36-4 636,123-16 0,-122 8-1250,365-48 540,-360 45-736,17-2 124,0 4 0,0 4 0,97 7 0,-138 2-53,-1 2 0,78 22 0,-120-28-114,10 2 123,-13-3 64,-8-13 496,-5-4-678,0-1 44,-1 1-1,-27-27 1,-11-2-180,-2 3 0,-102-63-1,111 82-43,115 51 15,1 4 191,-32-15 25,65 36-1,-94-45-69,0 0 1,0 1-1,0 1 0,-1 0 0,0 0 0,-1 1 1,0 0-1,0 0 0,11 20 0,18 46-7,-35-70 16,-1 0-1,1 1 0,-1-1 0,-1 1 1,1-1-1,-1 1 0,0 0 0,-1-1 0,1 1 1,-2 0-1,1 0 0,-1-1 0,1 1 1,-2 0-1,-2 10 0,-1-1 56,-1 0-1,-1-1 1,0 1-1,-1-1 0,-11 16 1,12-23 2,0 1-1,-1-1 1,1 0 0,-2 0-1,1-1 1,-1 0 0,-17 10-1,25-17-26,-1 1 0,1 0 0,0-1 0,0 1 1,0-1-1,-1 0 0,1 1 0,0-1 0,0 0 0,-1 0 0,1 0 0,0 0 0,-1 0 0,1 0 0,0 0 0,0 0 0,-1-1 0,1 1 0,0 0 0,0-1 0,-1 1 1,1-1-1,0 0 0,0 1 0,0-1 0,0 0 0,0 1 0,0-1 0,0 0 0,0 0 0,0 0 0,-1-1 0,-1-2 75,0 0-1,0 0 1,0-1 0,0 1-1,1-1 1,0 1 0,-2-6-1,-7-27 3,2 1 0,2-1-1,2 0 1,-2-41-1,-2-17-383,10 71 12,-1 9-2728,16 31-5452,-13-13 7573,10 17-4851,0 3 1857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5:28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75 558 1824,'-2'1'107,"-1"1"0,1-1 1,0 1-1,-1-1 0,1 0 0,0 0 0,-1 0 1,1-1-1,-5 2 0,-15 6 4111,-2-3 758,24-6-4767,0 0 0,0 0 0,0 0 0,0 1 0,0-1-1,0 0 1,0 0 0,0 0 0,0 0 0,1 1 0,-1-1 0,0 0-1,1 0 1,-1 1 0,1-1 0,-1 0 0,0 0 0,1 1 0,0-2-1,14-21 554,19-19 303,12-16-61,60-110-1,-10 16-395,-95 150-597,21-31 365,36-40-1,-52 65-352,-1 1-13,-5 7-10,0 1 0,0-1 0,1 0 0,-1 0 0,0 0 0,0 0 0,0 0 0,0 0 0,1 1 0,-1-1 0,0 0 0,0 0 0,0 0-1,0 0 1,0 1 0,0-1 0,0 0 0,0 0 0,0 0 0,1 1 0,-1-1 0,0 0 0,0 0 0,0 0 0,0 1 0,0-1 0,0 0 0,0 0 0,0 0 0,0 1 0,0-1 0,-1 0 0,1 0 0,0 0 0,0 1 0,0-1 0,0 0 0,-3 62 0,-14 76 0,11-95 0,-17 147 22,22-186 28,1 1 0,-1-1 0,1 1 0,0-1 0,1 1 0,-1-1 0,2 8 0,-2-12-40,0 0 1,0 1-1,1-1 0,-1 0 1,0 0-1,0 0 1,0 0-1,0 1 1,0-1-1,0 0 0,0 0 1,1 0-1,-1 0 1,0 1-1,0-1 1,0 0-1,0 0 1,1 0-1,-1 0 0,0 0 1,0 0-1,0 0 1,0 0-1,1 1 1,-1-1-1,0 0 1,0 0-1,1 0 0,-1 0 1,0 0-1,0 0 1,0 0-1,1 0 1,-1 0-1,0 0 0,0 0 1,0 0-1,1-1 1,-1 1-1,0 0 1,0 0-1,0 0 1,0 0-1,1 0 0,-1 0 1,0 0-1,0 0 1,0-1-1,0 1 1,1 0-1,-1 0 1,0 0-1,0-1 0,13-11 328,64-82-179,53-58-142,-76 97-134,111-88-1,-165 143 117,0 0 0,0-1 0,0 1-1,1 0 1,-1 0 0,0-1 0,0 1 0,1 0-1,-1 0 1,0 0 0,0 0 0,1 0 0,-1-1-1,0 1 1,0 0 0,1 0 0,-1 0 0,0 0-1,0 0 1,1 0 0,-1 0 0,0 0 0,1 0-1,-1 0 1,0 0 0,0 0 0,1 0 0,-1 0-1,0 0 1,1 0 0,-1 0 0,0 1-1,0-1 1,1 0 0,-1 0 0,0 0 0,0 0-1,1 0 1,-1 1 0,0-1 0,1 0 0,0 15 19,-6 8-9,0-1-1,-14 36 1,1-4 131,3-5 148,0-3 14,3 1 0,-7 49 0,18-90-251,1 0 0,-1-1 0,1 1 0,1 0 0,-1 0-1,1-1 1,0 1 0,1 0 0,-1-1 0,1 1 0,0-1 0,0 1 0,1-1-1,0 0 1,0 0 0,4 5 0,-2-3 32,1 0-1,1-1 1,-1 0-1,1-1 1,0 1 0,0-1-1,1-1 1,0 1-1,15 5 1,69 24 680,-78-29-1378,1-2 1,0 0 0,0-1-1,23 0 1,-33-2-1040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5:31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56 124 4160,'-3'-1'405,"0"0"1,1-1-1,-1 1 0,1-1 0,0 0 1,-1 1-1,1-1 0,0 0 1,-3-3-1,5 5-318,0-1-1,0 1 0,0 0 1,0 0-1,0 0 1,-1-1-1,1 1 1,0 0-1,0 0 1,0 0-1,0 0 0,-1-1 1,1 1-1,0 0 1,0 0-1,-1 0 1,1 0-1,0 0 1,0 0-1,-1 0 0,1 0 1,0 0-1,0 0 1,-1 0-1,1 0 1,0 0-1,-1 0-43,1 0-1,0 0 0,0 0 1,0 0-1,-1 0 1,1 0-1,0 0 1,0-1-1,0 1 1,-1 0-1,1 0 0,0 0 1,0 0-1,0 0 1,-1 0-1,1 0 1,0 0-1,0-1 1,0 1-1,0 0 0,0 0 1,-1 0-1,1 0 1,0 0-1,0-1 1,0 1-1,0 0 0,0 0 1,0 0-1,0-1 1,0 1-1,0 0 1,-1 0-1,1 0 1,0-1-1,0 1 0,0 0 1,0 0-1,0-1 59,1 1-1,-1 0 0,0-1 0,0 1 1,0 0-1,0-1 0,0 1 0,0 0 1,-1-1-1,1 1 0,0 0 1,0-1-1,0 1 0,0 0 0,0 0 1,0-1-1,0 1 0,-1 0 0,1 0 1,0-1-1,0 1 0,0 0 1,-1 0-1,1-1 0,0 1 0,0 0 1,-1 0-1,1 0 0,0-1 0,0 1 1,-1 0-1,1 0 0,0 0 1,-1 0-1,1 0 0,0 0 0,-1 0 1,1 0-1,0 0 0,0 0 0,-1 0 1,1 0-1,0 0 0,-1 0 1,1 0-1,0 0 0,-1 0 0,1 0 1,-9 1 2713,14-4 1308,11-2-3977,46-17 687,-40 14-643,29-8 0,7 4-186,0 3 0,1 2-1,69 1 1,-98 7-5,-1 2 0,57 13 1,-79-15 7,-1 0-32,1 1-1,-1-1 0,-1 1 0,1 0 0,6 3 0,-11-4-352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5:31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4160,'-47'7'12058,"55"-6"-8447,1-1-3531,64 5 4040,-3-1-3339,270-4-210,-255-3-2929,-30-6-4420,-31 4 3717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5:32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24 632 3712,'-23'0'8282,"24"-5"-6191,6-3-1641,0 0 0,-1 0 0,0-1 0,-1 1 0,0-1-1,5-11 1,-2 4-154,19-36 250,3 1 0,1 2-1,3 1 1,2 2 0,68-69 0,8-5 403,-110 118-966,2-4-49,-3 7 55,0 3 41,-3 5 47,1 0-1,-1 0 1,0 0 0,-1 0-1,-5 10 1,-2 9-62,-22 86 116,-26 77 127,56-185-185,1-4-22,-1 1 0,1-1 0,1 1 0,-1-1 0,0 1 0,0-1 0,1 1 0,0 0 0,0-1 0,-1 1 0,1 0-1,1 0 1,-1-1 0,1 5 0,-1-7-40,0 1-1,0-1 0,1 0 1,-1 0-1,0 0 1,0 0-1,0 0 0,0 1 1,0-1-1,1 0 0,-1 0 1,0 0-1,0 0 0,0 0 1,0 0-1,1 0 1,-1 0-1,0 0 0,0 0 1,0 1-1,1-1 0,-1 0 1,0 0-1,0 0 1,0 0-1,1 0 0,-1 0 1,0 0-1,0-1 0,0 1 1,0 0-1,1 0 1,-1 0-1,0 0 0,0 0 1,0 0-1,1 0 0,-1 0 1,0 0-1,0 0 0,0-1 1,1 1-1,8-7 140,-8 5-84,5-4-21,0 0 1,0-1 0,-1 0 0,0 0 0,-1 0 0,0 0-1,5-10 1,11-21 36,-4 13-87,1 1 0,1 1 1,2 0-1,0 2 0,1 0 1,1 1-1,29-20 0,28-13 0,115-58 0,-150 84-262,-32 22 129,-9 7 112,-4 1 35,-9 11 68,0-2-1,-24 22 1,21-21 35,0 0 0,1 1 0,-11 15 0,6-2-66,2 0 0,1 1 0,1 1 0,1 0 1,1 1-1,2 0 0,1 0 0,-3 34 1,9-49-2,0 0 1,2 0-1,0 0 1,1 0-1,3 19 1,-3-25 23,1-1-1,0 0 1,1 0 0,0 0 0,0 0 0,1-1-1,0 1 1,0-1 0,1 0 0,0 0-1,6 7 1,0-3 29,1-1-1,0 1 1,1-2-1,0 0 0,17 9 1,77 32 134,-80-38-121,8 1-41,-29-12-260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5:33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7 6816,'0'0'2197,"-1"0"-2007,0 0 0,1 0-1,-1 0 1,1 0 0,-1 0 0,1 1 0,-1-1-1,1 0 1,-1 0 0,1 1 0,-1-1 0,1 0-1,0 1 1,-1-1 0,1 0 0,-1 1 0,-12 16 2298,2-1-1085,-1 0 0,2 0 0,-16 34 1,25-48-1279,0 1 1,0 0 0,1 0 0,-1 0-1,1 0 1,-1 0 0,1 0 0,0 0-1,0 0 1,0 0 0,1-1 0,-1 1 0,1 0-1,1 6 1,-1-8-70,0 1-1,-1 0 1,1-1-1,0 1 1,0-1-1,1 1 1,-1-1-1,0 0 1,0 1-1,1-1 1,-1 0-1,1 0 1,-1 0-1,1 0 1,-1 0 0,1 0-1,-1-1 1,1 1-1,0 0 1,0-1-1,-1 1 1,1-1-1,0 0 1,2 1-1,3-1 91,0 0 0,0-1-1,0 0 1,0 0 0,0 0-1,-1-1 1,1 0 0,11-5-1,4-3 101,22-15 0,-37 21-189,-1 0 1,0-1-1,0 1 1,-1-1 0,1-1-1,-1 1 1,0-1-1,0 0 1,6-12-1,-9 16-94,-1 0 1,0 1-1,-1-1 0,1 0 0,0 0 1,0-1-1,-1 1 0,1 0 0,-1 0 1,0 0-1,0 0 0,0 0 0,0 0 1,0-1-1,0 1 0,0 0 0,-1 0 1,1 0-1,-1 0 0,1 0 0,-1 0 1,0 0-1,0 0 0,0 0 0,0 0 1,0 0-1,-1 1 0,1-1 0,0 0 1,-1 1-1,1-1 0,-1 1 0,0-1 1,1 1-1,-1 0 0,0 0 0,-4-2 1,1 0-202,0 1 0,-1 0 0,1 0 0,-1 0 0,0 1 0,1-1 0,-1 2 0,0-1 0,0 0 1,0 1-1,0 0 0,1 1 0,-7 0 0,0 1-935,1 1 0,0 0 0,-1 0 1,2 1-1,-19 9 0,9 0-2304,9 2 1173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01:07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60 4064,'-2'-1'376,"1"0"-1,-1 0 1,0 0 0,1 0-1,-1 0 1,0 0 0,1-1-1,-2-1 1,2 6 2006,-6-8 1145,7 5-3448,0 0 0,0-1 0,0 1 0,0 0-1,0 0 1,0 0 0,0-1 0,0 1 0,0 0-1,0 0 1,0 0 0,0 0 0,0-1 0,0 1 0,0 0-1,0 0 1,1 0 0,-1 0 0,0-1 0,0 1 0,0 0-1,0 0 1,0 0 0,0 0 0,0 0 0,0-1-1,1 1 1,-1 0 0,0 0 0,0 0 0,0 0 0,0 0-1,0 0 1,1 0 0,-1 0 0,0 0 0,0 0 0,1-1-1,12-5 1068,17-3-225,129-6 327,-121 13-1194,204-5 410,-200 9-342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5:35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195 156 5824,'-2'-1'408,"-1"-1"103,0 1 1,0-1-1,0 1 0,0 0 0,-1 0 1,1 0-1,0 0 0,-1 1 0,1-1 0,-4 1 1,-24 0 4986,34 5-4701,0-1 0,1-1 0,-1 1 0,1 0 0,0-1 0,8 6 0,-1-4-535,1 0 1,0 0 0,0-1 0,1-1 0,-1 0 0,1-1 0,14 1-1,-1-2 17,-1-1 0,40-4-1,-52 2-192,-1 0 0,0-1 0,0-1 0,0 0 0,0 0-1,-1-1 1,0-1 0,0 0 0,18-12 0,-25 15-83,-1 0 1,0 0 0,0 0-1,0 0 1,0 0-1,-1-1 1,1 1-1,-1-1 1,0 1-1,0-1 1,0 0 0,2-7-1,-3 9-23,-1-1 1,0 1-1,1-1 0,-1 1 0,0-1 1,0 1-1,0-1 0,-1 1 0,1 0 0,-1-1 1,1 1-1,-1-1 0,0 1 0,0 0 1,0-1-1,0 1 0,0 0 0,0 0 1,-1 0-1,1 0 0,-1 0 0,1 0 0,-1 0 1,-3-2-1,0 0-21,-1 0 0,0 1 0,0-1 1,0 1-1,0 1 0,0-1 0,0 1 0,-1 0 1,-12-2-1,0 1-147,0 1 1,-25 0-1,14 2 145,0 2 1,0 1-1,-55 13 0,67-11 65,1 0-1,-1 2 0,1 0 1,0 1-1,1 0 0,0 2 1,-21 15-1,32-21 27,1 0 0,0 0-1,0 1 1,0-1-1,1 1 1,-1 0 0,1 0-1,1 0 1,-1 1 0,1-1-1,-1 1 1,2-1 0,-1 1-1,0 0 1,1 0 0,0 0-1,1-1 1,-1 1-1,1 0 1,1 0 0,-1 0-1,1 0 1,0 0 0,0 0-1,0 0 1,1-1 0,0 1-1,0-1 1,5 9 0,-3-7 12,0 0 0,1-1 1,-1 1-1,2-1 0,-1-1 1,1 1-1,0-1 1,0 0-1,0 0 0,0-1 1,1 1-1,12 5 0,3-1 40,-1-1 0,1 0 0,26 5-1,37 5 72,138 12 0,-200-29-164,37-4 0,-5 0-4810,-52 2 3976,0 1 0,0 0 0,0-1 1,-1 0-1,1 0 0,0 0 1,0 0-1,-1 0 0,1 0 0,-1-1 1,5-3-1,-1 1-1060,15-8-1462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5:36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76 4064,'-35'-5'2019,"29"5"-907,-1-1-1,1 1 0,0-1 0,0-1 0,0 1 0,1-1 0,-1-1 0,0 1 0,-9-6 0,12 7 1080,11 3-478,295-29 1559,-278 23-3168,15 0 6,41-7-625,-71 6-2352,7 4-10303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5:37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9 4384,'-14'-4'1398,"12"3"-811,-13-3 11967,30 4-11520,11 1-147,0 0 0,45 9 0,-67-9-829,-1 0 0,1 0 0,-1 1-1,0-1 1,1 1 0,-1-1 0,0 1 0,0 0 0,0 0 0,0 0-1,0 1 1,-1-1 0,1 1 0,-1 0 0,1 0 0,-1-1 0,0 1-1,0 1 1,0-1 0,-1 0 0,1 0 0,2 7 0,-1 4 91,1 1 0,-2-1-1,0 1 1,1 18 0,-3-30-133,3 65 432,3 44 37,-4-95-362,1 0-1,1 0 1,0 0 0,10 22-1,-13-35-96,1 0 0,0-1-1,1 0 1,-1 1 0,1-1-1,-1 0 1,1 0 0,0 0 0,0-1-1,0 1 1,1-1 0,-1 1-1,1-1 1,-1 0 0,1-1 0,-1 1-1,1 0 1,4 0 0,-4-1-364,-1 0 0,1 0-1,-1-1 1,1 0 0,-1 1 0,1-1 0,-1-1 0,1 1 0,-1 0 0,1-1-1,-1 1 1,1-1 0,3-2 0,-1 0-988,0 0 1,0 0-1,-1 0 1,0-1-1,1 0 0,-1 0 1,-1-1-1,7-5 1,1 0-979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5:37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580 2 5632,'-2'-1'6023,"-3"6"-2913,-11 15-1674,1-2-176,-42 44 1268,-97 80 0,-81 44-2389,221-175-108,-56 41-3529,58-43 1844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5:37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799 16 5056,'1'-11'1241,"0"7"-201,1 7 801,-3 0-1485,0-1-1,1 0 1,-1 0 0,0 0-1,0 0 1,0 0-1,0 0 1,-3 3-1,-106 128 5305,-11-3-3354,10-13-1440,-99 119 14,-4-1-2091,211-232 551,0 1 0,0-1 0,0 1 0,1 0 0,0-1 0,-1 1-1,1 0 1,-2 6 0,4-9 493,0-1-1,0 0 1,0 1-1,0-1 0,0 0 1,0 1-1,0-1 1,0 1-1,0-1 1,0 0-1,0 1 0,0-1 1,0 0-1,0 1 1,1-1-1,-1 0 1,0 1-1,0-1 0,0 0 1,1 0-1,-1 1 1,0-1-1,0 0 1,1 1-1,-1-1 1,0 0-1,0 0 0,1 0 1,-1 1-1,1-1 1,15 6-3337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5:38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20 634 3072,'-15'5'976,"15"-5"-931,-1 0 1,1 1-1,-1-1 0,1 1 1,0 0-1,-1-1 0,1 1 1,0-1-1,0 1 0,0-1 1,-1 1-1,1 0 0,0-1 1,0 1-1,0 0 1,0-1-1,0 1 0,0 0 1,0-1-1,0 1 0,0-1 1,0 1-1,1 1 0,-1 0 616,0-1-230,0 0 0,0 1 0,0-1-1,0 1 1,0-1 0,0 0 0,1 1 0,-1-1-1,0 1 1,1-1 0,-1 0 0,2 2 0,-2-2-308,0-1 0,0 0-1,1 0 1,-1 0 0,0 0 0,0 1 0,1-1 0,-1 0 0,0 0 0,0 0 0,1 0 0,-1 0 0,0 0 0,1 0 0,-1 0-1,0 0 1,0 0 0,1 0 0,-1 0 0,0 0 0,0 0 0,1 0 0,-1 0 0,1 0 0,11-8 974,25-23 246,19-27-759,59-57-101,9 17-142,28-26-365,-132 106 75,-1-2 0,-1 0 0,-1-1 1,-1-1-1,16-27 0,-29 44-33,-1 0 0,1 0 0,-1 0 0,0 0 0,0 0 0,0-1-1,-1 1 1,0 0 0,0-1 0,-1 1 0,1-1 0,-1 0 0,-1-5 0,1 10-11,0 1 1,0-1-1,0 0 0,0 1 1,0-1-1,-1 1 1,1-1-1,0 0 1,-1 1-1,1-1 0,0 1 1,-1-1-1,1 1 1,-1 0-1,1-1 1,0 1-1,-1-1 0,1 1 1,-1 0-1,1-1 1,-1 1-1,0 0 1,1-1-1,-1 1 0,1 0 1,-1 0-1,1 0 1,-1 0-1,0-1 0,1 1 1,-1 0-1,0 0 1,1 0-1,-1 0 1,1 0-1,-1 1 0,0-1 1,1 0-1,-1 0 1,1 0-1,-1 0 1,0 1-1,1-1 0,-1 0 1,0 1-1,-26 13 404,-13 12-1,-96 71 972,121-84-1230,1 1-1,0 0 1,0 0-1,2 1 1,0 1-1,-14 25 1,15-20-46,0 1-1,2 0 1,1 0 0,-8 33 0,13-39-19,0-1 0,1 1 0,1 0 1,0-1-1,1 1 0,1 0 0,4 24 1,-3-30-3,1 1 0,0-1 1,0 1-1,2-1 1,-1 0-1,11 16 1,-13-22-73,0-1 1,1 0 0,-1 1 0,1-1 0,0 0-1,0-1 1,0 1 0,0 0 0,0-1-1,1 0 1,-1 1 0,1-1 0,-1-1 0,1 1-1,0 0 1,0-1 0,0 0 0,0 0 0,0 0-1,0-1 1,4 1 0,3-1-1046,-1-1 0,0-1 0,1 0 0,-1 0 0,0-1 0,0 0 0,-1 0 0,1-2 0,-1 1 0,1-1 0,-1 0 0,-1-1 0,12-8 0,7-14-2162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5: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23 3552,'-1'-18'1664,"2"14"1017,-1 14 4323,-13 193-1202,6-80-4549,0 1-271,6-81-479,2-18 18,-1-24-286,3-6-117,0 0 1,0 0 0,-1 0 0,0 0 0,0 0 0,1-7 0,0-10-250,-1 0 1,-1-29-1,-1 49 112,0 1-32,0 0 0,0 0 0,-1 0 0,1 1 0,0-1 0,0 0 0,0 0 0,-1 0 0,1 1 0,0-1 0,-1 0 0,1 0 0,-1 1 0,1-1 0,-1 0 0,1 0 27,0 1 0,-1 0-1,1 0 1,0 0 0,0-1 0,0 1 0,-1 0 0,1 0 0,0-1 0,0 1 0,0 0 0,0 0 0,0-1 0,0 1 0,0 0 0,0 0-1,0-1 1,0 1 0,0 0 0,0-1 0,0 1 0,0 0 0,0 0 0,0-1 0,0 1 0,0 0 0,0-1 0,0 1 0,0 0 0,0 0-1,0-1 1,1 1 0,-1-1-41,1-1-26,-6-6-334,4 7 427,0 0 0,0 0 0,1 0 0,-1-1 1,0 1-1,1 0 0,-1-1 0,1 1 0,-1 0 0,1-1 0,0 1 0,-1-1 1,1 1-1,0-1 0,0 1 0,0-3 0,-1-13-166,0 7 146,1-1 1,0 0-1,1 0 0,0 0 1,1 0-1,5-17 0,-3 11 46,2-3-80,0 1-1,2-1 1,0 1 0,17-29 0,-22 43 61,1-1 0,0 1 1,0 0-1,0 0 0,0 0 1,1 1-1,0 0 1,0 0-1,0 0 0,0 0 1,1 1-1,-1 0 0,1 0 1,0 0-1,0 1 0,0 0 1,0 0-1,0 0 0,0 1 1,1 0-1,-1 0 1,0 1-1,1 0 0,-1 0 1,1 0-1,-1 1 0,9 2 1,-7-2 114,-1 1 1,1 0 0,0 1-1,0 0 1,-1 0 0,0 1-1,0 0 1,0 0 0,0 1-1,0-1 1,-1 2 0,0-1-1,0 1 1,0-1 0,-1 2-1,0-1 1,0 1 0,-1-1-1,0 1 1,7 14 0,-10-19-62,0 1 1,0 0 0,0-1 0,-1 1 0,1 0 0,0-1-1,-1 1 1,0 0 0,0-1 0,0 1 0,0 0 0,0 0 0,0-1-1,-1 1 1,1 0 0,-1-1 0,0 1 0,0 0 0,0-1-1,0 1 1,0-1 0,-1 0 0,1 1 0,-1-1 0,1 0-1,-1 0 1,0 0 0,0 0 0,0 0 0,0 0 0,0 0 0,0-1-1,-5 3 1,-13 5-35,0 0 0,-1-2-1,1 0 1,-27 4 0,-9-2-2663,45-7 888,0-2-1,0 1 1,0-2 0,-12-1 0,2-1-2408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5:53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50 107 1984,'-1'-4'330,"0"-1"-1,1 0 1,-1 1-1,1-1 1,0 0-1,1 0 1,-1 0 0,1 1-1,0-1 1,0 0-1,3-8 1,-2 7 1079,0-1 1,-1 0-1,1 1 1,-1-10-1,-11 31 1717,4 0-2448,2 0 0,0 0 0,0 0 1,2 1-1,-2 28 0,1-15-177,-23 470 3926,27-464-4203,10 66 0,-6-83-756,0-9-2974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5:55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10 268 1824,'-4'-2'1226,"3"1"-1076,1 1 0,0 0 0,0 0 0,-1 0 1,1 0-1,0 0 0,-1-1 0,1 1 0,0 0 0,0 0 1,-1 0-1,1-1 0,0 1 0,0 0 0,0 0 0,-1-1 1,1 1-1,0 0 0,0 0 0,0-1 0,0 1 0,0 0 1,0-1-1,-1 1 0,1 0 0,0-1 0,0 1 0,0 0 0,0-1 1,0 1-1,0 0 0,0-1 0,0 0 56,0 1-1,1-1 1,-1 1-1,0-1 1,0 1-1,0-1 1,0 1-1,0-1 1,0 1-1,1 0 1,-1-1-1,0 1 1,0-1-1,0 1 1,1-1-1,-1 1 1,0 0-1,1-1 1,-1 1-1,0 0 1,1-1-1,-1 1 1,1 0-1,-1-1 1,1 1-1,-1 0 1,0 0-1,2-1 1,0 1-110,0-1 0,0 1 1,1 0-1,-1 0 0,0-1 1,0 2-1,1-1 0,2 0 1,25 3 881,46-4-1,-5 0-597,23 6-161,-10 0 216,102-7-1,140-22 468,-234 17-873,133-14 160,270-23 12,3 49-300,-110-5 333,-73-11-197,-14 2 134,-293 8-175,494-15 168,-256 12 379,-74-1-227,383-15 239,-93-8 220,-210 14-468,591-20 813,-226 31-1045,-457 5 51,457 5-743,-597-7 270,58-2-1047,-68 1 422,0 0 0,1-1 0,-1 0 0,0 0 0,11-5 0,-6-1-1422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5:49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1460 2144,'0'0'134,"-1"0"0,1 0 1,0 0-1,-1 0 0,1 0 1,0 0-1,0 0 0,0 1 0,-1-1 1,1 0-1,0 0 0,0 0 0,-1 0 1,1 1-1,0-1 0,0 0 0,0 0 1,0 0-1,-1 1 0,1-1 1,0 0-1,0 0 0,0 1 0,0-1 1,0 0-1,0 0 0,0 1 0,0-1 1,0 0-1,0 1 0,0-1 0,0 0 1,0 0-1,0 1 0,0-1 1,0 0-1,0 0 0,0 1 0,0-1 1,0 0-1,0 0 0,0 1 0,13 9 4739,-11-9-5391,2 0 653,-1 1 0,0-1 0,1 0 0,-1 0 0,1 0 0,-1 0 0,1-1 1,-1 1-1,1-1 0,-1 0 0,1 0 0,0 0 0,-1-1 0,1 1 0,-1-1 1,1 0-1,-1 0 0,7-3 0,4-2 170,-1 0 0,0-1-1,14-10 1,-23 14-239,50-31 650,66-57 1,-53 26-431,79-100 0,-108 120-272,107-126 253,-104 123-150,-2-3 1,51-84-1,-69 97-124,-2 0 0,20-60 0,16-85 247,-48 154-193,-1 0-1,2-31 1,-7 50-46,0-1 0,-1 1 0,-1-1 0,0 1 0,0 0 0,-1-1-1,0 1 1,-1 0 0,-4-12 0,5 19 5,1 0 0,-1 0 1,0 0-1,-1 0 0,1 0 0,0 1 0,-1-1 0,0 1 0,1-1 1,-1 1-1,0 0 0,0 0 0,0 0 0,-1 0 0,1 1 0,0 0 1,-1-1-1,1 1 0,0 0 0,-1 0 0,0 1 0,1-1 0,-7 1 1,4 0-7,-1 0 0,0 0 0,0 1 0,0 0 0,0 0 0,1 0 1,-1 1-1,0 0 0,1 1 0,0 0 0,0 0 0,-7 4 0,0 2 73,0 1 0,1 1 0,1 0-1,-1 0 1,2 2 0,-16 21-1,1 5 309,-21 43-1,20-31-129,2 2 1,3 1 0,2 0 0,3 2-1,1 0 1,4 0 0,2 1 0,2 1-1,1 97 1,7-133-153,0-1 1,2 0-1,0 1 0,1-1 1,11 30-1,-10-38 3,0 0 0,1-1 0,1 0 0,0-1 0,0 1 0,1-1 0,0-1 0,1 1 0,18 15 0,-9-11-128,1-2 0,1 0 0,0-2 0,1 0 0,0-1-1,0-1 1,1 0 0,41 8 0,-31-11-2859,-10-7-2928,-14 1 3440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01:10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1120 3072,'0'0'976,"10"-7"832,11 8 1291,-16-1-2704,0 1 1,-1-1 0,1 0 0,0 0 0,0 0 0,0-1 0,-1 0 0,1 0-1,0 0 1,-1 0 0,1-1 0,7-3 0,-2-2-332,-1-1 0,1 0 0,-1 0 0,16-19 0,24-42-107,-40 59-111,-5 8-247,-3 3 332,0 1 1,-1-1 0,1 1-1,-1-1 1,1 1-1,-1-1 1,0 1-1,0 0 1,0 2-1,1 7 131,2 24 88,-3-1 1,-1 1 0,-6 41-1,-1 14 165,7 111 500,1-111-371,8 47 398,-5-93-357,-1-31-309,0 0-1,1 0 0,5 15 0,-3-13-38,-4-3 479,-1-11-597,0-1 1,0 1-1,0 0 1,0-1-1,0 1 0,0-1 1,0 1-1,0-1 1,0 1-1,0-1 1,0 1-1,0 0 1,0-1-1,1 1 0,-1-1 1,0 1-1,0-1 1,1 1-1,-1-1 1,0 0-1,1 1 1,-1-1-1,1 1 0,0 0 152,-1-1-203,0 0 47,0 0 1,0 0-1,0 0 1,0 0-1,0-1 1,0 1-1,0 0 1,0 0-1,0 0 1,0 0-1,1 0 1,-1 0-1,0 0 1,0 0-1,0 0 1,0 0-1,0 0 1,0 0 0,0 0-1,0 0 1,0 0-1,0 0 1,0 0-1,0 0 1,0 0-1,1 0 1,-1 0-1,0 0 1,0 0-1,0 0 1,0 0-1,0 0 1,0 0-1,0 0 1,0 0-1,0 0 1,0 0-1,0 0 1,0 0-1,0 0 1,0 0 0,1 0-1,-1 1 1,0-1-1,0 0 1,0 0-1,0 0 1,0 0-1,0 0 1,0 0-1,0 0 1,0 0-1,0 0 1,0 0-1,0 0 1,0 0-1,0 1 1,7-12 293,6-15-105,47-171 99,-3 8-62,32-13-169,-16 40-273,-54 114 378,18-71-1,26-168-496,-55 237 387,-5 29-44,5-22-1,-5 31-89,-2-1 0,1 0 0,-2-1 0,0-20-1,-1 8 58,-3 17-53,0 6 3,4 1 18,2-3-92,-1 7 59,-1-1 97,7-7-129,-5 6 106,0-2-7,1 1 1,0 0 0,0 0-1,0 0 1,0 0-1,1 1 1,-1-1-1,0 1 1,0 0-1,0 0 1,4 0-1,35 2 13,-34-2-26,-1 0 0,0 0 0,0 1-1,0-1 1,0 2 0,13 3-1,-4-1 3,1 0 0,-1-1-1,1-1 1,32 0 0,-20-1 3,171 1-120,-10 0 299,79-8-74,-115-1-82,-68 5-82,216-9 81,-152-5 242,-10 0-438,75-9 260,6-3 4,-102 14-158,-49 7 46,309-38-117,-270 32 332,101-8-162,216-12-58,-169 7 65,153-21 276,-75 4 209,-273 37-450,-9 0 13,102 2 0,-150 4-83,-3 0-26,-1 0 0,1 0 0,0 0 0,-1 1-1,1-1 1,-1 0 0,1 1 0,0-1 0,-1 1-1,1-1 1,-1 1 0,0 0 0,1-1 0,-1 1 0,3 2-1,5 7-344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5:50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4 214 5728,'-1'1'480,"-1"0"182,2 11 766,9 33-623,17 89 2630,37 232 1349,-59-347-4512,2 5 720,-2 1 0,4 41 0,-17-268 366,2 37-1367,5 108 14,4-139 165,0 169-103,1-1 0,2 1 0,0 0 0,2 0-1,11-26 1,-15 46-12,0 0-1,0 1 1,1-1-1,0 1 0,0 0 1,0 0-1,1 1 1,0-1-1,11-8 0,-12 10 6,0 1-1,1 0 0,-1 1 1,1-1-1,0 1 1,0 0-1,0 0 0,0 0 1,0 1-1,1 0 0,-1 0 1,0 0-1,0 1 1,10-1-1,-7 2-4,1 1 0,0-1-1,0 2 1,-1-1 0,1 1 0,-1 0 0,0 1-1,0 0 1,10 6 0,-7-3 6,0 1 1,-1 0 0,1 1-1,-1 0 1,12 15-1,-18-19-38,0 0 0,0 1 0,0-1 0,-1 1-1,0 0 1,0 0 0,-1 0 0,0 0 0,0 0 0,0 1-1,1 10 1,-3-12 29,0 0 0,0 0-1,0 0 1,-1-1-1,1 1 1,-1 0 0,-1 0-1,1-1 1,-1 1 0,1-1-1,-1 1 1,-1-1 0,1 0-1,0 0 1,-1 0 0,-5 6-1,-3 1 5,0 0 0,0-1 0,-1-1 0,-1 0 0,-15 9 0,22-15-325,-1 1-1,1-2 1,-1 1-1,0-1 1,0 0-1,-11 2 1,12-3-475,0 0 1,0-1-1,1 0 1,-1 0-1,0-1 1,0 1-1,-11-4 1,16 4 479,0 0-1,0-1 1,0 1 0,0 0 0,0-1 0,-1 1 0,1 0 0,0-1-1,0 1 1,0-1 0,1 0 0,-1 1 0,0-1 0,0 0-1,0 0 1,0 1 0,1-1 0,-1 0 0,0 0 0,0 0-1,1 0 1,-1 0 0,1 0 0,-1 0 0,1 0 0,0 0-1,-1 0 1,1 0 0,0 0 0,0 0 0,-1-2 0,5-13-3128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5:51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24 1984,'-23'-15'1893,"15"14"2491,2-2-3604,5 3-26,0-1 0,0 1-1,0-1 1,0 1 0,0-1 0,0 1 0,0 0-1,0-1 1,0 1 0,-1 0 0,1 0 0,0 0-1,-2 0 1,4 16 1950,4-12-2450,-1 1 0,1-1 0,0 0 0,1-1 0,-1 1 0,1-1 0,-1 0 0,1 0 0,0-1 0,0 0 0,10 3 0,10 1-19,40 3 0,-39-6 23,101 3 236,-48-4-289,64-1-36,-81-1 131,-62 0-209,-16-5-10897,-7 13 4913,-19 16 715,11-5 3370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5:51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29 4736,'-18'8'9674,"26"-8"-6367,82-5 2800,-4-7-4374,56-4-1280,135 12-520,-199 4-565,-46 2-1848,-3 5 672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5:59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71 196 2240,'-1'0'57,"1"-1"-1,-1 1 1,1 0 0,-1 0 0,1-1 0,-1 1-1,1 0 1,-1 0 0,1 0 0,-1 0-1,1 0 1,-1 0 0,1 0 0,-1 0-1,1 0 1,-1 0 0,1 0 0,-1 0-1,1 0 1,-1 0 0,1 0 0,-1 0 0,1 0-1,-1 1 1,1-1 0,-2 0 803,2 0-749,0-1 0,0 1-1,0-1 1,0 1 0,0-1 0,0 1 0,0 0 0,0-1 0,0 1 0,0-1 0,-1 1-1,1-1 1,0 1 0,0 0 0,-1-1 0,1 1 0,0 0 0,-1-1 0,1 1-1,0 0 1,-1-1 0,1 1 0,0 0 0,-1 0 0,1-1 0,-1 1 0,1 0-1,-1 0 1,-7-9 1804,11-21 843,-2 28-2655,-1 1 0,1-1 1,0 0-1,0 0 1,0 0-1,0 1 0,0-1 1,0 0-1,1 1 1,1-3-1,21-20 255,-16 15-200,7-8-36,-6 8-28,-1-1 1,1 1-1,1 1 0,0 0 1,18-12-1,-18 14-275,-10 5 179,1 1 0,-1-1 0,1 1-1,-1 0 1,1-1 0,-1 1 0,1 0 0,-1-1 0,1 1-1,-1 0 1,1 0 0,-1 0 0,1 0 0,0-1-1,-1 1 1,1 0 0,0 0 0,0 1 9,0 0 0,-1-1 0,1 1 0,-1 0 0,1 0 0,-1 0 0,1 0 1,-1 0-1,0-1 0,1 1 0,-1 0 0,0 0 0,0 0 0,0 0 0,0 2 0,3 12 98,-1 1 0,-1-1 0,-2 26 1,1-33-44,-1 1 0,-1-1 1,1 1-1,-1-1 0,-1 0 1,0 0-1,0 0 0,-5 10 1,-1-2 81,-1-1 1,0 0-1,0-1 1,-2 0-1,0-1 1,0 0 0,-1-1-1,-29 20 1,35-28-99,0 0-1,-1-1 1,-14 5 0,14-5-27,5-2 448,4-1-215,11-2-201,32-5-373,80 9 589,-105-1-166,-1 0 1,-1 2-1,36 8 0,-48-10-150,10 3 642,-11 0-3707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5:59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34 5472,'-1'-1'257,"0"0"1,-1-1-1,1 1 1,0 1-1,0-1 1,-1 0-1,1 0 1,-1 0-1,1 1 1,0-1-1,-1 1 0,1-1 1,-1 1-1,0 0 1,1-1-1,-1 1 1,1 0-1,-1 0 1,1 0-1,-1 0 1,1 0-1,-3 1 1,1 0-27,0 0 0,0 0 1,0 0-1,0 1 1,1-1-1,-1 1 0,0 0 1,1 0-1,0 0 0,-1 0 1,-2 4-1,2-4-164,1 1-1,0 0 0,0 0 1,0-1-1,0 1 1,0 0-1,1 1 0,-1-1 1,0 3-1,2-4-43,-1-1 1,1 0-1,0 0 0,0 0 0,0 0 0,0 1 1,0-1-1,0 0 0,0 0 0,1 0 0,-1 0 1,0 0-1,1 1 0,-1-1 0,0 0 0,1 0 1,0 0-1,-1 0 0,1 0 0,-1 0 0,1 0 1,0 0-1,0-1 0,0 1 0,0 0 0,-1 0 1,1-1-1,0 1 0,2 0 0,1 2 100,1-1-1,0 0 1,0-1 0,-1 1-1,1-1 1,1 0-1,-1 0 1,0 0 0,0-1-1,0 0 1,0 0 0,0 0-1,0-1 1,1 0-1,-1 0 1,0 0 0,8-3-1,7-3 106,-1-1 1,0-1-1,18-11 0,-7 0 196,-29 20-374,0-1 1,-1 1-1,1-1 0,0 1 1,-1-1-1,1 1 0,0-1 1,-1 0-1,1 1 1,-1-1-1,1 0 0,-1 1 1,1-1-1,-1 0 1,1 0-1,-1 1 0,0-1 1,1 0-1,-1 0 1,0 0-1,0 0 0,0 1 1,0-1-1,1 0 1,-1 0-1,0 0 0,-1-1 1,0 1-2,-1-1-1,0 1 1,0-1 0,0 1 0,0 0 0,0 0 0,0 0 0,-1 0 0,1 0 0,0 1 0,-3-1-1,1-1-26,-2 0-8,1 1 0,-1 0-1,0 0 1,1 0 0,-1 0 0,-8 1 0,8 0-71,0 0-1,0 0 1,0-1 0,0 0-1,0 0 1,-6-3 0,5 4-1847,2 1-1461,17 11-2907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6:00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 3904,'-8'1'445,"0"1"1,0 1-1,0-1 1,0 1-1,0 1 1,0 0-1,1 0 1,0 0-1,0 1 0,0 0 1,0 0-1,1 1 1,0-1-1,0 1 1,0 1-1,1-1 1,0 1-1,-6 10 1,9-12-268,-1-1 0,1 1 0,0 1 0,0-1 0,1 0 0,-1 0 0,1 1 0,1-1 0,-2 7 0,2-10-121,0 0 0,0-1-1,0 1 1,1-1 0,-1 1-1,0-1 1,0 1 0,1-1-1,-1 1 1,1-1 0,-1 1-1,1-1 1,0 0 0,0 1-1,-1-1 1,1 0 0,0 1-1,0-1 1,0 0 0,0 0-1,1 0 1,-1 0 0,0 0-1,0 0 1,1 0 0,-1-1-1,0 1 1,1 0 0,-1-1-1,1 1 1,-1-1 0,1 1-1,-1-1 1,1 0 0,-1 0-1,2 1 1,3-1 66,-1-1 0,1 1 0,-1-1-1,0 0 1,1 0 0,-1 0 0,0-1 0,7-3 0,2-1 294,22-14 1,-32 17-389,4-1 204,0-1-1,-1 0 1,0-1-1,10-10 1,-16 15-229,0 1 0,0-1 0,0 0 0,0 0 0,-1 0 0,1 0 0,-1 0 0,1 0 0,0 0 0,-1 0 0,0 0 0,1 0 0,-1 0 0,0 0 0,1-1 0,-1 1 0,0 0 0,0 0 0,0 0 0,0 0 0,0 0 0,0-1 0,0 1 0,0 0 0,-1 0 0,1 0 0,0 0 0,-1 0 0,1 0 0,-1 0 0,1 0 0,-1 0 0,1 0 0,-1 0 0,0 0 0,0 0 0,1 0 0,-1 0 0,0 0 0,0 1 0,0-1 0,0 0 0,0 1 0,0-1 0,-1 0 0,-2-1-211,1 0 0,0 0 0,-1 1 0,1-1 0,-1 1 0,0 0 0,1 0 0,-1 0 0,0 0 0,-4 0 0,6 1-363,0 0 0,-1 0 1,1 1-1,-1-1 0,1 0 1,0 1-1,-1 0 0,1 0 1,0-1-1,-3 3 0,-4 4-1872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6:00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40 189 4224,'-40'-11'6256,"49"10"-1850,21-2-3203,5 0-711,15-4 548,84-24 1,-121 28-941,99-28 590,132-30-431,-180 48-106,2 3 0,88-2 0,-153 13-307,0-1-1,0 0 1,0 0 0,-1 0 0,1 0-1,0 0 1,0-1 0,0 1 0,0 0-1,0 0 1,0-1 0,0 1-1,0 0 1,1-1 0,-3 1-219,0 0-1,0 0 1,0 0-1,1 0 1,-1 0 0,0 1-1,0-1 1,1 0 0,-1 1-1,0-1 1,0 0 0,1 1-1,-1-1 1,0 1 0,0 0-1,-31 27-6601,9-4 4244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6:01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78 4736,'0'0'250,"1"0"1,0 0-1,-1 0 1,1 0-1,-1 1 1,1-1-1,0 0 1,-1 0-1,1 0 1,-1 0-1,1 1 1,-1-1-1,1 0 1,-1 1-1,2-1 1,-2 1-91,1 0 1,-1 0-1,1 0 1,-1 0-1,1 0 0,-1-1 1,1 1-1,-1 0 1,0 0-1,0 0 1,1 0-1,-1 0 1,0 0-1,0 0 1,0 0-1,0 2 1,0 1 142,-1 0 0,1 0 0,-1 0 0,0 0 0,0 0 0,0 0 0,0 0 0,-1-1 0,-2 6 0,3-8-257,1 0 0,-1 0 0,1 0 0,-1 0 0,0-1 0,1 1 0,-1 0 0,0 0-1,1-1 1,-1 1 0,0 0 0,0-1 0,0 1 0,0-1 0,0 1 0,1-1 0,-1 1 0,0-1 0,0 0-1,0 0 1,0 1 0,0-1 0,0 0 0,0 0 0,0 0 0,0 0 0,0 0 0,0 0 0,0 0-1,0 0 1,0-1 0,0 1 0,0 0 0,0-1 0,0 1 0,0 0 0,0-1 0,0 1 0,0-1 0,0 1-1,0-1 1,1 0 0,-2 0 0,-3-3 29,0 0 1,1-1-1,-1 1 0,1-1 1,0 0-1,0 0 0,1 0 1,0-1-1,-3-5 0,4 9-86,1 0-1,1-1 1,-1 1-1,0 0 1,1-1-1,-1 1 1,1 0-1,-1-1 1,1 1-1,0-1 1,0 1-1,0-1 1,1 1-1,-1 0 1,0-1-1,1 1 1,0-1-1,-1 1 1,1 0-1,0 0 1,0-1-1,1 1 1,-1 0-1,0 0 1,1 0-1,1-2 1,0 1 41,0 0 1,1 0 0,-1 0 0,0 1-1,1 0 1,-1 0 0,1 0-1,0 0 1,0 0 0,0 1-1,0-1 1,0 1 0,0 0-1,0 0 1,0 1 0,1-1-1,-1 1 1,0 0 0,0 0-1,1 0 1,-1 1 0,0 0-1,0-1 1,6 3 0,-5-1 71,-1 0 0,0-1 0,1 1 0,-1 1 0,0-1 0,0 1 1,0 0-1,-1 0 0,1 0 0,-1 0 0,1 0 0,-1 1 0,0-1 0,0 1 0,-1 0 0,1 0 1,-1 0-1,0 1 0,0-1 0,0 0 0,2 9 0,-3-2 19,1 0-1,-1 1 1,-1-1-1,0 0 1,-1 0-1,-3 19 1,-19 68 356,15-72-315,-54 166 614,27-114-3216,34-75 1916,0 0 0,-1 0 1,0-1-1,1 1 1,-1-1-1,-4 5 0,6-7 336,-1 0-1,1 1 0,0-1 0,-1 0 0,1 1 0,-1-1 0,1 0 1,0 0-1,-1 1 0,1-1 0,-1 0 0,1 0 0,-1 0 1,1 0-1,-1 1 0,1-1 0,-1 0 0,1 0 0,-1 0 1,1 0-1,-1 0 0,1 0 0,-1 0 0,1 0 0,-1-1 1,1 1-1,-1 0 0,1 0 0,-1 0 0,1-1 0,-1 1 1,1 0-1,-1 0 0,1-1 0,0 1 0,-1 0 0,1-1 1,-1 1-1,1 0 0,-1-1 0,-4-10-3624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6:04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3 175 1888,'0'-2'348,"-1"-1"0,0 1 0,1-1-1,0 1 1,0-1 0,0 0 0,0 1 0,0-1 0,0 0 0,1 1-1,-1-1 1,1 1 0,0-1 0,0 1 0,0-1 0,0 1 0,0-1 0,0 1-1,1 0 1,-1 0 0,4-2 1917,-5 4-2230,4 8 1160,-1-5-1097,-1 1 0,0 0 0,0 0 0,0-1 0,0 1 0,-1 0 0,1 0 0,0 6 0,2 2 44,7 18 489,21 38 0,-25-54-368,1 4 1502,-2-37-647,2-3-887,-3-6-461,0-1-1,-2 0 0,-2-41 1,0 69 235,-1 1-1,0-1 1,0 1 0,0-1 0,1 0-1,-1 1 1,0-1 0,1 1 0,-1-1 0,0 1-1,1-1 1,-1 1 0,1-1 0,-1 1-1,1-1 1,-1 1 0,1-1 0,-1 1-1,1 0 1,-1-1 0,1 1 0,-1 0 0,1 0-1,0-1 1,-1 1 0,1 0 0,0 0-1,23-4 45,-15 2 51,84-15-140,51-11 75,-49 9 37,-29 8-64,-11-5 451,-33 13-326,-14 5-64,-7-1-69,0-1 8,-1 0 0,0 0 0,1 0 0,-1 0 0,0 1 0,0-1 0,1 0 0,-1 0 0,0 0 0,0 1 0,0-1 0,1 0 0,-1 0 0,0 1 0,0-1 0,0 0 0,0 1 0,1-1 0,-1 0 0,0 1 0,0-1 0,0 0 0,0 0 0,0 1 0,0-1 0,0 0 0,0 1 0,0-1 0,0 0 0,0 1 0,0 0 0,-6 18 37,0 0-1,-2 0 0,0-1 1,-1 0-1,-13 20 0,-62 78-32,65-95 49,0 0 1,-1-2 0,-1 0-1,-27 18 1,-99 58 122,83-55-218,43-26-47,2 2 0,-20 17 0,22-17-6,-46 47 604,54-55-475,4-5 66,6-1 110,0-2-154,-2 0-63,1-1-1,0 1 1,0 0 0,0 0-1,0 0 1,0 0 0,0 0-1,0 0 1,0 0 0,0 0-1,0 0 1,0 0 0,0 0-1,0 0 1,0-1 0,0 1-1,0 0 1,0 0 0,0 0-1,0 0 1,0 0 0,0 0-1,0 0 1,0 0 0,0 0-1,0 0 1,0 0 0,0 0-1,0 0 1,0-1 0,0 1-1,1 0 1,-1 0 0,0 0-1,0 0 1,0 0 0,0 0-1,0 0 1,0 0 0,0 0-1,0 0 1,0 0 0,0 0-1,0 0 1,0 0 0,0 0-1,0 0 1,1 0 0,-1 0-1,0 0 1,0 0 0,0 0-1,0 0 1,0 0 0,0 0-1,107-43 166,-67 30-226,-1-1-39,1 3 0,42-7-1,-72 16 59,-1 1-1,1 0 0,-1 0 1,0 1-1,1 1 0,-1-1 0,1 2 1,-1-1-1,0 1 0,1 0 0,-1 1 1,0 0-1,-1 1 0,1 0 1,0 0-1,11 9 0,-12-8 104,27 21 388,-27-20-81,-8-21-10965,-1 10 8701,0 1-1433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6:05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26 4992,'-8'-1'563,"5"1"-299,0 0 1,1 0-1,-1 0 0,0-1 1,0 1-1,0-1 0,1 0 1,-1 0-1,0 0 1,1 0-1,-1 0 0,-4-3 1,7 3-99,0 1 0,-1-1 0,1 1 0,-1-1 0,1 1 0,0 0 0,-1-1 0,1 1 0,-1 0 0,1 0-1,-1-1 1,1 1 0,-1 0 0,0 0 0,1 0 0,-1-1 0,1 1 0,-1 0 0,0 0 0,-2-1 1256,7-4-371,-4 5-983,1 0 1,-1-1-1,1 1 1,-1 0-1,1 0 1,0 0 0,-1 0-1,1 0 1,-1 0-1,1 0 1,-1 0-1,1 0 1,0 0 0,-1 0-1,1 0 1,-1 1-1,1-1 1,-1 0-1,1 0 1,-1 0 0,2 1-1,4 1 205,53 4 1214,-38-4-865,24 3-1,-9 2-357,1-3-1,0-1 1,-1-1-1,68-7 1,-89 4-67,8 0-2443,-11-5-3166,-7 3 3076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01:12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3648,'0'-2'175,"0"1"0,0 0 0,0-1 0,1 1 0,-1 0 1,0 0-1,0 0 0,1-1 0,-1 1 0,1 0 0,0-2 0,-1 3-101,0 0 0,0 0 0,0-1-1,1 1 1,-1 0 0,0 0 0,0 0 0,0 0-1,0 0 1,0-1 0,0 1 0,0 0 0,0 0-1,1 0 1,-1 0 0,0 0 0,0 0 0,0-1-1,0 1 1,1 0 0,-1 0 0,0 0 0,0 0 0,0 0-1,0 0 1,1 0 0,-1 0 0,0 0 0,0 0-1,0 0 1,0 0 0,1 0 0,-1 0 0,0 0-1,0 0 1,0 0 0,1 0 0,-1 0 0,0 0-1,0 0 1,0 0 0,0 0 0,1 0 0,-1 1-1,0-1 1,0 0 0,0 0 0,0 0 0,0 0 0,0 0-1,1 0 1,-1 1 0,0-1 0,0 0 0,0 0-1,0 0 1,0 0 0,0 0 0,0 1 0,0-1-1,0 0 1,0 0 0,0 0 0,1 1 0,-1-1-1,0 0 1,0 0 0,0 0 0,-1 1 0,8 22-93,-7-20 183,4 21 75,-2 0 0,-1-1 0,-2 36 0,-1-9 10,2 64 1511,0-112-1168,2-10 198,13-20-392,38-62 363,-44 77-701,0 1 1,1 0-1,1 0 0,20-17 1,90-61 131,-117 87-204,0 0 0,1 0 0,-1 1 1,1 0-1,0 0 0,0 0 0,5 0 1,-9 1 4,0 1 1,0 0 0,0 0-1,0-1 1,-1 1 0,1 0 0,0 0-1,0 0 1,0 0 0,0 0-1,0 0 1,0 1 0,0-1 0,-1 0-1,1 0 1,0 1 0,0-1 0,0 0-1,0 1 1,-1-1 0,1 1-1,0-1 1,0 1 0,-1-1 0,1 1-1,0 0 1,-1-1 0,1 1-1,-1 0 1,1-1 0,-1 1 0,1 0-1,-1 0 1,1 0 0,-1-1 0,0 1-1,1 0 1,-1 0 0,0 0-1,0 0 1,0 0 0,0 0 0,0-1-1,0 1 1,0 0 0,0 1-1,-1 10 63,0-1-1,-1 1 0,-5 19 0,3-18-18,1-1-1,-1 16 1,-2 15 342,6-43-365,0 1 1,0-1 0,0 0-1,0 0 1,0 0 0,0 0-1,0 0 1,0 0-1,0 0 1,0 0 0,0 0-1,0 0 1,0 0 0,0 0-1,0 0 1,1 0 0,-1 0-1,0 0 1,0 0-1,0 1 1,0-1 0,0 0-1,0 0 1,0 0 0,0 0-1,0 0 1,0 0 0,0 0-1,0 0 1,1 0-1,-1 0 1,0 0 0,0 0-1,0 0 1,0 0 0,0 0-1,0-1 1,0 1-1,0 0 1,0 0 0,0 0-1,0 0 1,0 0 0,1 0-1,-1 0 1,0 0 0,0 0-1,0 0 1,0 0-1,0 0 1,0 0 0,0 0-1,0 0 1,0 0 0,0 0-1,0 0 1,0-1-1,0 1 1,8-7 364,12-15-233,-16 18-89,15-17-39,0 0 0,2 2 0,0 0 1,28-19-1,-36 30-38,-5 2-89,0 1 1,1 0-1,-1 0 1,18-5-1,-24 9 76,0 0 0,1 1 0,-1-1 0,0 1-1,1 0 1,-1 0 0,0 0 0,1 0 0,-1 0 0,0 0 0,1 1 0,-1-1-1,0 1 1,1-1 0,-1 1 0,0 0 0,0 0 0,0 0 0,0 0 0,0 0-1,0 1 1,0-1 0,0 1 0,0-1 0,1 3 0,1 1 73,0 0 1,-1 0-1,0 0 1,0 0-1,0 0 1,-1 1-1,0 0 0,0-1 1,0 1-1,-1 0 1,2 8-1,-1 8 343,0 36 0,-2-56-376,-5 78 585,4-70-477,-1 1-8,2-10-186,0-1-1,0 0 1,-1 0 0,1 0 0,0 0 0,0 0 0,-1 0 0,1 0 0,0 0 0,-1 0 0,1 0 0,0 0 0,-1 0 0,1 0 0,0 0 0,0 0 0,-1 0 0,1 0 0,0 0 0,0 0 0,-1-1 0,1 1 0,0 0 0,0 0 0,-1 0 0,1 0 0,0-1 0,0 1 0,-1 0 0,1 0 0,0 0 0,0-1 0,0 1 0,0 0 0,-1-1 0,-3-3-1953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6:05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62 4640,'-6'-6'538,"5"5"-447,0 0 1,-1-1 0,1 1-1,0 0 1,0 0 0,-1 0-1,1 0 1,0 1 0,-1-1-1,1 0 1,-1 0 0,1 1-1,-1-1 1,1 1-1,-1-1 1,-2 1 0,-16-9 2172,19 8-1987,0 1 0,0-1 1,0 1-1,0-1 0,0 0 0,0 0 0,0 1 0,1-1 1,-1 0-1,0 0 0,1 0 0,-1 0 0,0 0 0,1 0 1,-1 0-1,1 0 0,-1 0 0,0-2 0,2 2-194,0 0 0,-1 1 0,1-1 0,0 0 0,-1 0 0,1 1 0,0-1 0,0 1 0,-1-1 0,1 1 0,0-1 0,0 1 0,0-1 0,0 1 0,0 0 0,0-1 0,0 1 0,1 0 0,22-5 639,-11 5-560,0 1 1,1 0-1,-1 0 1,0 1-1,19 6 1,-28-6-124,1-1 0,-1 1 0,0 0 0,0 0 0,0 0 0,0 1 0,-1-1 0,1 1 0,-1 0 0,1 0 0,-1 0 0,0 1 0,0-1 0,-1 1 0,1-1 0,-1 1 0,1 0-1,-1 0 1,3 8 0,-3-4 32,0 0 0,-1 0-1,0 0 1,0 0 0,-1 1-1,0-1 1,0 0 0,-1 0 0,0 1-1,0-1 1,-1 0 0,0 0-1,0 0 1,-4 8 0,-1 0 77,-1-1 1,0 0-1,-1 0 1,-1-1 0,-19 23-1,17-24-37,-21 15 0,0 2 99,35-30-179,-1 1-1,1-1 1,0 1 0,-1-1-1,1 0 1,0 0-1,0 1 1,0-1-1,-1 0 1,4-1-1,30-2 243,-15 2-184,1-1-1,32-8 1,-51 9-132,5-1-585,0 0 0,0 0 0,0 1-1,12-1 1,-5 5-1063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6:08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11 335 3488,'-10'-30'1979,"10"18"2769,0 8-2378,0 11-1963,10 137 1913,-10 35-699,0-171-1413,-1 0 0,1 0 0,-2 0 0,1 0 0,-6 16 0,8-66 2204,-1 25-2248,5-79 61,0-2-253,0-45-95,-5 117-215,1 0-1,1-1 0,11-48 1,5 115-591,-5-13 951,14 37 139,-17-38-58,0-1 0,1-1 1,2 0-1,22 32 0,32 21 27,8 9-180,-66-74 272,0-1 0,1 0 0,0-1 0,16 12 0,-26-22-189,0 1 1,1-1-1,-1 1 1,0-1-1,1 0 0,-1 0 1,1 1-1,-1-1 1,1 0-1,-1 0 1,1 1-1,-1-1 1,1 0-1,-1 0 1,1 0-1,-1 0 1,1 0-1,-1 0 0,1 0 1,-1 0-1,1 0 1,-1 0-1,1 0 1,-1 0-1,1 0 1,-1 0-1,0 0 1,1-1-1,-1 1 1,1 0-1,-1 0 0,1 0 1,-1-1-1,1 1 1,-1 0-1,0-1 1,1 1-1,-1 0 1,0-1-1,1 1 1,-1-1-1,0 1 0,1 0 1,-1-1-1,0 1 1,0-1-1,2-4 188,0 1 0,0-1 0,-1 1 0,2-7-1,0-1-32,5-21-33,-1-1 0,-2-1 0,2-57 0,-3 36-141,1-121-291,-5 141 181,0 13-894,-1-1 0,-8-44-1,9 66 649,-1 1-1,1-1 1,0 0 0,-1 0-1,0 1 1,1-1-1,-1 1 1,0-1-1,0 0 1,0 1-1,0-1 1,0 1-1,-3-2 1,4 2 268,0 1 1,0 0-1,0 0 0,-1 0 1,1 0-1,0 0 0,0 0 1,0-1-1,-1 1 0,1 0 1,0 0-1,0 0 0,0 0 1,-1 0-1,1 0 0,0 0 1,0 0-1,-1 0 0,1 0 1,0 0-1,0 0 0,-1 0 1,1 0-1,0 0 0,0 1 1,0-1-1,-1 0 1,1 0-1,0 0 0,0 0 1,0 0-1,-1 0 0,1 1 1,0-1-1,0 0 0,0 0 1,-17 17-4146,-9 15 1414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6:09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6 215 4640,'-5'-3'4624,"19"11"-2459,-11-6-1951,0 0-1,0 0 1,1-1 0,-1 1 0,0-1-1,1 0 1,-1 0 0,0 0 0,1 0-1,6 1 1,-10-2-197,76 11 1827,146 2 0,80-20-458,-255 5-1234,808-89 872,-345-11-723,-374 72-276,-4 7 236,-104 19-375,-28 4 106,0 0 1,0 0-1,0 0 0,1 0 1,-1 0-1,0 0 0,0 0 1,0 0-1,0 0 0,0 0 1,0 0-1,0 0 0,0 0 1,0 0-1,0 0 0,1 0 0,-1 0 1,0 0-1,0 0 0,0 0 1,0 0-1,0 0 0,0 0 1,0 0-1,0 0 0,0 1 1,0-1-1,0 0 0,0 0 0,0 0 1,0 0-1,0 0 0,1 0 1,-1 0-1,0 0 0,0 0 1,0 0-1,0 0 0,0 0 1,0 1-1,0-1 0,0 0 1,0 0-1,0 0 0,0 0 0,0 0 1,0 0-1,0 0 0,0 0 1,0 0-1,0 0 0,0 1 1,0-1-1,0 0 0,0 0 1,-1 0-1,1 0 0,0 0 0,0 0 1,0 0-1,0 0 0,0 0 1,0 0-1,-13 9-863,-3-1-1076,-1-1 0,-33 10 0,41-15 1452,-32 11-4134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6:11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6 108 3328,'-2'-5'421,"2"2"-241,-1 0-1,0 0 0,0 0 1,1 1-1,0-1 0,-1 0 1,1 0-1,0 0 0,0 0 1,1 0-1,-1 0 0,1 0 0,-1 1 1,1-1-1,2-4 0,-1 3 457,0 0 0,-1 1-1,1-1 1,-1 0 0,0 0-1,1 0 1,-2-1-1,1 1 1,0 0 0,-1-8-1,5 21 144,3 27-135,-2 0 0,4 46 0,0 9 298,-6-67-701,4 25 804,4 92 0,1-195-12842,-8 31 7616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6:12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16 117 5312,'-2'-5'457,"-8"-17"833,9 21-1158,1 0 0,-1 0 0,1 0 0,0 0 0,-1 0 0,1 0-1,0-1 1,0 1 0,0 0 0,0 0 0,0 0 0,0 0 0,0 0-1,0 0 1,0-1 0,1 0 0,3-10 2141,-4 11-2125,0-1 1,0 1-1,1 0 0,-1-1 0,0 1 1,1 0-1,0-1 0,-1 1 0,1 0 1,1-2-1,0 1-85,0-1 0,1 1 0,-1 0 0,1 0 1,-1 1-1,1-1 0,0 0 0,0 1 0,0 0 0,3-1 0,34-9 779,-24 7-658,0 2 1,0-1-1,0 2 1,1 1-1,-1 0 1,19 2-1,-29-1-147,-1 0 0,1 0 0,0 0 0,0 1-1,-1 0 1,1 0 0,-1 0 0,0 1-1,0 0 1,0 0 0,0 0 0,0 1 0,0-1-1,-1 1 1,0 0 0,0 0 0,0 1-1,0-1 1,-1 1 0,4 6 0,-4-4 28,0 0 1,0 0-1,-1 0 1,0 1-1,-1-1 1,1 1-1,-2-1 1,1 1 0,-1 0-1,0-1 1,0 1-1,-1 0 1,0-1-1,-3 11 1,-2 3 143,-1 0 0,0-1-1,-21 37 1,13-31-120,10-20-92,2-1 0,-1 1 1,1 1-1,-1-1 0,2 0 0,-5 13 1,7-17 8,0 0-1,0-1 1,0 1 0,0 0 0,0 0 0,0 0-1,1 0 1,-1 0 0,1-1 0,-1 1 0,1 0-1,0 0 1,-1-1 0,1 1 0,0 0 0,0-1-1,0 1 1,1-1 0,-1 1 0,0-1 0,0 0-1,1 0 1,-1 1 0,1-1 0,-1 0 0,1 0-1,0 0 1,1 0 0,7 5 64,1-1 0,0-1 0,16 5 0,-12-5-76,3 2-76,50 19 161,-60-22-53,0 1-1,0 1 0,0-1 1,0 1-1,11 10 1,-17-13 38,-1-1 1,0 0-1,1 0 1,-1 1 0,0-1-1,0 1 1,0-1-1,0 1 1,0-1-1,-1 1 1,1-1-1,0 1 1,-1 0 0,1 0-1,-1-1 1,0 1-1,1 0 1,-1 0-1,0 2 1,0-2-31,-1-1 0,1 0 0,-1 1 1,1-1-1,-1 0 0,1 1 0,-1-1 0,0 0 1,0 0-1,0 0 0,0 1 0,0-1 0,0 0 1,0 0-1,0 0 0,0-1 0,0 1 0,0 0 1,-1 0-1,1-1 0,0 1 0,0 0 0,-3 0 1,-14 5 103,-1-1 1,1-1 0,-1 0-1,1-1 1,-37 0 0,35-3-1549,0-1 0,-38-7 0,55 7 954,0 1 0,1-1 0,-1 0 0,1 1 0,-1-1 0,-3-3 0,6 4 357,0 0 1,-1 0-1,1 0 1,0 0-1,0-1 0,0 1 1,-1 0-1,1 0 1,0-1-1,0 1 0,0 0 1,0 0-1,-1-1 1,1 1-1,0 0 0,0 0 1,0-1-1,0 1 1,0 0-1,0 0 0,0-1 1,0 1-1,0 0 1,0-1-1,7-9-1987,1 5 465,-1 0 0,1 1 1,12-6-1,-19 10 1571,25-12-2201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6:12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25 162 4384,'-1'-3'178,"0"0"30,0 1 0,1-1 1,-1 0-1,0 0 0,-1 1 1,1-1-1,0 1 0,-1-1 1,0 1-1,-3-4 0,-1-4 4882,5 10-4975,1 0 0,0 0 0,0-1 0,0 1 1,0 0-1,0 0 0,0 0 0,0 0 0,0-1 0,0 1 0,1 0 1,-1 0-1,0 0 0,0 0 0,0-1 0,0 1 0,0 0 0,1-1 807,-1 1-807,0 0 0,0 0 0,0 0 0,0 0 0,1 0 1,-1-1-1,20 0 3983,-4 0-3689,202-47 1376,-51 9-1447,-146 36-309,59-15 411,-79 18-435,8-1 57,-8 1-57,-1 1-1,0-1 1,0 0-1,1 1 1,-1-1-1,0 1 0,0-1 1,1 0-1,-1 1 1,0-1-1,0 1 0,0-1 1,0 1-1,0-1 1,0 1-1,0-1 1,0 1-1,0-1 0,0 0 1,0 1-1,0-1 1,0 1-1,0-1 0,0 1 1,0-1-1,-1 1 1,-5 26-4,-1-1 0,-1 0 0,-1 0 0,-1-1 1,-23 40-1,6-21-23,-1-1 0,-37 42 0,25-42 114,29-32-646,-1 1 0,2 1 0,-1 0 1,-11 20-1,21-32 370,1 0 0,-1 0 0,1 0-1,0 0 1,-1 0 0,1-1 0,0 1 0,0 0 0,-1 0 0,1 0 0,0 0 0,0 0 0,0 0 0,0 0 0,0 0 0,1 0 0,-1 0 0,0 0 0,0-1 0,1 1 0,-1 0 0,0 0-1,1 0 1,-1 0 0,1-1 0,0 2 0,1 0-528,0 1 1,0-1-1,0-1 0,1 1 1,-1 0-1,6 2 0,14 8-4957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6:15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4 582 3712,'0'0'58,"0"0"0,0 0 1,-1 0-1,1 1 0,0-1 0,0 0 1,-1 0-1,1 1 0,0-1 0,0 0 0,0 0 1,-1 1-1,1-1 0,0 0 0,0 0 1,0 1-1,0-1 0,0 0 0,0 1 1,0-1-1,-1 0 0,1 1 0,0-1 0,0 0 1,0 1-1,0-1 0,0 0 0,1 1 1,-1-1-1,0 0 0,0 1 0,0-1 1,0 0-1,0 0 0,0 1 0,0-1 0,1 0 1,-1 1-1,0-1 0,0 0 0,0 0 1,1 1-1,-1-1 0,0 0 0,1 1 1,0-1 211,0 0 0,0 0 0,0 0 1,1 0-1,-1-1 0,0 1 0,0 0 0,0 0 1,0-1-1,0 1 0,0 0 0,0-1 1,0 1-1,0-1 0,2-1 0,17-10 1418,-11 8-1237,-1-2 1,1 1-1,9-9 1,-7 3-172,1-1 1,-1-1-1,-1 1 1,-1-2-1,1 1 1,-2-1-1,0-1 1,-1 1-1,0-1 1,-1 0-1,-1-1 1,-1 0-1,0 0 1,0 0-1,-2 0 1,0 0-1,-1 0 1,-1-1 0,-2-21-1,-5-95 536,7 130-835,0 0 0,-1 0 0,1 0 0,1 0 0,-1 0-1,0 0 1,1 0 0,-1 0 0,1 0 0,0 0 0,0 0 0,0 0 0,0 1 0,1-1 0,-1 0 0,1 1-1,0-1 1,-1 1 0,1 0 0,0-1 0,1 1 0,-1 0 0,5-3 0,-1 1 6,1 0 0,0 1 0,0 0-1,0 0 1,0 1 0,1 0 0,-1 0 0,10 0 0,1-1 47,27 0 0,-38 3-42,1 0 1,-1 1 0,0 0-1,0 0 1,0 0-1,13 6 1,-17-6 14,-1 0-1,0 1 1,1-1-1,-1 1 1,0-1 0,0 1-1,1 0 1,-2 0-1,1 0 1,0 0 0,0 1-1,-1-1 1,1 0-1,-1 1 1,1-1-1,-1 1 1,0 0 0,0-1-1,0 1 1,-1 0-1,1-1 1,0 6 0,0 5 28,0 0 0,-2 1 0,-1 20 1,0-19-25,-10 86 334,5-47-16,-1 57 0,8-103-258,1-1 0,-1 0 0,1 1 0,1-1 1,-1 0-1,1 0 0,1 0 0,-1 0 0,1-1 1,0 1-1,1 0 0,-1-1 0,1 0 0,1 0 1,-1 0-1,7 6 0,-6-7-2,0-1 1,0 0-1,1 0 0,-1 0 1,1-1-1,0 0 0,0 0 1,0-1-1,0 1 1,1-1-1,-1 0 0,0-1 1,1 0-1,0 0 0,-1 0 1,1-1-1,-1 0 0,8-1 1,-14 1-70,40-5-644,-38 4-90,1 1 0,0-1 0,0 0-1,0 0 1,-1 0 0,1-1 0,-1 1 0,1-1-1,-1 1 1,4-4 0,-2 4-1213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6:15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44 111 6048,'-8'-6'6006,"25"9"-3202,16-5-2015,0 0-1,-1-2 0,0-2 1,1 0-1,55-21 1,-85 26-724,-1 0 0,1 0 0,-1-1 0,1 1 0,-1-1 0,1 1 0,-1-1 0,0 0 0,3-3 0,-4 4-47,-1 1 1,1-1 0,-1 1 0,0-1 0,1 1 0,-1-1-1,0 0 1,0 1 0,0-1 0,1 1 0,-1-1 0,0 0-1,0 1 1,0-1 0,0 1 0,0-1 0,0 0 0,0 1-1,0-1 1,0 0 0,-1 0-15,1 0 1,-1 0-1,1 0 1,-1 0-1,0 0 0,1 0 1,-1 0-1,0 1 1,0-1-1,0 0 0,1 0 1,-1 1-1,0-1 1,0 1-1,0-1 0,-1 0 1,-5-2-33,-1 1 1,1-1-1,-1 1 1,1 0 0,-1 1-1,0 0 1,1 0-1,-1 1 1,0 0 0,0 0-1,-10 2 1,-3 2 33,-1 0 1,-38 13-1,50-14 108,1 1-1,-1 0 0,1 1 0,-1 0 0,1 1 0,1 0 1,-1 0-1,-10 11 0,16-15-81,1 0 1,0 0-1,1 0 0,-1 0 1,0 1-1,1-1 0,-1 1 0,1-1 1,0 1-1,0 0 0,0-1 1,0 1-1,0 0 0,0 0 1,1 0-1,0 0 0,-1 0 0,1-1 1,0 1-1,0 0 0,1 0 1,-1 0-1,1 0 0,-1 0 1,1-1-1,0 1 0,0 0 1,0 0-1,0-1 0,1 1 0,-1-1 1,1 1-1,-1-1 0,4 4 1,1 1 46,1-1 1,-1 0 0,1-1 0,0 1-1,0-1 1,0-1 0,1 1-1,0-1 1,0 0 0,0-1 0,0 0-1,0 0 1,12 1 0,3 0 60,-1 0 1,0-2-1,1-1 1,22-1-1,-21-1-1053,1-2-1,33-7 1,-40 5-1655,1 0 0,-2-1-1,30-15 1,-25 9-3538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6:18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31 6560,'-15'-14'2117,"15"14"-2055,0 0 0,-1 0 1,1-1-1,0 1 0,0 0 0,0 0 0,0-1 0,-1 1 0,1 0 1,0 0-1,0 0 0,0-1 0,-1 1 0,1 0 0,0 0 1,0 0-1,-1 0 0,1 0 0,0 0 0,-1-1 0,1 1 0,0 0 1,0 0-1,-1 0 0,1 0 0,0 0 0,0 0 0,-1 0 1,1 0-1,0 0 0,-1 0 0,1 0 0,0 0 0,0 1 0,-1-1 1,1 0-1,-1 0 0,1 2 985,0-4-115,-12-8 3507,6 7-3716,8 4-520,0 0-155,1 0 0,0-1 0,-1 1 0,1-1 0,0 0 0,3 0 0,0 1-16,1-1 25,10 2 58,-1 0 0,34 9 0,-46-9-101,0-1 0,1 1 0,-1 0 0,0 0-1,0 0 1,0 1 0,0-1 0,-1 1 0,1 0 0,-1 0 0,1 0 0,-1 1 0,0-1 0,0 1 0,4 7-1,-6-9 15,0 0 1,0 0-1,-1 0 0,1 0 0,0 0 0,-1 0 0,0 0 0,1 0 0,-1 0 0,0 0 0,0 0 0,0 0 0,0 0 0,-1 0 0,0 4 0,0-2 8,-1 0 0,1-1-1,-1 1 1,0 0-1,0-1 1,0 1-1,-5 4 1,-3 4 45,-1-1-1,0-1 1,-17 12 0,25-20-66,-33 23 202,26-18-94,0-1-1,0 1 0,1 1 0,0-1 0,0 2 0,-8 10 0,16-19-104,0 1-1,1-1 0,-1 1 0,1-1 1,0 1-1,-1 0 0,1-1 0,-1 1 1,1-1-1,0 1 0,-1 0 0,1-1 1,0 1-1,0 0 0,0 0 0,0-1 1,0 1-1,-1 0 0,1-1 0,0 1 1,0 0-1,1 0 0,-1-1 1,0 1-1,0 0 0,0-1 0,0 1 1,1 0-1,-1-1 0,0 1 0,1 0 1,-1-1-1,0 1 0,1 0 0,-1-1 1,1 1-1,-1-1 0,1 1 0,-1-1 1,1 1-1,-1-1 0,1 1 0,0-1 1,-1 0-1,1 1 0,0-1 0,-1 0 1,1 0-1,0 1 0,-1-1 0,2 0 1,4 2 61,1-1 1,-1 1 0,1-2 0,8 1-1,16 0-6,0-2 0,43-6-1,17-8-2733,-69 11 1142,10-1-183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6:19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1309 5408,'-16'3'1728,"7"1"47,9-2-969,3-3-49,16-13 310,1-1 0,-2-1 0,0 0 0,29-36-1,6-5-250,24-11-118,12-13 6,-64 54-483,-1-2 0,-1-1-1,-2-1 1,29-54 0,67-181 334,-86 187-320,32-92 148,-56 148-317,-2 0 0,0 0 0,-2 0 0,0-1-1,-1-35 1,-2 57-64,-1-13-48,-4-25 0,5 38 12,-1-1 0,1 0 0,-1 0 0,0 0 1,0 0-1,0 0 0,-1 1 0,1-1 0,-1 0 1,1 1-1,-1 0 0,0-1 0,0 1 1,-4-4-1,5 5 10,0 1 1,-1-1 0,1 1-1,0-1 1,-1 1 0,1-1 0,0 1-1,-1 0 1,1-1 0,-1 1-1,1 0 1,-1 0 0,1 0-1,-1 0 1,1 1 0,0-1 0,-1 0-1,1 1 1,-1-1 0,1 1-1,0-1 1,-1 1 0,1-1-1,0 1 1,0 0 0,-1 0-1,1 0 1,0 0 0,0-1 0,-2 4-1,-3 2-20,-1 1-1,2 0 0,-9 12 1,12-16 49,-13 19 60,2 0 0,0 0 1,2 1-1,0 0 0,2 1 1,0 0-1,-8 43 0,6-10 136,2 1 0,-2 84 0,14-13 129,-1-100-260,2-1-1,10 44 1,-12-64-36,2 6 151,-1-1 1,2 0-1,0 0 1,0 0-1,8 12 1,-11-22-141,-1-1 0,1 0 0,-1 0 0,1 0-1,0 0 1,0 0 0,0 0 0,0 0 0,0-1 0,0 1 0,0-1 0,1 1 0,-1-1 0,1 0 0,-1 0-1,1 0 1,-1 0 0,1-1 0,-1 1 0,1-1 0,0 1 0,-1-1 0,1 0 0,0 0 0,-1 0 0,1 0 0,0-1-1,-1 1 1,1-1 0,0 1 0,-1-1 0,4-1 0,96-41 176,172-98 1,-266 136-203,0 1 0,0 0 1,0 1-1,11-4 1,-17 7-20,0-1 0,0 1 0,-1-1 0,1 1 0,0 0 0,0 0 1,0 0-1,-1 0 0,1 0 0,0 0 0,0 0 0,0 1 1,0-1-1,-1 1 0,1-1 0,0 1 0,-1 0 0,1-1 0,0 1 1,-1 0-1,1 0 0,-1 0 0,1 0 0,-1 1 0,0-1 1,1 0-1,1 3 0,-1 0 11,1 1 0,-1-1 1,0 1-1,0 0 0,0-1 0,-1 1 0,0 0 1,0 0-1,0 0 0,0 0 0,-1 0 0,0 7 1,-1 5 109,-1 0 1,-4 21 0,2-17-46,3-7 98,5-9 287,-3-5-418,1 0 0,-1 0-1,1-1 1,-1 1-1,1 0 1,-1-1-1,1 1 1,-1-1 0,1 1-1,-1-1 1,0 0-1,3-1 1,11-7 123,19-16 0,-25 17-241,-1 2 0,1-1 0,0 1 1,1 1-1,-1 0 0,1 0 0,18-6 0,-26 11 64,-1 0 0,0 0-1,0 0 1,0 0 0,0 0-1,0 0 1,0 0 0,0 1 0,0-1-1,0 0 1,0 1 0,0-1-1,0 1 1,0-1 0,0 1 0,0-1-1,0 1 1,0-1 0,-1 1-1,1 0 1,0 0 0,1 0 0,14 23 68,-9-13-4,4 5 94,2-1 0,-1-1 0,24 21 0,-31-31-178,0 1 0,1-2-1,-1 1 1,1 0 0,0-1-1,0 0 1,0 0-1,1-1 1,-1 0 0,1 0-1,-1 0 1,1-1 0,13 1-1,-2-2-3110,33-6 0,-44 5 2067,1-1 1,-1 1-1,0-2 0,1 1 0,-1-1 0,13-7 1,-15 6-219,-1 0 0,1 0 0,-1 0 1,7-9-1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01:13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10 3808,'-5'-5'7328,"-4"5"-5990,-10-3-388,14 3-931,1-1-1,0 1 1,-1-1-1,1 1 1,-5 1 0,-6 1 19,2 1 1,-1 0 0,0 1 0,1 0 0,-1 2 0,1-1 0,1 2-1,-1-1 1,1 2 0,-15 11 0,20-13 40,-1 0 1,1 0-1,1 1 0,-1 0 1,1 1-1,1-1 0,-1 1 1,1 0-1,1 0 0,-1 1 1,1 0-1,1-1 0,0 1 1,0 1-1,1-1 0,-3 14 1,5-18 8,0-1 1,0 0 0,0 0-1,0 0 1,1 1 0,-1-1-1,1 0 1,0 0 0,0 0-1,1 0 1,-1 0 0,1 0-1,0-1 1,0 1 0,4 5-1,-2-4 33,0-1 1,0 0-1,0 0 0,1 0 1,-1 0-1,1-1 0,0 0 0,0 0 1,1 0-1,5 1 0,2 1-20,1 0-1,0-2 1,1 0 0,-1 0-1,0-2 1,1 0 0,-1 0-1,16-2 1,-10-1-286,-1 0 0,23-6 0,-37 5-3334,0-1 943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6:23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29 3648,'0'-2'497,"0"1"0,0 0 0,0-1 0,0 1 0,0-1 0,0 1 1,-1-1-1,1 1 0,0 0 0,-1-1 0,1 1 0,-1 0 0,1-1 0,-2-1 0,1 2-340,0 1 1,0-1-1,0 1 0,-1-1 0,1 0 0,0 1 0,0 0 0,0-1 1,0 1-1,-1 0 0,1 0 0,0-1 0,0 1 0,0 0 0,-1 0 0,-1 1 1,-10-1 192,0 1 1,0 1-1,1 0 1,-1 1-1,0 0 1,1 1-1,-1 0 1,-21 12-1,20-8-179,0 0-1,1 1 0,1 0 1,-1 1-1,1 0 0,1 1 0,-11 13 1,12-11-66,1 0 0,0 1 0,1 0 0,0 1 0,1-1 1,-5 18-1,11-30-59,1 1 0,-1 0 0,0-1 0,1 1 0,0 0 0,0 0 0,-1-1 1,2 1-1,-1 0 0,0-1 0,0 1 0,1 0 0,0-1 0,-1 1 0,1 0 0,0-1 0,0 1 0,1-1 1,-1 1-1,0-1 0,1 0 0,0 0 0,-1 1 0,1-1 0,0 0 0,0-1 0,0 1 0,0 0 0,0 0 1,1-1-1,-1 0 0,0 1 0,1-1 0,-1 0 0,1 0 0,-1 0 0,1 0 0,0-1 0,-1 1 1,1-1-1,5 1 0,12-1 143,1 0 0,0-2 0,-1 0 0,27-7 0,-29 6-121,11-2 64,-1-1 1,0-1-1,0-1 0,29-14 0,-41 15 16,-4 2 5,-1-1-1,15-9 1,-23 13-128,0 0 1,0-1 0,0 1-1,0-1 1,-1 0 0,1 1-1,-1-1 1,0 0-1,0-1 1,0 1 0,0 0-1,2-6 1,-4 8-22,1-1 0,-1 0 1,0 0-1,0 1 0,0-1 0,0 0 0,0 0 1,0 1-1,0-1 0,0 0 0,-1 1 1,1-1-1,-1 0 0,1 1 0,-1-1 0,0 0 1,0 1-1,1-1 0,-1 1 0,0-1 1,0 1-1,-1 0 0,-1-2 0,1 0-60,-1 0-1,0 1 1,0-1-1,0 1 1,-1 0-1,1 0 1,0 0-1,-1 1 0,-5-3 1,1 2-195,-1 0 1,0 0 0,1 1-1,-1 0 1,0 0-1,0 1 1,1 1-1,-1-1 1,0 1-1,0 1 1,1-1-1,-1 2 1,-12 4-1,14-4-529,0 0 0,0 1 0,0 0 0,1 1 0,0-1-1,0 1 1,0 0 0,0 1 0,1-1 0,0 1 0,0 0 0,0 0 0,1 1-1,0 0 1,-5 9 0,-8 19-3801,13-16 3029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6:23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46 3136,'-3'-4'369,"1"2"-122,-1 0 1,1-1 0,1 1-1,-1-1 1,0 1-1,-1-4 1,0-13 5068,3 16-3369,0 5-621,1 11 6,1 19-150,-2 20 307,4 159 254,-4-159-1274,-1-38-540,1 0 1,0 0-1,3 15 0,-2-22-29,1 4-3004,-2-11 2961,1 0 0,-1 0 0,0 0 0,1 0 0,-1 0 0,1 0 0,-1 0 0,0 0 0,1 0 0,-1 0 0,0-1 0,1 1 0,-1 0 0,1 0 0,-1 0 0,0 0 0,1-1 0,-1 1 0,0 0 0,0 0 0,1-1 0,-1 1 0,0 0 0,1 0 0,-1-1 0,0 1 0,0 0 0,0-1 0,1 1 0,-1-1 0,13-14-2625,0-5-2266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6:24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3 4800,'-1'0'129,"1"0"0,-1 1 0,0-1 0,0 0 0,1 1 0,-1-1 0,0 0 0,0 0 0,0 0 0,0 0 0,1 0 0,-1 0 0,0 0 0,0 0 0,0 0 0,0 0 0,1 0 0,-1 0 0,0-1 0,-1 0 0,0 1 239,0-1-1,0 1 0,0 0 1,0-1-1,0 1 1,0 0-1,0 0 0,0 0 1,1 0-1,-1 0 1,0 1-1,0-1 0,0 1 1,0-1-1,0 1 1,-3 1-1,0 0-51,0 1-1,0 0 1,0 0-1,-6 4 1,3 1-67,0-1 1,0 1 0,1 1-1,0-1 1,1 1-1,0 0 1,0 0-1,1 1 1,-7 16 0,5-6 37,1 0 0,0 0-1,2 0 1,-3 25 0,6-33-179,0 0-1,1 0 1,0 0-1,1 0 0,1 0 1,0 0-1,0-1 1,1 1-1,8 21 0,-9-28-33,1 1-1,-1-2 0,1 1 0,0 0 0,0 0 0,1-1 1,0 0-1,-1 1 0,1-1 0,1-1 0,-1 1 1,0-1-1,1 0 0,0 0 0,0 0 0,0 0 1,0-1-1,0 0 0,0 0 0,1 0 0,-1-1 0,11 2 1,-4-2-2,1-1 0,-1-1 0,1 0 1,-1 0-1,1-1 0,-1-1 1,0 0-1,0-1 0,0 0 0,-1-1 1,1 0-1,-1 0 0,0-2 0,-1 1 1,1-1-1,-1-1 0,-1 0 0,0 0 1,15-17-1,-15 13-24,0-1 1,-1 0-1,0 0 1,-1 0-1,-1-1 1,0 0-1,-1 0 1,0-1-1,-1 1 1,2-18-1,-5 27-119,-1 0-1,0-1 0,1 1 1,-2 0-1,1 0 1,-1-1-1,0 1 0,0 0 1,0 0-1,0 0 0,-1 0 1,0 0-1,0 0 1,-1 0-1,1 1 0,-1-1 1,0 1-1,0 0 1,-1 0-1,1 0 0,-1 0 1,0 0-1,0 1 0,0 0 1,0 0-1,-1 0 1,1 0-1,-1 0 0,0 1 1,1 0-1,-1 0 1,0 1-1,0-1 0,-10-1 1,-1 1-493,0 0 0,-1 1 1,-25 2-1,-17 6-3789,58-7 4094,0 0 1,-1 1-1,1-1 0,0 0 1,0 0-1,0 1 0,0-1 1,0 0-1,0 1 0,0-1 1,0 1-1,0-1 0,0 1 1,0 0-1,0-1 0,0 1 1,1 0-1,-1 0 0,0-1 1,0 1-1,0 2 0,-1 8-4679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6:25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82 5472,'-3'-4'683,"3"3"-593,0 1 0,0-1 0,-1 1-1,1-1 1,0 1 0,-1-1 0,1 1 0,0-1-1,-1 1 1,1 0 0,-1-1 0,1 1-1,-1-1 1,1 1 0,-1 0 0,1-1 0,-1 1-1,1 0 1,-1 0 0,1-1 0,-1 1-1,1 0 1,-1 0 0,-1 0 1509,1-5 1973,1 5-3495,0-1 0,0 1-1,0 0 1,0-1 0,0 1-1,0-1 1,0 1 0,0 0-1,0-1 1,0 1 0,0 0-1,0-1 1,0 1 0,0-1-1,1 1 1,-1 0 0,0-1-1,0 1 1,0 0 0,1-1-1,-1 1 1,0 0 0,0-1-1,1 1 1,-1 0 0,0 0-1,1-1 1,-1 1 0,0 0-1,1 0 1,-1 0 0,0-1-1,1 1 1,0 0 0,6-5 226,0 0 1,1 0-1,0 0 0,0 1 1,0 1-1,0-1 1,1 1-1,10-2 0,1 1-186,1 0 0,0 1 0,0 2-1,0 0 1,-1 1 0,1 1 0,0 1-1,39 9 1,-52-9-129,1 0-1,-1 1 0,0 0 1,0 1-1,0 0 1,8 6-1,-13-8 19,-1-1 0,0 1 0,0 0 0,-1 0 0,1 0 1,0 0-1,0 0 0,-1 0 0,0 0 0,3 4 0,-4-4 5,1 0 0,-1-1 0,1 1 1,-1-1-1,0 1 0,0 0 0,0-1 1,0 1-1,0 0 0,0-1 0,0 1 0,0 0 1,-1-1-1,1 1 0,-1 0 0,1-1 1,-1 1-1,-1 1 0,-3 4 39,0 0-1,0-1 1,-1 0 0,0 0-1,0 0 1,0-1 0,-1 1-1,0-2 1,-8 5 0,5-2-14,-47 26 268,44-26-286,-1 0 1,1 1-1,1 0 0,0 1 1,0 0-1,-21 21 0,32-28-20,0 0-1,-1 0 1,1 0-1,0 0 1,0 1-1,0-1 1,1 0 0,-1 0-1,0 1 1,1-1-1,-1 0 1,1 1-1,0-1 1,0 0-1,0 1 1,0-1-1,0 0 1,1 1-1,-1-1 1,1 0-1,-1 1 1,1-1-1,0 0 1,0 0-1,1 3 1,3 4 14,0 0 0,1-1 0,0 1 0,9 9 1,-12-15-20,66 75 103,26 31 341,-89-103-393,-1 1-1,0 1 1,0-1-1,0 1 1,-1-1 0,5 14-1,-9-19-8,1 0-1,0 1 1,-1-1 0,0 1-1,1-1 1,-1 0 0,0 1-1,0-1 1,-1 1-1,1-1 1,0 1 0,-1-1-1,1 0 1,-1 1 0,0-1-1,0 0 1,0 1-1,0-1 1,0 0 0,0 0-1,-1 0 1,1 0 0,-1 0-1,0 0 1,1-1-1,-1 1 1,-3 2 0,-5 3 56,1-1 0,-1 0 0,0-1 0,-1 0 0,-17 6 0,1-2 167,-32 4-1,46-10-406,0-1 0,-1-1 0,-25-1 0,33 0-316,1 0 0,-1-1-1,1 0 1,0 0 0,-1-1-1,1 1 1,0-1 0,0 0-1,0-1 1,0 1 0,0-1-1,-5-4 1,8 6 177,1 0-1,0-1 1,0 1 0,0 0 0,0-1 0,0 1 0,0-1-1,1 1 1,-1-1 0,0 0 0,1 1 0,-1-1 0,1 0-1,-1 1 1,1-1 0,0 0 0,0 1 0,0-1-1,0 0 1,0 0 0,0 1 0,0-1 0,1 0 0,-1 1-1,1-1 1,-1 0 0,1 1 0,1-4 0,18-33-4736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6:27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69 3488,'-1'0'115,"0"0"-1,0 0 1,0-1 0,0 1-1,0 0 1,0 0 0,0 0-1,0-1 1,0 1 0,1-1-1,-8-5 6150,10 6-5005,57 3 1899,26-1-1495,54-10 80,39 0-958,182-7-53,127-2-142,-231 9 99,-131 2-1594,0 4-4430,-133 2 3729,0 1 1,0 0 0,0 1-1,-9 3 1,-9 2-2432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6:28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1 296 3712,'0'0'107,"0"0"1,0-1 0,0 1-1,0 0 1,0-1-1,0 1 1,0 0 0,0-1-1,0 1 1,0 0-1,0 0 1,0-1 0,0 1-1,1 0 1,-1-1-1,0 1 1,0 0 0,0 0-1,0-1 1,1 1-1,-1 0 1,0 0-1,0-1 1,0 1 0,1 0-1,-1 0 1,0-1-1,0 1 1,1 0 0,-1 0-1,4-3 1902,-4 3-1764,1 0 1,-1-1-1,0 1 1,1-1-1,-1 1 1,0 0-1,0-1 1,1 1-1,-1-1 1,1-4 3976,1 10-3172,-1-5-1040,-1 1-1,0-1 0,1 1 0,-1-1 0,0 1 0,1-1 0,-1 1 0,0-1 0,0 1 0,0-1 0,1 1 0,-1 0 0,0-1 0,0 1 0,0-1 0,0 1 0,0-1 0,0 1 0,0 0 0,0-1 1,0 1-1,0-1 0,-1 1 0,1-1 0,0 1 0,0-1 0,0 1 0,-1-1 0,1 1 0,0-1 0,-1 1 0,0 0 0,2-1 26,-1 0-1,0 0 1,0 0 0,0 0-1,0 0 1,0 0 0,1 0-1,-1 0 1,0 0 0,0 0-1,0 0 1,0 0 0,0 0-1,1 0 1,-1 0 0,0 0-1,0 0 1,0 0 0,0 1-1,0-1 1,1 0 0,-1 0-1,0 0 1,0 0 0,0 0-1,0 0 1,0 0 0,0 0-1,0 1 1,0-1 0,0 0-1,1 0 1,-1 0 0,0 0-1,0 0 1,0 1 0,0-1-1,0 0 1,0 0 0,0 0-1,0 0 1,0 0 0,0 1-1,0-1 1,0 0 0,0 0-1,0 0 1,0 0 0,0 1-1,2-5 11,0 0-1,0-1 1,0 1-1,-1 0 1,1-1-1,-1 1 1,0-1-1,0 0 0,-1 1 1,1-1-1,-1 0 1,0-5-1,2-18-8,0 18-25,-2 8-23,0-1 0,1 0-1,-1 0 1,1 1 0,0-1-1,2-3 1,0-4 249,-3 9-228,0 1 1,0-1-1,0 1 0,0-1 1,0 1-1,0-1 1,1 1-1,-1 0 0,0-1 1,0 1-1,0-1 1,1 1-1,-1 0 0,0-1 1,0 1-1,1 0 0,-1-1 1,0 1-1,1 0 1,-1-1-1,0 1 0,1 0 1,-1 0-1,1-1 0,-1 1 1,0 0-1,1 0 1,-1 0-1,1 0 0,-1 0 1,1-1-1,-1 1 0,1 0 1,-1 0-1,0 0 1,1 0-1,-1 0 0,1 0 1,194-35 1051,210-57-539,-377 85-500,104-17-33,-102 24-101,-30 17-160,-3-8 271,1-1-1,-1 1 1,0-1-1,-1 0 0,-6 12 1,-6 10-32,7-9 12,-35 75 140,33-78-105,1 0 0,-2-1 0,-15 19 0,12-20 0,-1 0 0,-1-1-1,0-1 1,-38 24 0,-83 36 265,92-51-197,-83 53 0,84-40 196,-81 80-1,114-103-298,3-3 42,-1 0 0,-11 8 1,19-16-10,-1 0 0,1-1-1,0 1 1,0 0 0,0 0 0,1 0 0,-1 0 0,-2 4 0,-6 9 19,4-10 50,12-6 41,-1-1-60,1 0 1,-1 0-1,1-1 1,-1 1-1,0-1 1,0 0-1,7-6 1,9-5 24,8-3-79,1 1 1,0 1-1,58-18 1,-70 28-78,1 0 0,-1 1 0,1 1 0,0 1 0,0 0 0,0 2 0,0 0 0,24 4 0,-35-3 68,0 1 0,0 1 0,-1 0-1,1 0 1,-1 0 0,0 1 0,1 0 0,-2 0 0,1 1 0,10 9 0,-8-6 73,-1 0 1,0 1-1,0 0 1,-1 0 0,0 1-1,9 18 1,-13-24-106,1 1 0,0-1 0,0 1 1,0-1-1,0 0 0,0-1 0,1 1 0,0-1 1,0 0-1,0 0 0,0 0 0,8 3 0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6:29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37 9568,'-9'-3'854,"0"0"0,0 1 0,0 0 0,0 1 0,0 0 0,-14 0 0,144 0 4591,56-3-3879,-138 3-1142,123-4 109,-105 5-487,-38 1-739,-1-1 1,23-3-1,-40 3 294,1 0 0,-1-1 0,0 1 0,0-1 1,0 1-1,1-1 0,-1 1 0,0-1 0,0 0 0,1-1 0,2-1-2567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6:29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32 6048,'0'-1'147,"-1"0"-55,1 1 0,-1-1 0,1 1 1,0-1-1,-1 0 0,1 1 1,0-1-1,-1 0 0,1 1 1,0-1-1,0 0 0,-1 1 1,1-1-1,0 0 0,0 1 0,0-1 1,0 0-1,0 0 0,0 1 1,0-1-1,0 0 0,1 1 1,-1-1-1,0 0 0,0 1 1,0-1-1,1 0 0,-1 1 1,0-1-1,1 0 0,-1 1 0,1-1 1,6-7 7039,-3 16-4407,-2 2-2432,-1 0 0,0 0 0,0 0 0,-1 1 0,0-1 0,-3 16 1,1-2-53,-15 166 757,16-185-1021,1-1 0,-1 0 0,0 1 1,-3 7-1,1-4-770,-1-3-2302,12-18-5628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6:29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1 7456,'3'9'6131,"-3"-7"-5853,0 0 0,0 1 1,0-1-1,-1 0 0,1 1 0,-1-1 1,0 3-1,-6 14 671,-13 23 1,2-4-337,-15 37 509,-3-2-1,-46 69 1,66-116-1037,10-16-57,0-1 0,0 1 0,-1-2-1,-11 13 1,5-14-1788,12-6 1497,1-1 1,-1 0-1,0 0 1,1 0 0,-1 0-1,0 0 1,1 0 0,-1 0-1,1 0 1,-1 0-1,0 0 1,1 0 0,-1 0-1,0 0 1,1 0 0,-1-1-1,0 1 1,1 0-1,-1 0 1,1-1 0,-1 1-1,1 0 1,-1-1 0,1 1-1,-1-1 1,1 1-1,-1-1 1,1 1 0,-1-1-1,1 0 87,0 1 1,0-1-1,0 1 0,0-1 0,0 1 0,0-1 0,0 1 0,0-1 0,0 1 0,0 0 1,1-1-1,-1 1 0,0-1 0,0 1 0,0 0 0,1-1 0,-1 1 0,0-1 1,0 1-1,1 0 0,-1-1 0,0 1 0,1 0 0,-1 0 0,1-1 0,0 1 0,2-4-813,5-9-2611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6:30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17 6880,'-13'-16'11329,"18"16"-12221,22 0 1901,64 2 892,-81-1-1799,0 1 1,0 0-1,0 0 0,-1 1 0,1 0 0,-1 1 1,10 5-1,-17-8-99,-1 0-1,1-1 1,-1 1 0,0 0 0,0 0 0,1 0 0,-1 0-1,0 0 1,0 0 0,0 1 0,0-1 0,0 0 0,0 1 0,0-1-1,-1 0 1,1 1 0,0-1 0,-1 1 0,1-1 0,0 3-1,-1-2 3,0 0-1,-1 0 0,1 0 1,0 0-1,-1 0 0,1-1 1,-1 1-1,1 0 0,-1 0 1,0 0-1,0 0 0,0-1 1,0 1-1,0 0 0,0-1 1,-3 3-1,-12 14 276,-29 23 0,45-41-283,-1 1-1,1-1 1,-1 0 0,1 1 0,-1-1-1,1 0 1,0 1 0,-1-1-1,1 1 1,-1-1 0,1 0-1,0 1 1,-1-1 0,1 1 0,0-1-1,0 1 1,-1 0 0,1-1-1,0 1 1,0-1 0,0 1-1,0-1 1,0 1 0,0-1 0,0 1-1,0 0 1,0-1 0,0 1-1,0-1 1,0 1 0,0-1 0,0 1-1,0 0 1,1-1 0,-1 1-1,0-1 1,0 1 0,1-1-1,-1 1 1,0-1 0,1 1 0,-1-1-1,0 0 1,1 1 0,-1-1-1,1 1 1,3 1-3,-1 0 1,0 0-1,1 0 1,0 0-1,4 1 0,-5-2 19,60 19 416,-36-12 101,47 20-1,-53-19-136,-18-9-264,0 1 0,0 0-1,-1 1 1,1-1 0,0 0 0,0 1-1,-1 0 1,5 3 0,-6-5-112,-1 1 0,0-1 0,0 1 1,0-1-1,0 0 0,0 1 0,1-1 0,-1 1 1,0-1-1,0 1 0,0-1 0,0 0 0,0 1 0,0-1 1,0 1-1,0-1 0,-1 1 0,1-1 0,0 1 0,0-1 1,0 0-1,0 1 0,0-1 0,-1 0 0,1 1 0,0-1 1,0 1-1,-1-1 0,1 0 0,0 1 0,-1-1 1,1 0-1,0 0 0,-1 1 0,1-1 0,0 0 0,-1 0 1,1 1-1,-1-1 0,1 0 0,0 0 0,-2 0 0,-19 9 189,-6-3-297,1 0-1,-2-1 1,-26 0 0,-85-3-4968,133-3 4901,-1 1-1041,0 0-1,-1-1 1,-11-2 0,17 2 822,1 1 0,-1-1 0,0 0-1,1 1 1,-1-1 0,0 0 0,1 0 0,-1 0 0,1 0 0,-1 0 0,1 0 0,0-1 0,0 1-1,-1 0 1,1-1 0,0 1 0,0-1 0,0 1 0,0-1 0,0-2 0,-6-25-3927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01:16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72 3136,'-4'-10'3584,"-10"0"-192,-8 10 2416,22 0-5759,1-1 0,0 0 0,-1 1 0,1-1 0,0 1 0,-1-1 1,1 1-1,0-1 0,-1 1 0,1 0 0,0-1 0,0 1 1,0 0-1,-1 0 0,1-1 0,0 1 0,1 0 0,21-5-99,-20 5 42,61-12 68,83-13 77,-144 25-138,5-1-38,-1 0 0,1 0 0,0 1 0,13 2 0,-20-2 22,1 0 0,-1 0 0,1 1-1,0-1 1,-1 1 0,0-1 0,1 1 0,-1 0 0,1-1 0,-1 1 0,0 0-1,1 0 1,-1 0 0,0 0 0,0 0 0,0 0 0,0 1 0,0-1-1,0 0 1,0 1 0,0-1 0,-1 0 0,1 1 0,0-1 0,-1 1 0,1-1-1,-1 1 1,1 2 0,0 0 14,-1 0-1,0 1 1,1-1-1,-2 0 1,1 0-1,0 1 0,-1-1 1,0 0-1,0 0 1,0 0-1,0 0 1,-3 4-1,1-1 10,0-1 0,-1 0 0,0 0 0,0-1 0,-1 1 0,-8 7 0,-4 2 107,-1-1 0,0-1 1,-29 15-1,45-26-93,-26 18 503,28-20-504,0 0-1,-1 0 1,1 0 0,0 1-1,0-1 1,0 0-1,0 0 1,-1 0 0,1 0-1,0 1 1,0-1-1,0 0 1,0 0 0,0 0-1,0 1 1,-1-1-1,1 0 1,0 0 0,0 1-1,0-1 1,0 0-1,0 0 1,0 1 0,0-1-1,0 0 1,0 0-1,0 1 1,0-1 0,0 0-1,0 0 1,0 1-1,0-1 1,1 0 0,-1 0-1,0 1 1,9 4 596,20 1 331,-25-6-820,55 7 616,77-2-1,-132-5-1015,1 0 1,0 0-1,-1 1 1,1-1-1,-1 1 0,1 0 1,-1 1-1,1-1 1,6 4-1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6:39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16 733 2080,'-7'-3'766,"1"1"655,6 2-1287,-2 2 1478,2-2-1478,0 0 1,0 0-1,0 0 0,-1 0 1,1 1-1,0-1 0,0 0 1,0 0-1,0 0 0,0 1 1,0-1-1,0 0 0,0 0 1,0 0-1,0 1 0,0-1 1,0 0-1,0 0 0,0 0 1,0 1-1,0-1 0,0 0 1,0 0-1,2 2 1478,-2-2-1477,0 0-1,0 0 0,0 0 1,1 0-1,-1 1 0,0-1 1,0 0-1,1 0 0,2 2-7,1 0-1,1-1 0,-1 1 0,0-1 1,0 0-1,0 0 0,1 0 0,-1-1 1,0 1-1,1-1 0,-1 0 0,1 0 1,-1-1-1,0 1 0,1-1 0,-1 0 1,0 0-1,0-1 0,0 1 0,0-1 1,8-4-1,-1 0-14,-1-1 0,1 0 0,-1 0 0,-1-1 1,1 0-1,12-16 0,-2 0 0,-2-1 1,-1-1-1,-1 0 1,20-45-1,36-119 446,-62 161-212,-2-1-1,9-55 1,-15 67-189,0 1-1,-2 0 1,0-1-1,-1 1 1,-1-1-1,-6-24 1,8 42-167,0-1 0,0 0 0,0 1 0,0-1 0,0 0 0,0 0 0,-1 1 0,1-1 0,0 0 0,0 1 0,-1-1 0,1 1 0,0-1 0,-1 0 0,1 1 0,-1-1 0,1 1-1,-1-1 1,1 1 0,-1-1 0,0 0 0,0 1-5,1 1-1,-1-1 1,1 0-1,-1 1 1,1-1-1,0 1 0,-1-1 1,1 1-1,-1-1 1,1 0-1,0 1 1,-1 0-1,1-1 1,0 1-1,0-1 0,0 1 1,-1-1-1,1 1 1,0 0-1,-8 38-304,8-38 329,-12 55-115,6-28 162,-4 41 0,8-46-19,-5 79 257,9 154-1,-1-243-206,0 0 0,2 0 0,-1-1-1,2 1 1,0-1 0,0 0 0,1 0 0,0 0 0,13 20 0,-17-31-45,0 1-1,1-1 1,-1 0-1,0 0 1,0 0-1,1 0 1,-1 0-1,0 0 1,1 0-1,-1 0 1,1-1-1,-1 1 1,1-1 0,0 1-1,-1-1 1,1 1-1,-1-1 1,1 0-1,0 0 1,-1 0-1,1 0 1,0 0-1,-1 0 1,1 0-1,0 0 1,-1-1-1,1 1 1,2-1 0,4-3 29,0 1 0,0-1 1,-1 0-1,11-8 1,-8 6-39,15-12 93,-1-1 1,-1-1 0,30-34-1,-18 15-531,-38 62-267,-1-7 638,-9 44-173,12-53 194,0 0 0,1 1 0,-1-1 1,1 0-1,1 0 0,1 9 0,-1-13 16,0 1 0,1-1 0,-1 0 0,1 0 0,0 0 0,-1 0 0,1 0 0,1 0 0,-1-1 0,0 1 0,1-1 0,-1 0 0,1 1 0,0-1 0,-1 0 0,1 0 0,0-1 0,0 1 0,1-1 0,3 2 0,0 0 66,0-1 0,0 0 0,1 0-1,-1-1 1,0 0 0,1 0 0,-1-1 0,12 0 0,-9-1 26,-1-1 1,0 0-1,0 0 0,0-1 1,-1 0-1,1 0 1,0-1-1,-1 0 0,14-9 1,-19 11-67,0 0 0,-1 0 1,1-1-1,0 1 0,-1-1 0,1 0 1,-1 1-1,0-1 0,0 0 0,0 0 1,-1-1-1,1 1 0,-1 0 1,1-1-1,-1 1 0,0 0 0,0-1 1,-1 1-1,1-1 0,-1 0 0,0 1 1,0-1-1,0 1 0,0-1 1,0 1-1,-1-1 0,0 0 0,-1-3 1,1 5-64,0-1-1,0 1 1,0-1 0,0 1 0,-1-1 0,1 1 0,-1 0 0,1-1 0,-1 1 0,0 0 0,0 0 0,0 0 0,0 1 0,0-1-1,-1 0 1,1 1 0,0 0 0,-1-1 0,1 1 0,-1 0 0,0 0 0,1 0 0,-1 1 0,0-1 0,1 1 0,-1-1-1,0 1 1,0 0 0,1 0 0,-1 0 0,0 0 0,0 1 0,1-1 0,-1 1 0,0 0 0,1 0 0,-1 0 0,0 0-1,1 0 1,-3 2 0,4-3 1,0 1 0,0 0 0,0-1 0,0 1 0,0 0 0,0 0-1,0-1 1,0 1 0,1 0 0,-1 0 0,0 0 0,1 0 0,-1 0 0,0 0 0,1 0-1,0 0 1,-1 0 0,1 1 0,0-1 0,-1 0 0,1 0 0,0 0 0,0 0-1,0 2 1,0-2 30,0 0 0,1 0-1,-1 0 1,1 0 0,-1 0-1,1 0 1,-1-1 0,1 1-1,0 0 1,-1 0 0,1 0-1,0-1 1,0 1 0,-1 0-1,1-1 1,0 1 0,0-1-1,0 1 1,0-1 0,0 1-1,0-1 1,0 0 0,0 1-1,0-1 1,0 0 0,0 0-1,0 0 1,0 0 0,1 0-1,14 2 59,0 0-1,1-1 0,-1-1 1,0-1-1,1-1 0,-1 0 0,0-1 1,0 0-1,0-1 0,20-9 1,74-45 208,26-11-254,-136 69-8,1-1 0,-1 1 0,1 0 0,-1-1 0,1 1 0,-1 0 0,1-1 0,0 1 0,-1 0 0,1 0 0,-1 0 0,1 0 0,0-1 0,-1 1 0,1 0 0,0 0 0,-1 0 0,1 0 0,0 0 0,-1 1 0,1-1 0,0 0 0,-1 0-1,1 0 1,-1 1 0,1-1 0,0 0 0,-1 5 25,-1 0-21,0 0 1,0-1-1,-1 0 0,1 1 1,-1-1-1,0 0 0,0 0 1,-5 7-1,1-1-5,-67 121-379,70-125 392,0-1-1,0 1 1,1 0-1,-1 0 1,1 0-1,1 0 0,-1 0 1,1 0-1,0 1 1,1-1-1,-1 8 1,1-14-1,0 1 0,0 0 1,0-1-1,0 1 0,0 0 1,0-1-1,0 1 1,0 0-1,0-1 0,1 1 1,-1 0-1,0-1 0,0 1 1,1-1-1,-1 1 0,0 0 1,1-1-1,-1 1 1,0-1-1,1 1 0,-1-1 1,1 1-1,-1-1 0,1 1 1,-1-1-1,1 0 0,-1 1 1,1-1-1,-1 0 0,1 1 1,0-1-1,-1 0 1,1 0-1,-1 0 0,1 1 1,0-1-1,-1 0 0,1 0 1,0 0-1,-1 0 0,1 0 1,0 0-1,-1 0 0,1 0 1,1-1-1,-1 1 33,4 0 20,-1 0 0,0-1 0,0 0 0,0 1 0,0-1 0,0-1 0,0 1 0,0-1-1,0 1 1,0-1 0,-1 0 0,1 0 0,4-4 0,-6 4-40,0 1-1,0-1 1,-1 0-1,1 0 1,-1 1 0,1-1-1,-1-1 1,1 1-1,-1 0 1,0 0-1,0 0 1,0-1-1,0 1 1,-1 0 0,1-1-1,0 1 1,-1-1-1,0 1 1,0-1-1,1 1 1,-2-1 0,1 1-1,0-4 1,-2 1-20,1 0 1,-1 0 0,0 0 0,0 1 0,-1-1-1,0 1 1,1-1 0,-1 1 0,-6-6 0,-2-5-43,-2 6-698,10 8 60,10 6 442,-1-1 229,0-1 0,0 0-1,0-1 1,0 1-1,1-1 1,-1 0-1,1-1 1,0 1 0,7-1-1,6 0 91,35-3 0,-29 1-43,-15-1-1,1 1-1,-1-2 1,1 1 0,-1-1-1,0-1 1,0 0-1,0-1 1,0 0 0,-1-1-1,0 0 1,0 0 0,-1-1-1,0 0 1,15-15 0,-9 6-1,0-1 0,-2 0 0,0 0 1,-1-2-1,-1 1 0,0-2 0,8-20 1,-4 1 39,-1 0 0,-2 0 0,-1-1 0,5-48 0,-12 33-609,-14 77 192,2 7 333,2 0-1,-5 51 1,6-39 2,-75 420 385,80-460-356,0 0-1,-1-1 0,1 1 1,0-1-1,0 1 1,0 0-1,-1-1 0,1 1 1,0-1-1,-1 1 1,1-1-1,0 1 0,-1-1 1,1 1-1,-1-1 1,1 1-1,-1-1 0,1 1 1,-1-1-1,1 0 1,-2 1-1,6-2 11,-1-1 1,0 0-1,0 0 1,0 0-1,0 0 0,0 0 1,-1 0-1,1-1 0,-1 1 1,3-4-1,24-35 113,-7 11-260,-2 7-11,32-28 0,-50 49 105,0 1 0,0-1 1,0 1-1,1-1 0,-1 1 0,1 0 1,-1 0-1,1 0 0,0 0 0,2 0 1,-4 1 1,0-1 1,0 1-1,0 0 1,0 0-1,0 0 1,0 0 0,0 0-1,0 0 1,1 1-1,-1-1 1,0 0-1,-1 0 1,1 1 0,0-1-1,0 0 1,0 1-1,0-1 1,0 1 0,0 0-1,0-1 1,0 1-1,-1 0 1,1-1-1,0 1 1,-1 0 0,1 0-1,0-1 1,-1 1-1,1 0 1,-1 0-1,1 1 1,0 2 26,1 0 1,-1-1-1,-1 1 1,1 0-1,-1 0 1,1-1-1,-1 1 0,0 0 1,-1 0-1,1-1 1,0 1-1,-1 0 1,0 0-1,0-1 0,0 1 1,-1 0-1,1-1 1,-1 0-1,0 1 1,1-1-1,-2 0 0,1 0 1,0 0-1,-1 0 1,1 0-1,-1 0 1,0-1-1,0 1 0,0-1 1,0 0-1,0 0 1,0 0-1,-5 1 1,1 0 178,1 0-619,13 3 195,-1-3 236,0 1 1,1-2-1,-1 1 1,0-1 0,1 0-1,-1 0 1,1 0-1,7 0 1,7 0 139,26-2 0,-27 0-112,70-3-1798,-64 1-4224,-15 4-11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6:40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37 362 4224,'-6'1'349,"4"-1"-189,0 0 0,-1 1 0,1-1 1,0 1-1,0 0 0,0-1 0,-1 1 1,1 0-1,-9 6 7750,25-12-5633,21-13-588,47-32 0,-68 40-1594,-1 0-1,0-1 1,0-1 0,-1 0 0,18-25 0,91-152 422,-119 186-513,-1 1 0,1-1-1,0 1 1,0-1 0,0 1 0,3-3 0,-5 5-14,1 0 1,-1 0 0,0 0 0,1 0-1,-1 1 1,0-1 0,1 0 0,-1 0 0,0 0-1,0 1 1,1-1 0,-1 0 0,0 0-1,0 1 1,1-1 0,-1 0 0,0 0-1,0 1 1,0-1 0,0 0 0,1 1-1,-1-1 1,0 0 0,0 1 0,0-1-1,0 1 1,0-1-3,2 5 14,-1 0 0,0 0-1,0 0 1,0 0-1,-1 0 1,0 0-1,0 9 1,0 12 7,1-14-20,0 0 0,-1 1 1,0-1-1,-1 0 0,0 1 1,-4 12-1,-2 10 122,6-26-59,-1-1 0,0 1 1,0 0-1,-1-1 0,0 1 0,0-1 0,-6 10 0,3-8 38,4-6 72,0 0 0,-1 0 0,1-1 0,-1 1 1,-3 3-1,6-7-141,-1 1 0,0-1 1,1 1-1,-1-1 0,1 1 1,-1-1-1,0 0 0,1 1 0,-1-1 1,0 0-1,1 0 0,-1 0 1,0 1-1,1-1 0,-1 0 0,0 0 1,0 0-1,1 0 0,-1 0 1,0 0-1,0 0 0,1 0 0,-1 0 1,0-1-1,1 1 0,-1 0 1,0 0-1,1-1 0,-1 1 1,0 0-1,1-1 0,-1 1 0,0-1 1,1 1-1,-1-1 0,0 1-25,1-1 0,0 1 0,-1 0-1,1 0 1,0 0 0,0 0 0,-1-1 0,1 1-1,0 0 1,0 0 0,-1-1 0,1 1 0,0 0-1,0 0 1,0-1 0,0 1 0,-1 0-1,1-1 1,0 1 0,0 0 0,0 0 0,0-1-1,0 1 1,0 0 0,0-1 0,0 1 0,0 0-1,0-1 1,0 1 0,0 0 0,0-1-1,0 1 1,0 0 0,0-1 0,0 1 0,0 0-1,0-1 1,1 1 0,-1 0 0,0 0 0,0-1-1,0 1 1,1 0 0,-1 0 0,0-1-1,0 1 1,0 0 0,1 0 0,-1 0 0,0-1-1,1 1 1,-1 0 0,20-7-711,-14 5 800,11-5-195,0 1 0,33-7-1,-37 11-996,1 0-1,15 1 1,-22 1 145,0 1 1,0 0-1,0 0 1,0 1 0,9 3-1,11 3-1882,7-1-2356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6:42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19 944 4064,'-11'5'1138,"3"0"1431,9-5-2328,0 1 0,-1 0 0,1-1 0,0 1 0,0-1 0,-1 1 0,1-1 0,0 1 0,0-1 0,0 0 0,-1 1 0,1-1 0,0 0-1,0 0 1,1 1 0,4 0 87,-1 0 0,0 0-1,1-1 1,-1 1 0,1-1-1,-1 0 1,0-1 0,10-1-1,45-14 1006,-40 10-905,0 0-228,-1 0 1,0-1-1,0-1 1,0-1-1,-1-1 1,0 0-1,-1-1 1,0-1-1,29-28 1,-31 22-122,0 0 0,25-41 0,17-46 173,-53 98-229,18-36 86,-3-2 1,-1 0 0,-2-1-1,11-53 1,-20 64-1,-2 0 0,-1-1 0,-1 0 0,-3 0 1,-1 0-1,-6-43 0,7 76-136,-1 0-1,1 0 1,-1-1 0,0 1 0,0 0 0,0 0 0,0 0 0,0 0 0,-1 1 0,1-1 0,-3-3-1,3 5 16,1 1 0,-1 0 0,1-1 0,-1 1 0,1 0 0,-1 0 0,1-1 1,-1 1-1,1 0 0,-1 0 0,1 0 0,-1 0 0,1 0 0,-1 0 0,1 0 0,-1 0 0,1 0 0,-1 0 0,1 0 0,-1 0 0,0 0 0,1 0 0,-1 0 0,1 0 0,-1 1 0,1-1 0,-1 0 0,1 0 0,-1 1 0,1-1 0,0 0 0,-1 1 0,1-1 0,-1 0 0,1 1 0,0-1 0,-1 1 0,1-1 0,0 1 0,-1-1 0,1 1 0,0 0 0,-15 24-240,14-24 246,-18 38-40,2 1 0,2 0 0,1 1 1,-14 73-1,6 62 478,19-138-279,3-1 0,6 66-1,-3-86-100,-1 3 91,8 31 0,-8-45-31,0-1 1,0 0-1,0 1 0,0-1 1,1 0-1,0 0 0,0-1 1,0 1-1,1 0 0,4 4 1,-7-8-78,0 0-1,0 0 1,0 0 0,0-1 0,0 1 0,0 0 0,0-1 0,0 1 0,0-1 0,0 1 0,0-1 0,0 0-1,0 1 1,1-1 0,-1 0 0,0 0 0,0 0 0,0 0 0,0 0 0,1 0 0,-1 0 0,1 0-1,0-1-9,0 0 0,0 0 0,0 0 0,0 0 0,0 0 0,0 0 0,-1 0 0,1-1 0,0 1 0,-1 0 0,3-3 0,2-4-7,-1 0 1,1-1-1,-1 1 1,4-12-1,15-38-1,30-121 0,-51 167-61,2-4-256,-5 16 296,0 0 0,1 0-1,-1 0 1,0 0 0,0 0-1,0 0 1,0 0 0,0 0-1,0 0 1,0 0 0,0 0-1,0 0 1,0 0 0,0 0 0,1 0-1,-1 0 1,0 0 0,0 0-1,0 0 1,0 0 0,0 0-1,0 0 1,0 0 0,0 0-1,0 0 1,0 0 0,1 0-1,-1 0 1,0 0 0,0 0 0,0 0-1,0 0 1,0 0 0,0 0-1,0 1 1,0-1 0,0 0-1,0 0 1,0 0 0,0 0-1,0 0 1,0 0 0,0 0-1,0 0 1,1 0 0,-1 0 0,0 0-1,0 0 1,0 1 0,0-1-1,0 0 1,0 0 0,0 0-1,0 0 1,0 0 0,0 0-1,0 0 1,0 0 0,0 0-1,-1 1 1,1-1 0,0 0 0,0 0-1,0 0 1,0 0 0,0 0-1,1 30-249,-1-8 216,4 115-153,-2-115 170,1-1-1,1 0 1,0 0-1,11 27 1,-14-44 49,1 0 1,-1 0-1,1 0 1,0 0-1,1 0 1,-1-1-1,0 1 1,1-1-1,0 0 1,0 0-1,0 0 1,0 0-1,4 2 1,-4-3 10,0-1 0,0 1 1,0-1-1,0 0 1,1 0-1,-1 0 1,0-1-1,0 1 1,1-1-1,-1 0 1,0 0-1,1 0 1,-1 0-1,0 0 1,1-1-1,-1 0 1,3-1-1,17-5 25,0-1 0,-1-1 0,-1-1 0,1-1 0,-2-1 0,1-1 0,-2-1 0,21-18 0,-32 24-61,1-1-1,-1 0 1,-1-1-1,1 0 0,-2 0 1,8-14-1,28-70 61,-37 81-100,15-41 152,15-71-1,-30 114-280,-1-3-20,-6 3 113,1 0 317,7-12-85,2-16 71,-4-17-133,4-79-370,-7 123 130,0-1-201,-2 12 131,0 7-9,-4 16-81,-2 31 0,1-6 210,-18 147 42,13-84 197,-39 162-1,1-119 319,34-111 368,14-39-366,1-4-112,3-8-86,11-16-223,0 0-1,12-35 1,0 2-30,-8 21-56,27-55-255,-39 81 251,2 0-1,-1 0 1,1 1 0,1 0 0,15-15 0,-24 25 29,1-1-1,-1 1 0,1-1 1,0 1-1,-1 0 1,1-1-1,-1 1 0,1-1 1,0 1-1,-1 0 1,1 0-1,0-1 0,0 1 1,-1 0-1,1 0 1,0 0-1,0 0 0,0 0 1,0 0 5,-1 0 0,1 0 0,-1 1 0,1-1 0,-1 0 0,1 0 0,-1 1 0,1-1 0,-1 0 0,0 1 1,1-1-1,-1 0 0,0 1 0,1-1 0,-1 1 0,0-1 0,1 1 0,-1-1 0,0 2 0,2 2-20,-1 1 0,0-1-1,0 1 1,0 8 0,0-6 49,-1 3-5,1 0 0,-2 0 0,1 0 0,-1 0 0,-1 0 0,-2 10-1,-3 4 13,-12 29-1,15-46 5,1-1 0,-1 1 0,0-1 0,-1 0 0,-5 6 0,-4 6-155,8-11 217,6-7-97,-1 0 1,1 1-1,0-1 1,0 0-1,-1 0 1,1 1-1,0-1 1,-1 0-1,1 0 1,0 1-1,0-1 0,0 0 1,-1 1-1,1-1 1,0 0-1,0 1 1,0-1-1,0 0 1,0 1-1,-1-1 0,1 0 1,0 1-1,0-1 1,0 1-1,0-1 1,0 0-1,0 1 1,0-1-1,0 0 1,0 1-1,1-1 0,-1 0 1,0 1-1,0-1 1,0 0-1,0 1 1,0-1-1,1 0 1,-1 1-1,0-1 0,0 0 1,1 1-1,-1-1 1,0 0-1,0 0 1,1 1-1,-1-1 1,0 0-1,1 0 1,-1 1-1,8 10 54,0-1-117,-4-7 77,1 0 0,0 0-1,0 0 1,0-1 0,0 0 0,0 0 0,0 0 0,0-1 0,1 1 0,-1-1 0,0-1 0,1 1 0,10-1 0,-6-1 48,-1 0 0,1-1 0,-1-1 0,0 1 0,0-2 0,0 1 1,10-6-1,4-2 44,-2-1 1,0 0 0,33-27-1,-43 29-73,-1 1 0,0-1 0,-1 0 0,0-1 0,-1 0 0,0-1 0,-1 0 0,6-13 0,-4 5-38,-1 1 1,0-1-1,-2 0 0,4-23 1,-9 39-8,-1 0 0,1 0 0,-1 0 0,-1 0 1,1 0-1,-2-6 0,2 9 2,0 0 1,0 0-1,0 0 1,-1 0-1,1 0 0,0 0 1,-1 0-1,1 0 1,-1 0-1,1 0 1,-1 1-1,0-1 0,1 0 1,-1 0-1,0 0 1,1 1-1,-1-1 0,0 0 1,0 1-1,0-1 1,1 1-1,-1-1 0,0 1 1,0 0-1,0-1 1,0 1-1,0 0 0,0-1 1,0 1-1,-2 0 1,1 0-9,-1 0 0,1 1 0,-1 0 0,1-1 1,-1 1-1,1 0 0,-1 0 0,1 0 0,-1 0 0,1 1 1,0-1-1,0 1 0,0-1 0,0 1 0,-3 3 1,-1 1-7,0 1-1,0 0 1,-6 11 0,2 0 14,0 0-1,1 0 0,1 1 0,1 0 0,1 0 1,-6 29-1,11-42 33,0-1 0,1 1 1,-1 0-1,1 0 0,1 0 0,-1 0 0,1 0 0,0 0 1,0-1-1,1 1 0,0 0 0,0-1 0,0 1 1,1-1-1,-1 0 0,1 1 0,0-2 0,1 1 1,-1 0-1,1 0 0,0-1 0,1 0 0,-1 0 1,0 0-1,1-1 0,0 1 0,9 4 0,8 3 36,2-1-1,-1 0 0,1-2 1,1-1-1,28 5 0,-24-8-1855,1 0 0,31-2 0,-59-2 1753,1 1-536,0-1-1,0-1 1,0 1 0,-1 0 0,1-1 0,6-1 0,-8 2 402,-1-1-1,1 1 1,0-1 0,-1 1 0,1 0 0,0-1 0,-1 0 0,1 1-1,0-1 1,-1 1 0,1-1 0,-1 0 0,1 1 0,-1-1-1,0 0 1,1 0 0,-1 1 0,0-1 0,1 0 0,-1 0 0,0 0-1,0 1 1,0-1 0,0 0 0,0 0 0,0 0 0,0 0 0,0 1-1,0-1 1,0 0 0,0 0 0,-1-1 0,-10-34-4375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6:43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16 9792,'-81'-15'3648,"73"18"-2848,3-3 64,13 5-2016,10 2 320,5 6 480,4-1-4128,0 8 2464,-9 0-1664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6:49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1090 3552,'0'-5'9744,"15"-2"-7696,-8 1-1884,0 1 1,0-1-1,-1 0 1,0 0-1,0-1 1,-1 0-1,0 0 1,0-1 0,4-8-1,2-6 18,0-1 0,7-25 0,59-249 823,-57 205-666,-8 35-93,-3 0-1,2-71 0,-16-115 331,-2 207-858,3 48-592,-2 14 713,-37 334-431,-12 66 1045,-7-166 23,38-183 403,-43 97 1,66-170-751,-1-1 0,0 0 0,0 0 0,0 0 0,-4 5 0,6-8-119,0 0 1,0 0 0,0 0 0,0 1 0,-1-1 0,1 0 0,0 0-1,0 0 1,0 0 0,-1 0 0,1 1 0,0-1 0,0 0 0,-1 0-1,1 0 1,0 0 0,0 0 0,-1 0 0,1 0 0,0 0 0,0 0 0,-1 0-1,1 0 1,0 0 0,0 0 0,-1 0 0,1 0 0,0 0 0,0 0-1,-1 0 1,1 0 0,-1-1-3,1 0 1,0 0-1,-1 1 0,1-1 0,0 0 1,-1 0-1,1 0 0,0 0 0,0 1 1,0-1-1,0 0 0,-1 0 1,1 0-1,1 0 0,-1-1 0,0-10-46,1-1 0,1 0 0,0 1 0,1 0 0,1-1-1,-1 1 1,2 0 0,0 1 0,0-1 0,1 1 0,0 0-1,9-11 1,12-13-97,1 1 0,39-34 1,-54 54 112,32-26-96,2 2 0,79-49 0,-41 29-142,-75 51 330,-7 4-69,1 1 1,-1-1 0,0 1-1,1 0 1,-1 0-1,1 0 1,0 0 0,0 1-1,4-2 1,-12 15-66,-71 136-320,73-145 377,0 1 1,1 0 0,0 0-1,0 0 1,0 0 0,0 0-1,0 0 1,1 1 0,0-1-1,0 0 1,0 0 0,0 0-1,1 0 1,0 1 0,2 6-1,-2-8 60,0 0-1,1 0 0,0 0 1,0 0-1,0-1 0,0 1 1,0 0-1,0-1 0,0 0 1,1 1-1,0-1 0,-1 0 1,1 0-1,0 0 0,0-1 0,0 1 1,0-1-1,0 0 0,0 1 1,5 0-1,-2-1 4,1 1 0,0-1 0,0-1 0,0 1 0,-1-1 0,1 0-1,0-1 1,0 0 0,0 0 0,0 0 0,-1-1 0,1 0 0,9-4 0,-12 4-6,1 0 1,-1 0-1,0-1 0,0 1 1,0-1-1,-1 0 0,1 0 1,0 0-1,-1-1 0,0 1 1,0-1-1,0 0 0,0 0 1,-1 0-1,1 0 0,-1 0 1,0-1-1,-1 1 0,1-1 1,1-5-1,-2 2-29,0-1 0,-1 1 1,0 0-1,0-1 0,0 1 0,-1 0 0,-1 0 1,1 0-1,-1 0 0,-1 0 0,1 0 1,-7-12-1,5 13-68,1 0-1,-1 1 1,-1-1 0,1 1 0,-1 0 0,0 0 0,-1 1 0,1-1 0,-1 1-1,0 1 1,0-1 0,-1 1 0,-12-7 0,16 10-30,-1 0 0,1 0 0,-1 1-1,1-1 1,-1 1 0,1 0 0,-7 0 0,3 0-85,6 0 98,3 0 80,20-2 85,0-1-1,0-1 0,-1-2 0,39-13 1,-36 9-57,1-1 0,30-20 0,-33 18-63,1 1 0,34-13-1,-56 25 22,8-4 6,1 1-1,-1 1 1,1-1-1,-1 2 1,13-2-1,-20 3-8,0 0-1,0 0 1,1 0-1,-1 0 1,0 1-1,0-1 0,0 1 1,0 0-1,0-1 1,0 1-1,0 0 1,0 0-1,0 0 0,0 0 1,0 1-1,0-1 1,-1 0-1,1 1 1,0-1-1,-1 1 0,1 0 1,-1-1-1,0 1 1,0 0-1,0 0 1,0 0-1,0 0 0,0 0 1,1 2-1,0 5 11,0-1 0,-1 1 0,0 0 0,0 0 0,-1-1-1,-1 15 1,0 1 20,-1 29 4,0 13-34,2-58 28,1 0-1,0 1 1,0-1 0,1 0-1,0-1 1,4 10 0,-6-16-7,1 0 0,-1 0 1,1 0-1,0 0 0,0 0 1,-1 0-1,1-1 1,0 1-1,0 0 0,0 0 1,0 0-1,0-1 0,0 1 1,0-1-1,0 1 1,0-1-1,0 1 0,1-1 1,-1 1-1,0-1 0,0 0 1,0 0-1,0 0 0,1 1 1,-1-1-1,0 0 1,0-1-1,0 1 0,1 0 1,-1 0-1,1-1 0,6-1 78,-1 0-1,1 0 1,11-6-1,-16 7-88,26-13 61,0-1-1,40-30 1,51-46-60,-33 23 17,-84 65-62,1 0 0,0 1 0,0 0 1,0 0-1,1 0 0,-1 0 1,8-2-1,-11 4 24,0 0 0,0 0-1,0-1 1,0 1 0,0 0 0,0 0 0,0 0 0,0 1 0,0-1-1,0 0 1,0 0 0,0 0 0,0 1 0,0-1 0,0 0-1,-1 1 1,1-1 0,0 1 0,0-1 0,0 1 0,0 0 0,-1-1-1,1 1 1,0 0 0,-1-1 0,1 1 0,-1 0 0,1 0-1,0 0 1,-1-1 0,0 1 0,1 0 0,-1 0 0,0 0 0,1 0-1,-1 0 1,0 0 0,0 0 0,0 0 0,1 0 0,-1 0-1,-1 1 1,3 22 34,-2 0 0,-1 1 0,0-1 0,-2 0 0,-1 0-1,-11 36 1,3-32 255,11-27-54,7-10 16,3-4-145,12-22 0,2-5-141,2 0-29,-9 15-18,31-40-1,-46 64 82,-1 0 0,1 0-1,0 0 1,0 0-1,0 0 1,0 0 0,0 0-1,0 0 1,0 0 0,0 1-1,0-1 1,0 0 0,1 1-1,-1-1 1,0 1-1,0-1 1,1 1 0,-1 0-1,0 0 1,1-1 0,1 1-1,-2 1 4,0-1 0,0 1 0,0 0 0,0-1 0,0 1 0,0 0 0,0 0 0,0 0 0,0 0 0,-1 0 0,1 0 0,0 0 0,-1 0 0,1 0 0,0 0 0,-1 0 0,0 0-1,1 0 1,-1 0 0,1 1 0,-1-1 0,0 1 0,2 6 4,-1 0 0,0 0 0,0 0 0,-1 0 0,0 0 0,-1 12 1,-12 49-41,9-47 44,-10 33 348,12-52-191,2-4 48,3-8-95,40-49-75,-28 36-31,1 0 0,34-35 0,-38 46 29,32-28-54,-39 36-28,-1-1 1,1 2-1,-1-1 0,1 0 0,0 1 1,0 0-1,0 0 0,9-2 1,-13 4 43,0 0 0,0 0 0,0 0 0,0 0 0,1 0 0,-1 0 0,0 0 0,0 1 0,0-1 0,0 0 0,1 1 0,-1-1 0,0 0 1,0 1-1,0-1 0,0 1 0,0 0 0,0-1 0,1 2 0,0 0-3,-1 0 0,1 0 0,0 0 1,-1 0-1,1 0 0,-1 1 0,0-1 0,2 4 0,-1 1-29,1 1 0,-1 0 0,-1 1-1,2 11 1,-2 40 25,0 5-67,0-58 140,0 1 0,1 0 0,0-1-1,0 0 1,0 1 0,5 9 0,-6-16-38,-1 0 0,1-1 1,-1 1-1,1 0 1,0 0-1,-1 0 0,1-1 1,0 1-1,-1 0 1,1-1-1,0 1 0,0 0 1,0-1-1,0 1 1,0-1-1,0 1 1,-1-1-1,1 0 0,0 1 1,0-1-1,0 0 1,0 0-1,0 0 0,0 0 1,1 0-1,-1 0 1,0 0-1,0 0 0,1 0 1,3-1 18,-1 0 0,1-1 0,0 0 0,7-3 0,-7 3-33,5-3 14,0 0-1,-1-1 1,1 0-1,-1-1 1,-1 0-1,13-12 1,39-51-180,-18 17 138,-42 53 17,0 0-1,0 0 0,0 0 1,1 0-1,-1 0 0,0-1 1,0 1-1,0 0 0,0 0 1,0 0-1,0 0 0,0 0 1,0 0-1,0 0 0,0 0 1,1 0-1,-1 0 0,0 0 1,0 0-1,0 0 0,0 0 1,0-1-1,0 1 0,1 0 1,-1 0-1,0 0 0,0 0 1,0 0-1,0 0 0,0 0 1,0 0-1,0 0 0,1 1 1,-1-1-1,0 0 0,0 0 1,0 0-1,0 0 0,0 0 1,0 0-1,0 0 0,1 0 1,-1 0-1,0 0 0,0 0 1,0 0-1,0 0 0,0 1 1,0-1-1,0 0 0,0 0 1,0 0-1,3 11-76,-2 16 14,-1-25 49,-3 76 6,-2-38 70,5-40-57,0 0 1,0 1-1,0-1 0,-1 0 0,1 1 1,0-1-1,0 0 0,0 1 1,0-1-1,1 0 0,-1 0 0,0 1 1,0-1-1,0 0 0,0 1 1,0-1-1,0 0 0,0 0 1,0 1-1,1-1 0,-1 0 0,0 0 1,0 1-1,0-1 0,1 0 1,-1 0-1,0 1 0,0-1 1,1 0-1,-1 0 0,0 0 0,0 0 1,1 0-1,-1 1 0,0-1 1,1 0-1,-1 0 0,0 0 0,0 0 1,1 0-1,-1 0 0,0 0 1,1 0-1,-1 0 0,0 0 1,1 0-1,-1 0 0,10-4 127,-10 3-123,6-3 14,-1-1-1,1 0 1,-1 0-1,0 0 1,-1-1 0,1 0-1,-1 0 1,0 0-1,-1 0 1,1-1-1,3-10 1,17-28 12,-12 31-171,-11 13 22,2 9-70,-3-6 174,14 68-113,-11-60 130,0-1-1,0 0 1,1 0 0,0 0-1,7 12 1,-10-20 7,2 4 2,11 0 48,-11-4-47,0-2 0,1 1 0,-1 0 0,0-1 0,1 1 0,-1-1 0,0 0 0,0 0 0,1 0-1,-1-1 1,4-2 0,4 0 33,2-2 7,0 0 0,-1-1 1,0 0-1,0-1 1,0 0-1,-1-1 1,-1 0-1,19-20 1,-15 11-54,0-1 0,-1 0 0,-1-1 0,17-36 1,14-54 194,-15 35-344,-16 49 82,-2-1 1,-1 0 0,-1 0 0,7-50 0,-12 61-60,-3 14 89,1 0-1,-1 0 0,1 0 1,-1 0-1,0 0 0,0 1 1,0-1-1,0 0 1,0 0-1,-1-4 0,1 6 29,0 0-1,0 0 0,0 0 1,0-1-1,0 1 0,0 0 1,0 0-1,0 0 0,-1 0 1,1 0-1,0-1 0,0 1 1,0 0-1,0 0 0,0 0 0,-1 0 1,1 0-1,0 0 0,0 0 1,0 0-1,0 0 0,-1 0 1,1 0-1,0 0 0,0-1 1,0 1-1,-1 0 0,1 0 1,0 1-1,0-1 0,0 0 1,0 0-1,-1 0 0,1 0 1,0 0-1,0 0 0,0 0 1,0 0-1,-1 0 0,1 0 1,0 0-1,0 0 0,0 1 1,-9 6-269,6-5 263,-3 5-19,0-1-1,0 1 0,0 1 0,1-1 1,0 1-1,0 0 0,1 0 1,0 0-1,-6 17 0,0 7 33,-7 44 0,12-52-1,-4 21 15,-6 80 1,14-108-4,1 1 0,1-1 0,0 0 0,2 1 0,0-1 0,0 0 0,12 30 0,-13-43 18,-1 0 0,1 0 0,0 0 0,1 0 0,-1 0 0,1-1 0,-1 1 0,1-1 0,0 0 0,0 0 0,0 0 0,1 0 0,-1 0 0,1-1 0,0 1 0,-1-1 0,1 0 0,0 0 0,0-1 0,1 1 0,-1-1 0,0 0 0,0 0 0,1 0 0,-1-1 0,0 1 0,1-1 0,-1 0 0,0-1 0,1 1 0,-1-1 0,1 1 0,-1-1 0,0-1 0,7-1 0,1-2-10,0-1 1,0 0 0,-1 0-1,0-1 1,0-1 0,-1 0-1,0 0 1,0-1 0,13-15-1,-8 6-8,-1 0-1,0-1 1,-2-1 0,16-33-1,-20 42-55,-7 10 53,-1-1 0,1 1 0,0 0 0,-1 0 0,1 0 0,0 0 0,-1 0 0,1-1 0,-1 1 0,0 0 0,1-2 0,-7 8-162,-30 56-85,-18 25 437,39-67-176,1 1-1,1 0 0,1 1 0,-13 29 1,24-47 19,0 0 1,0 0-1,1-1 1,-1 1 0,1 0-1,-1 0 1,1 0-1,0 0 1,1 0 0,-1 0-1,0 0 1,2 6 0,-1-9-34,-1 0 1,0 1-1,1-1 1,-1 0-1,1 0 1,-1 0 0,0 0-1,1 1 1,-1-1-1,1 0 1,-1 0 0,1 0-1,-1 0 1,1 0-1,-1 0 1,1 0 0,-1 0-1,0-1 1,1 1-1,-1 0 1,1 0-1,0 0 1,-1 0 10,6-2 5,0 0 0,0 0 1,0-1-1,0 1 1,0-1-1,-1 0 1,1-1-1,-1 1 1,0-1-1,0 0 0,8-9 1,1-4-29,0 0 0,12-21 1,-17 23 67,3-4-83,-10 14-17,1 0 1,0 1 0,1-1-1,4-5 1,-7 9-140,-1 3 64,4 6 85,0 1 0,0-1 0,1 0 0,0 0 0,1 0 0,-1-1 0,1 0 0,1 0 0,12 11 1,-13-14 52,-1 0 0,0 0 1,1-1-1,0 0 1,0 0-1,0 0 1,0-1-1,1 0 1,-1 0-1,0-1 1,1 1-1,-1-1 1,1-1-1,13 0 1,4-1 21,1-2 0,-1-1 0,1-1 0,23-9 0,-37 10-15,0 0-1,0 0 1,-1-1-1,1-1 0,-1 0 1,-1 0-1,1-1 1,-1 0-1,0 0 0,14-17 1,-9 7 60,-4 5-111,-1 1 0,8-15 0,-14 22 17,-1-1-1,0 0 0,0 1 1,0-1-1,-1 0 0,1 0 1,-1 0-1,-1 0 1,1 0-1,0-5 0,1 3 27,-2 7-25,1 0 0,-1-1 0,0 1 0,0 0 0,1 0 0,-1-1 1,0 1-1,0 0 0,0-1 0,0 1 0,1 0 0,-1-1 0,0 1 0,0 0 0,0-1 0,0 1 0,0 0 0,0-1 0,0 1 0,0-1 1,0 1-1,0 0 0,0-1 0,0 0 0,0 1 155,0-4-177,0 3-191,4 15-342,6 78 251,-1-9 406,-6-56 2,2 49 0,-5-75-90,0 0 0,0 0 0,0 0 0,0 0 0,0 0 0,0 0 0,0 0 0,-1 0 0,1 0 0,0 0 1,-1 0-1,1-1 0,0 1 0,-1 0 0,1 0 0,-1 0 0,1 0 0,-1-1 0,0 1 0,1 0 1,-1-1-1,-1 2 0,1-1 10,-1-1 0,1 1-1,-1-1 1,1 1 0,-1-1 0,1 0 0,0 0 0,-1 0 0,1 0 0,-1 0 0,1 0-1,-1 0 1,-1 0 0,-6-2-2,1-1 0,-1 1 1,1-2-1,-8-3 0,12 5-103,-7-1 79,2 1-25,16 0-270,10 3 135,32 6 1,-31-4 120,33 1 0,-1-4-142,31 0-2726,-2 6-3417,-70-5 5058,0 1 1,-1 1 0,1 0 0,-1 0 0,0 0 0,0 1 0,0 1 0,12 8 0,-13-9 340,11 6-1494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6:51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73 680 3232,'-7'-1'4038,"20"-1"1630,-1 1-4676,1-3-320,-2 0 0,1-1 1,0 0-1,-1-1 0,13-8 0,-12 7-428,2-2-41,0-1-1,-1 0 1,0-1-1,0-1 1,-1 0-1,-1-1 1,0 0-1,0-1 1,10-17-1,6-19 114,32-74 0,-29 56 35,10-32-69,-21 47 274,-15 42-480,-1 0 0,0 1 0,-1-1 0,0 0 1,-1 0-1,1-19 0,-2 25-553,-3 17 37,-8 20 232,-10 37 0,2-3 202,-3 3 101,-4-1-1,-68 126 0,-12-25 162,-7 13 352,102-161-549,-64 102 986,68-115-694,7-7-347,0-1 1,0 0-1,0 0 1,0 0-1,0 0 1,-1 0-1,1 0 0,0 0 1,0 0-1,0 0 1,0 0-1,0 0 1,0 0-1,0 0 0,0 0 1,0 0-1,0 0 1,0 0-1,0 0 1,0 0-1,-1 0 0,1 0 1,0 0-1,0 0 1,0 0-1,0 0 1,0 0-1,0 0 0,0 0 1,0 0-1,0 0 1,0 0-1,0 0 1,0 0-1,0 0 1,0 0-1,0 0 0,0-1 1,-1 1-1,1 0 1,0 0-1,0 0 1,0 0-1,0 0 0,0 0 1,0 0-1,0 0 1,0 0-1,0 0 1,0 0-1,0 0 0,0 0 1,0 0-1,0 0 1,0-1-1,0 1 1,0 0-1,0 0 0,0 0 1,0 0-1,6-21 154,1 7-135,1 0 0,1 0 0,0 1 0,0 0 1,1 1-1,1 0 0,0 1 0,15-12 0,17-12-53,50-28-1,-51 35-10,29-21-55,92-86 0,83-76 27,-196 171-267,-56 46 251,-1 0-1,1 1 1,1 0 0,-1 0-1,1 1 1,-5 8 0,-12 23 51,2 0 0,-28 76 0,46-110 48,1 0 1,-1 0-1,1 0 0,0 1 0,0-1 0,0 0 0,1 1 0,0-1 0,0 0 0,0 1 1,1-1-1,0 1 0,0-1 0,0 0 0,0 0 0,4 8 0,-4-12-2,1 1 1,-1-1-1,1 1 0,-1-1 0,1 0 0,-1 0 1,1 1-1,0-1 0,0 0 0,-1 0 0,1-1 0,0 1 1,0 0-1,0-1 0,0 1 0,0-1 0,0 1 0,0-1 1,0 0-1,0 0 0,4 0 0,5-1 86,-1 0-1,20-4 0,-20 2-48,0 0-1,1-1 1,-1 0-1,-1 0 0,1-1 1,-1 0-1,1-1 1,-2 0-1,1-1 0,13-13 1,-17 16-23,-1-1 1,0 0 0,0 0-1,-1-1 1,1 1 0,-1-1-1,0 1 1,3-11 0,-5 12-14,0 0 0,0-1 0,0 1 0,-1 0 0,0-1 0,0 1 0,0-1 0,0 1 0,0-1 0,-1 1 0,0 0 0,0-1 0,-2-4 0,2 5-58,-1 1 0,0-1 0,0 1 0,0 0 0,0 0 0,0 0 0,-1 0 0,1 0 0,-1 0 0,0 0 0,1 1 0,-5-3 0,-1 0-16,0 0 1,-1 0 0,-14-4-1,23 9 58,0 0 0,0 0 0,0 0 0,0 0 0,0 0 0,0-1-1,-1 1 1,1 0 0,0 0 0,0 0 0,0 0 0,0 0 0,0 0 0,0 0 0,0 0-1,0 0 1,0 0 0,0-1 0,-1 1 0,1 0 0,0 0 0,0 0 0,0 0 0,0 0-1,0 0 1,0 0 0,0-1 0,0 1 0,0 0 0,0 0 0,0 0 0,0 0-1,0 0 1,0 0 0,0-1 0,0 1 0,0 0 0,0 0 0,0 0 0,0 0 0,0 0-1,0 0 1,1-1 0,-1 1 0,0 0 0,0 0 0,0 0 0,0 0 0,0 0 0,0 0-1,0 0 1,0 0 0,0 0 0,0-1 0,1 1 0,-1 0 0,0 0 0,0 0-1,0 0 1,0 0 0,0 0 0,0 0 0,1 0 0,-1 0 0,0 0 0,0 0 0,0 0-1,0 0 1,12-5-79,-10 4 70,26-10-20,0 1-1,30-6 1,-42 13 22,-1 0 1,1 1-1,0 0 0,0 2 1,23 1-1,-30 0 40,1 1-1,-1 0 1,0 1-1,0 0 1,-1 0-1,1 1 0,0 0 1,-1 0-1,0 1 1,0 0-1,-1 1 1,8 6-1,8 10 183,-2 0-1,25 34 1,8 9-30,-45-56-164,0-1 0,1 0 0,-1 0 0,1-1 0,1 0 0,0-1 0,0 0 0,0-1 0,0 0 0,1 0 0,22 4 0,-18-6-502,0-1 1,0 0-1,0-1 0,0-1 0,0 0 0,0-2 0,0 1 1,27-8-1,-28 5-1038,0 0 0,-1-1-1,1-1 1,26-14 0,11-19-1848,-52 39 3370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6:55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15 625 2560,'-15'5'4849,"21"-1"-1773,-2-3-2801,-1 0 0,1-1 0,-1 1 1,1-1-1,0 1 0,-1-1 0,1-1 0,0 1 0,-1 0 1,1-1-1,-1 0 0,1 1 0,4-3 0,6-2 446,-1 0 1,13-7-1,-17 7-495,-1-1 0,0 1 0,0-1 0,-1-1 0,0 1 0,0-1 0,0 0 0,8-14 0,4-6 196,17-36 0,-19 31-202,127-219 1610,-135 236-1471,0-1 0,13-33 0,-21 39-236,-1 10-127,0 0 1,0-1-1,0 1 1,0 0-1,-1 0 0,1 0 1,0 0-1,0 0 1,0 0-1,0 0 0,0-1 1,0 1-1,-1 0 1,1 0-1,0 0 0,0 0 1,0 0-1,0 0 1,0 0-1,-1 0 1,1 0-1,0 0 0,0 0 1,0 0-1,0 0 1,-1 0-1,1 0 0,0 0 1,0 0-1,0 0 1,0 0-1,0 0 0,-1 0 1,1 0-1,-1 1-20,0 0 0,-1-1 0,1 1-1,0 0 1,0 0 0,0 0 0,0 0 0,0 0-1,0 0 1,0 0 0,-1 2 0,-4 7-17,0 0 1,1 1 0,0-1 0,1 1 0,0 1 0,-3 14-1,-7 71 55,13-89-34,-3 21 70,2 1 0,1 0 0,2 0 0,1 0 0,1 0 0,1 0 0,14 47 0,-17-73-21,1 0 1,-1 1 0,1-1 0,0 0 0,0 0 0,1-1-1,-1 1 1,1 0 0,-1-1 0,1 1 0,0-1-1,1 0 1,-1 0 0,0 0 0,1-1 0,7 5 0,-6-5 11,0 0 0,1 0 1,-1-1-1,1 0 1,0 0-1,0 0 0,-1 0 1,1-1-1,0 0 1,0 0-1,-1-1 1,10-1-1,5-3 16,1 0 0,-1-1 0,-1-1-1,1-1 1,-1 0 0,-1-2 0,1 0 0,-2-1 0,1-1 0,-2 0 0,0-2 0,0 0-1,-1 0 1,16-21 0,5-8-136,92-103 195,-97 114-130,1 2 0,51-37 0,-40 39-79,-17 11-132,26-23-1,-63 49-342,1-1 510,1-1 0,0 2-1,0-1 1,-14 18 0,3 7 101,1 1 0,-27 69 0,-12 78-76,51-156 154,2 1-1,0-1 1,2 1-1,-1 31 1,4-56 82,2-1-163,0 0 0,-1-1 1,1 1-1,0-1 0,0 1 1,-1-1-1,1 1 1,-1-1-1,1 0 0,-1 0 1,1 0-1,-1 0 0,1 0 1,-1 0-1,0-1 0,0 1 1,1 0-1,-1-1 1,1-1-1,2-4-18,1 0 1,5-12-1,1-7-32,-2 0 0,0-1 0,-2 0 0,-1 0 0,-2-1 0,0 1 0,-2-1 0,-1-34 0,-2 87-153,0-10 48,1 0-1,0 0 1,1 0 0,0 0 0,5 16 0,-4-22 150,0-1 0,1 1-1,1-1 1,0 0 0,0 0-1,0 0 1,1-1 0,0 1-1,0-1 1,1 0 0,0-1-1,0 0 1,1 1 0,0-2-1,0 1 1,0-1 0,0 0-1,1-1 1,0 0 0,0 0-1,0 0 1,1-1 0,-1 0-1,1-1 1,10 2 0,14 0 58,1-2 0,0-1 1,-1-2-1,1-1 0,53-10 1,-47 2-134,0-2 1,38-18 0,-38 14 71,126-54 153,-130 52-88,0-2-1,47-34 1,-82 54-86,0-1 0,0 0 0,0 1 1,0-1-1,-1 0 0,1 0 0,0 0 0,0 0 1,0 0-1,-1 0 0,1 0 0,-1 0 0,1 0 0,-1 0 1,1 0-1,-1 0 0,1 0 0,-1 0 0,0-1 1,0 0-1,0 1-15,0 1 0,0 0 1,0-1-1,0 1 0,0 0 1,0 0-1,0-1 0,-1 1 1,1 0-1,0-1 0,0 1 1,0 0-1,-1 0 0,1-1 1,0 1-1,0 0 0,-1 0 0,1 0 1,0-1-1,-1 1 0,1 0 1,0 0-1,0 0 0,-1 0 1,0-1-1,0 1-26,0 0-1,-1 0 1,1 0-1,0 0 1,-1 0-1,1 0 1,-1 0-1,1 0 1,-3 1 0,-6 2-37,0 0 1,0 1-1,0 1 1,1-1 0,-1 1-1,-12 10 1,-50 43-69,48-37 111,-4 3 22,1 0 0,1 2 0,2 1 0,0 1 1,-32 51-1,53-74 4,1 1-1,-1-1 1,1 1 0,0-1 0,0 1 0,1 0-1,-1 0 1,0 7 0,2-11 46,24 0 139,-18-4-156,-1 0 1,0 0-1,0 0 1,1-1-1,-1 0 1,-1 0-1,7-4 1,30-28 80,-40 34-108,16-15 18,-1-1 1,-1 0-1,0-1 1,-1-1-1,11-22 1,49-105-12,-62 120-3,19-39-37,20-42-50,-42 85 44,-1-1 0,9-41 0,-15 56 10,-1 0 0,0 0 1,-1-11-1,0 17 0,0 0 1,0 0-1,0 0 1,-1 0-1,1 0 1,-1 0-1,1 0 1,-1 0-1,1 0 0,-1 1 1,0-1-1,0 0 1,0 0-1,0 1 1,0-1-1,0 1 1,-1-1-1,-1-2 1,2 4-8,0-1 1,0 1 0,0 0 0,0 0 0,1-1 0,-1 1 0,0 0 0,0 0 0,0 0 0,0 0-1,0 0 1,0 0 0,0 0 0,1 0 0,-1 0 0,0 1 0,0-1 0,0 0 0,0 0 0,-1 1-1,-17 11-156,13-8 128,-5 4 66,1-1-1,1 2 1,-1-1 0,1 1-1,1 1 1,-1 0-1,2 0 1,-1 0-1,2 1 1,-9 18 0,-1 6-41,2 2 0,-11 41 1,-12 67 261,34-124-165,0-1 0,1 0-1,2 1 1,0-1-1,3 27 1,-2-41-30,0-1 1,0 0-1,1 0 0,-1 0 1,1-1-1,0 1 0,1 0 1,-1-1-1,1 1 0,5 6 1,-6-9 10,1 1 0,-1-1 0,1 1 0,-1-1 0,1 0 0,0 0 0,0 0 0,0 0 0,0-1 0,0 1 0,0-1 1,1 0-1,-1 0 0,0 0 0,1 0 0,5 0 0,16 0 76,0-1-1,1-1 1,-1-1 0,0-1 0,40-11-1,-49 9-91,0 0 0,-1 0 0,1-2 0,-1 0 0,-1-1 0,0 0 0,0-1-1,0-1 1,19-18 0,-13 8 9,-2-2-1,30-43 1,-48 64-59,0 1 1,0-1 0,1 0-1,-1 1 1,0-1-1,1 1 1,-1-1-1,0 1 1,1-1-1,-1 1 1,1-1 0,-1 1-1,1-1 1,-1 1-1,1 0 1,-1-1-1,1 1 1,-1 0-1,2-1 1,-3 15-455,1-10 496,-6 41-112,4-33 71,0 1-1,0 0 1,2 0 0,-1-1-1,2 1 1,-1 0 0,4 15-1,-3-25 24,0 3 41,1 0 0,-1 0 1,2 1-1,-1-1 0,0-1 0,6 10 0,-7-14-27,1 1 0,-1 0-1,1-1 1,0 1-1,-1-1 1,1 0-1,0 1 1,0-1-1,0 0 1,0 0-1,0 0 1,0 0 0,0-1-1,0 1 1,0-1-1,0 1 1,1-1-1,-1 0 1,0 1-1,0-1 1,0 0-1,1 0 1,3-1 0,140-28 125,-110 21-142,10-3 16,0-2 0,-1-3-1,-1-1 1,0-2 0,-1-2-1,60-40 1,-85 51-76,-13 7 37,-1 1 0,1-1 0,-1 0 0,5-4 1,-13 19-536,-8 4 536,0 0 0,-1-1 0,-1 0 0,0-1 0,-18 13 1,-86 58-80,61-46 87,50-35 49,1 1 0,-1 0 0,1 1 0,1 0 0,-10 11 0,14-16 52,10-1 20,1-1 0,-1 0 0,0 0 0,0-1 1,1-1-1,8-3 0,-4 0-98,0-1 0,0 0 0,-1-1 0,0-1 0,0 0 1,-1-1-1,0 0 0,12-14 0,11-4-679,-34 28 658,-1 0 0,0 0-1,1 0 1,-1 0 0,0 0 0,0 0 0,1 0-1,-1 0 1,0 0 0,1 0 0,-1 0 0,0 0-1,1 0 1,-1 1 0,0-1 0,0 0 0,1 0-1,-1 0 1,0 0 0,1 1 0,-1-1 0,0 0-1,0 0 1,0 0 0,1 1 0,-1-1 0,0 0 0,0 0-1,0 1 1,1-1 0,-1 0 0,0 1 0,0-1-1,0 0 1,0 0 0,0 1 0,5 9-15,-5-10 28,10 43-111,-2-17 141,-7-20-11,0-1 0,1 1-1,0 0 1,0-1 0,1 1 0,4 7 0,-6-12 7,0 1 0,1-1 0,-1 0 0,0 0 1,1 0-1,-1 1 0,1-1 0,-1 0 0,1-1 1,-1 1-1,1 0 0,0 0 0,-1-1 0,1 1 0,0-1 1,0 1-1,-1-1 0,1 0 0,0 0 0,0 0 1,-1 0-1,1 0 0,0 0 0,0 0 0,0-1 1,-1 1-1,3-1 0,5-2 27,0 0 1,0-1-1,0 0 1,0 0-1,-1-1 1,0 0-1,14-11 1,50-51-52,-58 51-1,-1 1 1,-1-2-1,18-31 0,24-59-11,-47 91 5,23-48-48,62-119-132,-89 178 171,1-1-118,0-1-1,0 0 1,-1 0-1,5-14 1,-8 21 120,1 0 1,-1 0-1,0 0 1,0-1-1,0 1 1,0 0-1,0 0 1,0-1-1,0 1 1,1 0-1,-1 0 1,0-1-1,0 1 1,0 0-1,0 0 1,0-1-1,0 1 1,0 0 0,0 0-1,0-1 1,-1 1-1,1 0 1,0-1-1,0 1 1,0 0-1,0 0 1,0 0-1,0-1 1,0 1-1,-1 0 1,1 0-1,0-1 1,0 1-1,0 0 1,-1 0-1,1 0 1,0 0-1,0-1 1,0 1 0,-1 0-1,1 0 1,-1 0 2,0 0 1,1 0 0,-1 1-1,0-1 1,1 0 0,-1 1-1,0-1 1,1 0 0,-1 1-1,1-1 1,-1 1 0,0-1-1,1 1 1,-1-1 0,1 1-1,-1 1 1,-10 14 43,1 1-1,1 1 1,1 0 0,0 0 0,-6 24-1,3-10 5,-74 230 261,83-255-261,-1 2-20,0 0 0,1 0 0,0 1-1,0 9 1,1-18-9,1 1-1,0-1 1,0 1-1,0-1 1,0 0-1,0 1 1,0-1-1,0 0 1,1 1-1,-1-1 1,0 0-1,1 1 1,-1-1-1,1 0 1,0 0-1,-1 0 1,1 1-1,0-1 1,-1 0-1,1 0 1,0 0-1,0 0 1,0 0 0,0 0-1,0 0 1,0-1-1,0 1 1,1 0-1,-1-1 1,0 1-1,0 0 1,1-1-1,-1 0 1,0 1-1,0-1 1,3 1-1,4-1 54,1 0 0,-1 0 0,1-1 0,-1 0 1,0-1-1,0 0 0,0 0 0,0 0 0,14-7 0,-6 1-215,1-1 1,-2-1-1,20-14 1,-12 7-44,-1 1 1,37-19-1,-58 35 184,-1 0 0,1 0 1,-1-1-1,1 1 0,-1 0 0,1 0 0,-1 0 0,1 0 0,-1 0 0,1 0 1,-1 0-1,1 0 0,-1 0 0,1 0 0,-1 0 0,1 0 0,-1 1 0,1-1 0,-1 0 1,1 0-1,-1 1 0,1-1 0,-1 0 0,1 0 0,-1 1 0,0-1 0,1 0 0,-1 1 1,1-1-1,-1 1 0,0-1 0,0 0 0,1 1 0,-1-1 0,0 1 0,0-1 1,1 1-1,-1-1 0,0 2 0,1 0 7,0 1-1,0-1 1,-1 1 0,1-1 0,-1 1-1,1 4 1,-1-1-3,0 20 65,4 36 1,-2-46 65,-2-14-125,0 1 0,1 0 0,-1-1 0,1 1-1,-1 0 1,1-1 0,0 1 0,0-1-1,2 4 1,-3-5 10,1-1-1,-1 1 1,1-1-1,-1 0 1,1 1-1,-1-1 1,1 1 0,-1-1-1,1 0 1,0 1-1,-1-1 1,1 0-1,-1 0 1,1 0-1,0 1 1,-1-1-1,1 0 1,0 0-1,-1 0 1,1 0 0,0 0-1,-1 0 1,1 0-1,-1 0 1,1 0-1,0-1 1,-1 1-1,1 0 1,0-1-1,18-7 103,-8 1-91,0-1 0,0 0-1,9-10 1,-12 12-99,-7 5-85,-1 6 95,-1 0 0,0 0 0,0 0 0,0 0 0,-4 9 0,3-9 76,0 0 0,1 0 0,0 0-1,-1 0 1,2 1 0,-1 4 0,0-8 3,1 0 1,0 0-1,1 0 0,-1 0 1,0 0-1,0 0 1,1 0-1,1 4 0,-2-5 3,1-1 0,-1 1-1,1-1 1,-1 1 0,1-1-1,-1 1 1,1-1-1,0 1 1,-1-1 0,1 0-1,0 1 1,-1-1-1,1 0 1,0 0 0,-1 1-1,1-1 1,0 0-1,-1 0 1,1 0 0,0 0-1,0 0 1,-1 0 0,1 0-1,0 0 1,-1 0-1,1 0 1,0-1 0,1 1-1,-1-1 2,1 0 0,0 1-1,0-1 1,0 0 0,-1 0-1,1 0 1,0-1 0,-1 1-1,1 0 1,-1-1 0,0 1-1,1 0 1,-1-1 0,0 0-1,0 1 1,0-1 0,0 0-1,0 1 1,0-1 0,0 0-1,-1 0 1,2-3 0,-1 2-34,-1 0 1,1 0 0,0-1-1,-1 1 1,1 0 0,-1-1-1,0 1 1,0-1-1,-1 1 1,1 0 0,-1-1-1,-1-4 1,1 6 11,0 0 1,0 0-1,0 0 1,0 0-1,0 0 1,-1 0-1,1 1 1,-1-1-1,1 0 1,-1 1-1,1-1 1,-1 1-1,0 0 0,0 0 1,0-1-1,0 1 1,0 1-1,0-1 1,0 0-1,0 0 1,0 1-1,0-1 1,-1 1-1,1 0 1,0-1-1,0 1 1,0 0-1,-1 0 0,1 1 1,0-1-1,0 0 1,0 1-1,-1-1 1,-3 2-1,0 0-92,10-4 22,13-5 169,10-1-67,-1 1 1,1 2 0,0 0 0,1 2-1,-1 1 1,1 1 0,-1 1 0,1 2-1,-1 1 1,36 7 0,-56-8-9,-1 0 0,1 0 0,-1 1-1,0 0 1,0 0 0,0 0 0,9 7 0,-14-9-3,1 0 1,-1 0-1,0 1 1,0-1-1,0 0 0,1 0 1,-1 1-1,0-1 1,-1 0-1,1 1 0,0-1 1,0 1-1,-1 0 1,1-1-1,-1 1 0,1-1 1,-1 1-1,1 0 1,-1-1-1,0 1 0,0 0 1,0-1-1,0 1 0,0 0 1,0-1-1,-1 1 1,1 0-1,-1-1 0,1 1 1,-1 0-1,1-1 1,-1 1-1,0-1 0,0 1 1,-1 1-1,-1 1 100,0 1 0,-1-1 0,0 0 0,0 0 0,-8 6 0,11-10 32,3 0-96,23-10 75,92-39-886,-114 47 794,0 0 1,0 1-1,1 0 0,-1 0 0,1 0 1,-1 0-1,1 1 0,-1-1 0,1 1 0,-1 0 1,6 0-1,-4 1 19,0 1 0,0-1-1,0 1 1,0-1 0,-1 2 0,1-1 0,5 4 0,27 19-463,-28-18-5,1 0 0,0-1-1,16 8 1,-46-2-12823,13-10 12372,0 0 0,0-1 1,0 0-1,0 0 0,0 0 1,-11-1-1,-38-3-2064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6:55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52 9792,'-22'-16'3173,"18"12"-1152,15 4 176,367-2 2307,1-15-10133,-298 10 360,-58 2 144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6:56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60 9312,'-76'-40'3424,"62"43"-2656,1-6-192,26-2-1472,11 5 192,20-3 416,23-2-1664,19 1 1056,4 1-3520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6:58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2 734 6880,'-1'-1'3904,"2"1"-3537,1 0 0,0 0 0,0 0 0,-1-1 0,1 1 0,0 0 1,0-1-1,-1 0 0,1 1 0,0-1 0,2-1 0,13-8 342,0-1 0,-1 0 1,0-1-1,-1-1 0,0-1 1,-1 0-1,21-27 0,242-257 915,-143 163-928,-122 123-553,-1 0 0,-1-1-1,1-1 1,-2 0 0,0 0-1,-1 0 1,12-28 0,-20 41-145,0 0 1,1 0-1,-1 0 1,0 0 0,0 0-1,0 0 1,0 0 0,0 0-1,0 0 1,0 0-1,0 0 1,0 0 0,0 0-1,0 0 1,0 0-1,-1 0 1,1 0 0,0 0-1,-1 0 1,1 0-1,-1 1 1,1-1 0,-1 0-1,0 0 1,1 0 0,-1 1-1,0-1 1,1 0-1,-1 1 1,0-1 0,0 0-1,0 1 1,1-1-1,-1 1 1,0-1 0,0 1-1,0 0 1,0-1 0,0 1-1,0 0 1,0 0-1,0 0 1,0 0 0,0-1-1,0 1 1,0 1-1,0-1 1,0 0 0,-1 0-1,-12 5-75,0 0 0,0 1 0,1 0 0,0 1 0,0 0 0,0 1 0,1 1 0,-12 10 0,12-7 75,0 0 1,1 1-1,0 0 0,0 1 0,2 0 1,-10 18-1,-39 95 121,43-92 24,1 1-1,2 1 1,2-1 0,-11 76 0,21-109-123,0 0-1,0 0 0,0 0 1,0-1-1,0 1 1,1 0-1,-1 0 0,1 0 1,0 0-1,0 0 1,0 0-1,0-1 0,0 1 1,1 0-1,-1-1 1,1 1-1,-1-1 0,1 0 1,0 0-1,0 1 1,0-1-1,1 0 0,-1 0 1,0-1-1,1 1 1,-1-1-1,1 1 0,0-1 1,-1 0-1,1 1 0,0-2 1,5 3-1,4-2 10,-1 1 0,1-1-1,0-1 1,-1 0 0,1-1-1,-1 0 1,1-1 0,12-3-1,-7 2 18,9-3-57,0 0 0,0-2-1,-1-1 1,-1-1 0,1-1 0,-2-2-1,1 0 1,27-21 0,-45 29-71,0 1 0,0 0 0,1 1-1,9-5 1,-18 10 23,1 0 0,1-1-1,-1 1 1,0 0 0,0-1 0,1 1-1,-1 0 1,0 2 0,0 2 11,-4 5-17,-13 22 0,-3 10 200,14-27-64,3-5 2,-1 0 0,2 0 0,-3 12 0,5-21-59,1 1-1,-1-1 0,1 1 1,0-1-1,0 1 0,0-1 1,0 1-1,1-1 0,-1 1 1,1-1-1,-1 1 0,1-1 0,0 0 1,0 1-1,0-1 0,0 0 1,0 0-1,1 0 0,1 4 1,-1-4 23,0-1 0,0 1 1,0 0-1,0 0 0,1-1 1,-1 1-1,0-1 1,1 0-1,-1 1 0,1-1 1,0 0-1,-1-1 1,1 1-1,-1 0 0,5 0 1,-5-1-29,0 0 1,-1 0 0,1-1-1,0 1 1,0 0 0,0-1 0,0 1-1,0-1 1,-1 1 0,1-1-1,0 0 1,-1 0 0,1 1 0,0-1-1,-1-1 1,1 1 0,-1 0-1,0 0 1,1 0 0,-1-1-1,0 1 1,2-4 0,-2 4-30,0-1 1,0 0 0,0 0-1,-1 0 1,1 0-1,-1 0 1,0 0-1,1 0 1,-1 1-1,0-1 1,0 0-1,0 0 1,0 0-1,-1 0 1,1 0 0,0 0-1,-1 0 1,1 0-1,-1 0 1,0 0-1,0 1 1,0-1-1,0 0 1,0 0-1,0 1 1,0-1 0,0 1-1,-1-1 1,1 1-1,0 0 1,-1-1-1,0 1 1,1 0-1,-1 0 1,0 0-1,-2-1 1,-3-3 3,6 5 8,1-1 0,-1 1 0,1 0 0,-1-1 0,0 1 0,1 0 0,-1 0 0,1-1 0,-1 1 0,0 0 0,1 0 0,-1 0 0,0 0 0,1 0 0,-2 0 0,14-4 191,4-1-51,29 3 156,48-8 1,-34 3-162,2-1-109,80-20 1,-140 28-5,1 0 0,-1 0 0,0-1 0,1 1 0,-1 0 0,1-1 0,-1 1 0,0-1 0,1 1 0,-1-1 0,0 0 0,0 0 0,0 0 0,0 1 0,1-1 0,-1 0 0,0 0 1,0-1-1,-1 1 0,1 0 0,0 0 0,0 0 0,0 0 0,-1-1 0,1 1 0,-1 0 0,1-1 0,-1 1 0,0-1 0,1 1 0,-1 0 0,0-1 0,0 1 0,0-1 0,0 1 0,0-1 0,-1-2 0,1-6 16,0 7-33,0-1 0,-1 1 0,2 0 0,-1 0 0,0-1 0,1 1 0,-1 0 0,1 0 0,2-6 0,-3 9-14,0 0 1,0 0-1,0 0 0,0 0 0,0-1 0,0 1 0,1 0 1,-1 0-1,0 0 0,0 0 0,0 0 0,0 0 1,1 0-1,-1 0 0,0 0 0,0 0 0,0 0 0,0 0 1,0 0-1,1 0 0,-1 0 0,0 0 0,0 0 0,0 0 1,0 0-1,1 0 0,-1 0 0,0 0 0,0 0 1,0 0-1,0 0 0,1 0 0,-1 0 0,0 0 0,0 1 1,0-1-1,0 0 0,0 0 0,0 0 0,1 0 1,-1 0-1,0 0 0,0 1 0,0-1 0,0 0 0,0 0 1,0 0-1,0 0 0,0 0 0,0 1 0,0-1 0,0 0 1,9 17-209,3 25 141,-8-25 31,-2 0 1,0 1-1,-1 26 0,-1-37 81,-1 0 0,1 0 1,-2-1-1,1 1 0,-1 0 0,0-1 0,0 1 0,-1-1 0,0 0 1,0 0-1,0 0 0,-6 7 0,4-6 26,4-5-45,0-1-1,0 1 0,0 0 1,0-1-1,-1 1 0,1-1 1,0 0-1,-1 1 0,1-1 1,-1 0-1,1 0 0,-1 0 1,1 0-1,-1 0 0,0 0 1,0 0-1,1-1 0,-1 1 1,0 0-1,-4 0 0,1-1-3,0 0 0,0 0 0,0-1 0,0 1 1,1-1-1,-1 0 0,0-1 0,0 1 0,0-1 0,1 0 0,-1 0 0,1 0 0,0-1 0,-1 1 0,1-1 0,0 0 0,0 0 0,1-1 0,-5-4 1,-2-3-87,9 10 18,-1-1-1,0 1 0,1-1 0,-1 0 0,1 1 0,0-1 0,0 0 0,-1 0 0,1 0 0,0 0 0,1 0 0,-1 0 0,0-1 0,0-3 0,3 5-107,5 2 102,0 1 0,1-1 0,-1 1 0,0 0 0,9 4 0,12 4 56,-2-3-25,7 4 194,0-3 1,0-1-1,36 4 1,-58-11-66,0 0 0,0 0 1,0-1-1,0 0 0,17-5 1,-21 4-46,0 0 1,0-1-1,0 0 1,-1 0-1,1-1 0,-1 1 1,0-1-1,0-1 1,8-6-1,-5 1 22,1-1-1,-1 1 0,-1-1 1,0-1-1,0 1 1,-1-2-1,-1 1 0,0-1 1,-1 1-1,5-16 1,-3 5-863,-8 25 741,0 0 0,1 1-1,-1-1 1,0 0 0,1 1 0,-1-1 0,1 1-1,0-1 1,0 0 0,0 4 0,-3 20-59,-8 19 82,-8 28 30,-20 51 288,32-100-62,-2-5 434,8-17-403,1-3-55,6-11-144,-3 6-58,0 0 0,0 0 1,1 1-1,0-1 0,0 1 1,1 0-1,-1 0 0,1 1 0,0-1 1,1 1-1,-1 0 0,1 1 1,-1-1-1,9-3 0,9-3-363,1 0 0,-1 2 0,2 1 0,30-6 0,102-8-4501,-101 15 2164,-18 2 1076,-11 1-932,-1 0 0,36-10 0,-16-5-1784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01:17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33 3072,'31'-32'6192,"-72"64"-3627,20-8-2445,0 0 1,2 1-1,1 0 0,1 2 0,-15 31 1,-57 148 1135,88-203-1229,-8 22 235,1 1 0,1 0-1,2 0 1,0 1 0,2-1-1,1 1 1,1 0 0,4 37-1,1-27 99,1 0-1,3 0 1,0-1-1,3 0 1,20 49-1,-24-69-160,1-1 1,0 0-1,1 0 0,1-1 0,0 0 0,1-1 1,1 0-1,0-1 0,0 0 0,1-1 1,1 0-1,0-1 0,17 10 0,-30-20-354,0 1 0,0-1 1,0 0-1,0 0 0,0 0 0,0 1 0,0-1 0,0 0 0,0 0 0,0 0 0,0 0 0,0-1 0,0 1 0,0 0 0,0 0 0,-1-1 1,1 1-1,0 0 0,0-1 0,0 1 0,0-1 0,0 1 0,1-2 0,2 0-2100,8-2-971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7:02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90 562 2560,'0'-1'106,"0"0"-1,0 0 1,0-1 0,0 1 0,0 0 0,0 0-1,1-1 1,-1 1 0,1 0 0,-1 0-1,2-2 1,1-5 1841,-2 5-1313,0 0 0,0-1 0,-1 1 0,0 0-1,0 0 1,0-6 0,2-15 2273,-1 22-2591,-1-1 0,0 0 1,0 1-1,0-1 1,0 1-1,0-1 1,0 1-1,0-1 0,-1 1 1,0-1-1,1 1 1,-1-1-1,-2-3 1,3 5-244,-1 1 0,1-1 1,0 0-1,-1 1 0,1-1 1,-1 1-1,1-1 1,-1 1-1,1-1 0,-1 1 1,1-1-1,-1 1 0,1-1 1,-1 1-1,0 0 0,1-1 1,-1 1-1,0 0 0,1 0 1,-2-1-1,1 1-51,0 0 0,0 1 0,0-1 0,0 0 0,0 0 0,0 1 0,0-1 0,0 1 0,0-1 0,0 1 0,1-1 0,-1 1 0,0-1 0,0 1 0,0 0 0,1-1 0,-1 1 0,0 0 0,0 1 0,-9 12 18,1 1 0,1 0 0,-10 24 0,15-32 29,-1 2-16,1-1 0,0 1-1,1 0 1,0-1-1,0 1 1,-1 14 0,3-20-20,0 0 0,0 1 1,1-1-1,-1 0 0,1 0 1,0 1-1,-1-1 0,1 0 1,3 5-1,-4-7-9,2 1 1,-1 0-1,0-1 1,0 1-1,0-1 0,1 1 1,-1-1-1,1 0 1,-1 1-1,1-1 1,-1 0-1,1 0 1,0 0-1,0 0 0,-1-1 1,1 1-1,2 0 1,1 1 28,0-1 0,1-1 0,-1 1 1,0-1-1,0 0 0,0 0 0,1-1 0,-1 1 1,0-1-1,8-2 0,-2-1 34,0 0 0,0 0 0,15-9 0,-23 11-107,-1 1 0,0 0 0,0-1 0,0 1 0,0-1 0,0 0 0,0 0 0,0 0 0,0 0 0,-1 0-1,1 0 1,-1 0 0,0 0 0,1-1 0,-1 1 0,0 0 0,0-1 0,-1 1 0,1-1 0,0 1 0,-1-1 0,0 0 0,1 1 0,-1-1 0,0 1 0,0-1 0,-1 0 0,0-4 0,1 4-12,-1 1 0,0 0 0,1 0 1,-1 0-1,0 0 0,0 0 0,0 0 0,0 0 1,-1 0-1,1 0 0,-1 0 0,-1-2 0,-23-18-88,14 13 99,8 4-157,-1 1-103,4 4 159,2 2-124,1-1 264,-1 1 0,0-1-1,1 0 1,-1 1 0,1-1-1,-1 0 1,1 0-1,-1 0 1,1 0 0,0 0-1,0-1 1,-1 1 0,1 0-1,0-1 1,0 1-1,0-1 1,0 0 0,0 1-1,0-1 1,-1 0 0,1 0-1,0-1 1,0 1-1,0 0 1,0 0 0,3-2-1,4 0 116,0-1 0,-1 0 1,1 0-1,11-6 0,2-4 112,0-1 0,0-1 0,35-32 0,51-62 177,-80 75-264,-2-1 0,-1-2 0,32-62 0,-22 37-502,-17 22-397,-17 56 10,-2 1 616,0 0 0,-2-1 0,-7 29 0,1-7 90,-40 166 24,32-150 71,-41 95 0,26-87 335,-55 82 0,61-102-183,18-27 68,-1 0 1,-1-1 0,0 0-1,-23 23 1,32-36-253,1 0 1,-1 0-1,0 0 0,0-1 1,0 1-1,0-1 0,0 1 1,0-1-1,0 1 0,0-1 1,0 1-1,0-1 0,-2 1 1,3-1-24,0 0 0,-1 0 0,1 0 0,0-1 0,0 1 0,-1 0 0,1 0 0,0 0 1,-1 0-1,1 0 0,0 0 0,0-1 0,-1 1 0,1 0 0,0 0 0,0 0 0,-1-1 1,1 1-1,0 0 0,0 0 0,0 0 0,0-1 0,-1 1 0,1 0 0,0-1 0,0 1 0,0 0 1,0 0-1,0-1 0,-1-1 15,1-1 0,0 1 0,0 0 0,0 0 0,0 0 0,0 0-1,1-1 1,-1 1 0,1 0 0,-1 0 0,2-3 0,5-10-67,1 1 0,0 0-1,1 0 1,1 1-1,0 0 1,11-11 0,76-66-557,-74 71 441,70-66-1887,-34 31-3551,-51 48 3745,1 0 1,-1 0 0,2 1-1,-1 1 1,0-1 0,14-3 0,0-1-166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7:04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167 915 8544,'-2'-2'480,"0"2"0,0-1 0,0 0 0,0 0 0,0 0 0,0 1 0,-6-1 1893,17-8-48,2-7-1712,1-1-1,-2 1 0,-1-2 1,11-23-1,7-15-21,-2 9-189,-2-1-1,-2 0 0,24-90 1,-9-2-12,34-126-226,-68 261-153,-1 2-9,0 0-1,0 0 0,0 0 1,-1 0-1,1-1 0,-1 1 1,1 0-1,-1 0 0,0-1 0,0 1 1,-1-4-1,-1 9-172,-23 122-534,-9 36 621,-13 31-20,-27 101 192,65-260-5,-2-1 1,0 0-1,-3-1 0,0 0 1,-2-1-1,-1-1 0,-25 32 1,22-35 182,-2-1 1,0 0 0,-41 32-1,62-56-251,-11 9 97,12-9-107,-1 0 0,1 1-1,-1-1 1,0 0-1,1 1 1,-1-1-1,1 0 1,-1 0 0,1 1-1,-1-1 1,0 0-1,1 0 1,-1 0-1,0 0 1,1 0 0,-1 0-1,1 0 1,-1 0-1,-1-1 1,2 1-5,0 0-1,0-1 1,0 1 0,0 0-1,0-1 1,0 1 0,0 0-1,0-1 1,0 1 0,0-1-1,0 1 1,0 0 0,0-1-1,1 1 1,-1 0 0,0-1-1,0 1 1,0 0 0,0-1-1,1 1 1,-1 0 0,0-1-1,0 1 1,1 0 0,-1 0-1,0-1 1,0 1 0,1 0-1,9-10-69,128-90-266,-85 58 59,3-4 207,95-57 1,-61 57-33,110-41 0,-50 24-73,-99 42 136,43-21 606,-89 38-480,-7 2-112,-10 4-133,-6 7 161,1 2 0,1 0-1,0 0 1,-22 22 0,-51 61 106,55-56 3,26-30-76,0 1 1,1 0-1,0 0 1,1 1-1,0 0 1,0 0-1,1 0 1,1 0-1,-1 1 0,2 0 1,-4 14-1,7-23-27,0 0-1,0 0 1,0-1-1,0 1 1,0 0-1,0 0 1,0 0-1,1 0 1,-1 0 0,1-1-1,-1 1 1,1 0-1,0 0 1,0-1-1,0 1 1,-1 0-1,2-1 1,-1 1-1,0-1 1,0 1-1,0-1 1,1 0-1,-1 1 1,1-1-1,-1 0 1,1 0-1,-1 0 1,1 0-1,0 0 1,0-1 0,-1 1-1,1 0 1,2 0-1,2 0 64,-1 0-1,1 0 1,-1 0-1,1 0 1,0-1 0,-1 0-1,1 0 1,-1-1-1,1 0 1,7-1 0,-5-1-46,0 0 1,0 0 0,-1-1 0,1 0 0,-1 0 0,0-1-1,0 0 1,0 0 0,-1-1 0,8-7 0,6-9 16,26-40 1,-29 39-74,3-5-34,-8 10-240,28-32 0,-39 50 290,-1-1 1,1 1 0,-1-1 0,0 1-1,1-1 1,-1 1 0,1-1-1,-1 1 1,1 0 0,-1-1 0,1 1-1,-1 0 1,1-1 0,-1 1 0,1 0-1,0 0 1,-1 0 0,1 0-1,-1-1 1,1 1 0,0 0 0,-1 0-1,1 0 1,-1 0 0,1 0 0,0 0-1,-1 1 1,1-1 0,-1 0-1,1 0 1,0 0 0,-1 0 0,1 1-1,-1-1 1,1 0 0,-1 1 0,1-1-1,-1 0 1,1 1 0,-1-1-1,1 1 1,-1-1 0,1 1 0,-1-1-1,0 1 1,1-1 0,-1 1 0,0-1-1,0 1 1,1 0 0,2 5-5,-1 0 0,0 1 0,0-1 0,1 7 0,0-2-5,7 23-58,-5-18 110,-1 0 0,13 25 0,-12-32 36,-3-3-7,1-1-1,-1 0 1,1 0-1,7 8 1,-9-12-25,0 0 0,1 0 0,-1 0 0,0 0 0,0 0 0,1 0 1,-1 0-1,0-1 0,1 1 0,-1 0 0,1-1 0,-1 1 0,1-1 0,-1 0 0,1 1 0,0-1 1,-1 0-1,1 0 0,-1 0 0,1 0 0,0 0 0,2-1 0,0 0 14,1 0 1,0-1-1,0 0 0,-1 0 0,1 0 0,-1-1 0,0 1 0,0-1 0,1 0 1,-2 0-1,7-6 0,3-6 89,20-27-1,-26 32-60,17-23 33,21-29-50,77-83 0,-101 124-284,-5 5-202,24-21 0,-36 34 351,1 0-355,-5 11 146,-8 37 199,1 2 114,-3 0 0,-23 72 1,24-96 49,-1-1-1,-1-1 1,-18 29 0,23-41-13,-2 1-1,1-1 1,-1 0 0,-1-1-1,1 1 1,-2-2-1,1 1 1,-19 10 0,25-17-78,0 0-1,1 0 1,-1 0 0,0 0 0,1 0 0,-1-1 0,0 1 0,0-1 0,0 0 0,0 0 0,1 0 0,-1 0 0,0 0 0,0-1 0,0 0 0,1 1 0,-1-1 0,0 0-1,1 0 1,-1 0 0,0 0 0,1-1 0,-1 1 0,1-1 0,0 0 0,0 1 0,0-1 0,0 0 0,0 0 0,0-1 0,0 1 0,0 0 0,1 0 0,-1-1-1,1 1 1,0-1 0,0 0 0,0 1 0,0-1 0,0 0 0,0 1 0,1-1 0,-1-5 0,1 8-6,0-1 0,0 0 0,0 0 0,1 0 0,-1 1 0,0-1 1,1 0-1,-1 0 0,0 1 0,1-1 0,-1 0 0,1 1 0,-1-1 0,1 0 0,-1 1 0,1-1 0,0 1 0,-1-1 1,1 1-1,0-1 0,-1 1 0,1-1 0,0 1 0,0 0 0,0-1 0,-1 1 0,1 0 0,0 0 0,0-1 1,0 1-1,-1 0 0,1 0 0,0 0 0,0 0 0,1 0 0,6 1-43,-1-1 0,0 1 0,8 1 0,-10-1 19,19 3-2,2 1 241,0-2 0,33 1-1,-42-4-59,1-1-1,-1-1 1,23-5-1,-31 5-88,1-1-1,-1 0 0,0 0 1,0-1-1,-1 0 1,1-1-1,14-10 1,6-11 129,-1-1 1,-2-1 0,41-56 0,13-14 22,21-20-117,-82 92-35,0-1 0,24-50 0,-14 9-31,30-109 0,-47 137-125,-11 37 99,0-1 0,0 0 1,0 1-1,0-1 0,-1 0 1,1 1-1,-1-1 0,0-7 1,0 11 5,0 0 1,0 0 0,0 0 0,0 0 0,0-1 0,0 1 0,-1 0-1,1 0 1,0 0 0,0 0 0,0 0 0,0 0 0,0-1-1,0 1 1,0 0 0,0 0 0,0 0 0,0 0 0,0 0 0,0 0-1,0 0 1,-1 0 0,1-1 0,0 1 0,0 0 0,0 0 0,0 0-1,0 0 1,0 0 0,0 0 0,-1 0 0,1 0 0,0 0 0,0 0-1,0 0 1,0 0 0,0 0 0,0 0 0,-1 0 0,1 0-1,0 0 1,0 0 0,0 0 0,0 0 0,0 0 0,0 0 0,-1 0-1,1 0 1,0 0 0,0 0 0,0 0 0,0 0 0,0 0 0,0 1-1,0-1 1,0 0 0,-1 0 0,1 0 0,0 0 0,0 0 0,0 0-1,0 0 1,-4 5-27,1-1 0,0 1-1,0 0 1,0 0 0,1 0-1,-1 0 1,-1 8 0,-2 2 4,-17 40-55,-14 31 99,-46 164 0,71-201-11,-17 79-92,0 1-3247,18-87-571,6-28 1400,1-9 329,-9-31-5743,7-9 5086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7:05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23 9792,'-13'-11'3648,"13"6"-2848,5-2-224,3 7 1247,6 4-1119,9-4 768,8 3-832,14-3-160,27 0-288,22 0-352,6 0 96,-7 0-2592,2 0 1441,8 0-5185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7:06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7 920 6304,'-7'-2'2274,"15"7"-576,8 4 4,-11-6-1423,0-1-1,0 1 1,0-1-1,1 0 1,-1-1-1,1 1 1,-1-1-1,1 0 1,7 0-1,7 0 410,24-1-1,-30-1-529,0-1-1,0 0 1,0-1-1,-1 0 1,0-1-1,0 0 1,0-1-1,0-1 1,0 0-1,13-9 1,-20 11-82,0-1 1,0 1-1,-1-1 0,0 1 1,1-2-1,-2 1 1,1 0-1,0-1 0,-1 0 1,0 0-1,-1-1 0,1 1 1,-1-1-1,-1 1 1,1-1-1,-1 0 0,0 0 1,0 0-1,-1 0 1,0 0-1,0-8 0,-1 13-72,0 1 0,0-1 0,0 1-1,0-1 1,-1 1 0,1-1 0,0 1-1,-1-1 1,1 1 0,-1-1 0,1 1-1,-1 0 1,0-1 0,1 1 0,-1 0-1,0-1 1,0 1 0,0 0 0,0 0 0,0 0-1,0 0 1,0 0 0,-1 0 0,1 0-1,0 0 1,-1 0 0,1 1 0,0-1-1,-1 1 1,1-1 0,-1 1 0,1-1-1,-1 1 1,1 0 0,-1 0 0,1-1-1,-1 1 1,-2 1 0,-1-1-7,-1 0-1,0 1 1,0 0 0,0 0 0,0 1-1,1-1 1,-1 1 0,-10 6 0,1 0 64,1 1 1,-1 1-1,2 0 1,-1 1-1,2 0 1,-1 1-1,-13 18 1,17-19-3,2 0 0,0 0 0,0 1 0,1-1 0,0 1 0,1 1 0,1-1 0,-1 1 0,2 0 0,-3 16 0,6-24-32,-1-1 0,1 1 0,0 0 0,0 0 0,1-1 0,-1 1 0,1 0 0,0-1 0,0 1 0,1-1 0,-1 1 0,1-1 0,0 1 0,0-1 0,0 0 0,1 0 0,0 0 0,0 0 0,0-1 0,0 1 0,7 5 0,-4-4 60,1 0 0,0-1 0,1 1 0,-1-1 0,1-1 0,0 0 0,0 0 0,0 0 0,0-1-1,0 0 1,15 1 0,-14-2-92,1 0 0,0-1-1,-1 0 1,1-1 0,0 0-1,-1 0 1,1-1 0,-1-1-1,0 1 1,0-2 0,0 1-1,0-1 1,0 0 0,-1-1-1,1 0 1,-1 0 0,0-1-1,-1 0 1,0-1 0,8-7-1,68-94-950,-5 5 222,0 19-24,62-78 214,-102 106 592,50-97 0,11-70 566,-84 184 23,19-71 0,-34 109-658,0 0 0,1 0 0,-1 0 0,0 0-1,0 0 1,0 1 0,0-1 0,0 0 0,0 0-1,0 0 1,0 0 0,0 0 0,0 0 0,-1 0-1,1 0 1,0 0 0,-1 0 0,1 0 0,-1-1-1,0 2 3,0 0-1,1-1 1,-1 1-1,0 0 0,0 0 1,1 0-1,-1 0 0,0 0 1,1 0-1,-1 0 0,0 0 1,0 0-1,1 1 0,-1-1 1,0 0-1,1 0 0,-1 1 1,1-1-1,-1 0 1,0 1-1,1-1 0,-1 0 1,1 1-1,-1-1 0,1 1 1,-1-1-1,1 1 0,-1-1 1,0 2-1,-8 7-53,1 1 1,0 0-1,0 1 0,1 0 1,-8 15-1,2-2 18,-138 215-39,134-213 108,-10 18 120,2 2 1,2 0-1,2 2 0,2 0 0,2 1 0,-18 86 0,27-99 20,2 0-1,2 0 1,1 0-1,2 47 1,2-79-124,-1 0 0,1 0-1,-1 1 1,1-1 0,0 0 0,1 0-1,-1 0 1,1 0 0,0 0 0,0 0-1,0-1 1,0 1 0,0-1 0,6 7 0,-4-7 0,0 0 1,0 0 0,0 0 0,0-1 0,1 1 0,-1-1 0,1 0 0,-1 0-1,1-1 1,0 1 0,-1-1 0,8 1 0,3-1-121,1 1-1,-1-2 1,1 0 0,-1-1-1,0-1 1,1 0 0,-1-1-1,0 0 1,0-1 0,0-1-1,-1-1 1,1 0 0,-2-1-1,1 0 1,24-18 0,-28 16 78,-1 1 1,0-2 0,-1 1-1,0-1 1,-1 0-1,0-1 1,0 0 0,-1 0-1,-1 0 1,0-1 0,0 1-1,-1-1 1,-1 0-1,3-19 1,-5 26-3,-1 1 0,0 0 0,0 0 0,-2-9 0,2 13 6,0-1 0,0 0 0,0 1 0,0-1 0,0 1-1,0-1 1,0 0 0,-1 1 0,1-1 0,0 1 0,0-1 0,-1 0 0,1 1 0,0-1 0,-1 1 0,1-1 0,0 1 0,-1-1 0,1 1 0,-1 0 0,1-1 0,-1 1 0,1-1 0,-1 1 0,1 0 0,-1 0 0,0-1 0,1 1 0,-1 0-1,1 0 1,-1-1 0,0 1 0,1 0 0,-1 0 0,0 0 0,1 0 0,-1 0 0,1 0 0,-1 0 0,-1 0 0,-3 3 15,-1-1-1,1 1 1,-1 0 0,1 0-1,0 1 1,0 0 0,1 0-1,-1 0 1,1 0 0,-6 7-1,-3 6 251,-19 28 0,0 11 17,29-49-200,0 0 1,1 0-1,-1 0 0,1 0 1,1 1-1,-2 9 0,3-15-47,0 0 0,0 0-1,0 0 1,0 0-1,0 0 1,0 1 0,1-1-1,-1 0 1,1 0-1,0 0 1,-1 0-1,1 0 1,0 0 0,0 0-1,0 0 1,1 0-1,-1-1 1,3 4 0,-2-3-3,1 0 0,-1 0 0,1-1 1,0 1-1,-1-1 0,1 1 0,0-1 1,0 0-1,0 0 0,0 0 0,5 0 1,4 0-39,0 0 0,0-1 1,0 0-1,0-1 1,18-3-1,-16 1-72,-1-1 1,1 0-1,-1-1 1,0 0-1,12-7 1,61-40-26,-12 7-6,-30 23 136,10-4 202,-57 34-24,-9 12-151,-1 0 0,-18 18 0,-16 27 40,39-53 58,-10 26 0,16-34-94,1 1 0,-1-1 0,1 1 0,0 0 1,0-1-1,0 1 0,1 0 0,-1 0 0,2 7 0,-1-11-36,0 0 0,1 0 0,-1 0-1,0 0 1,1 0 0,-1 0 0,1 0 0,-1-1-1,1 1 1,0 0 0,-1 0 0,1 0 0,0 0-1,0-1 1,-1 1 0,1 0 0,0-1 0,0 1-1,0-1 1,0 1 0,0-1 0,0 1-1,0-1 1,0 0 0,0 1 0,0-1 0,0 0-1,2 1 1,4-1 56,0 1-1,1-1 0,9-1 1,-7 0-44,12 0-103,0-1-1,0-2 1,0 0-1,-1-1 0,0-1 1,0-1-1,0 0 1,-1-2-1,0-1 1,22-13-1,-30 14 42,0-1 0,-1 0 0,0-1 0,-1 0 0,15-19 0,35-66-118,-52 81 135,136-269-152,-25-6 160,-59 117 572,-32 89 46,-28 83-594,2-3 18,-1 1 0,0-1-1,0 1 1,0-1 0,0 0 0,-1 1 0,1-1 0,-1 0 0,0 0-1,0-6 1,0 9-39,-1 1 0,1-1-1,0 1 1,0-1 0,0 1 0,0 0-1,0-1 1,0 1 0,-1-1 0,1 1-1,0 0 1,0-1 0,-1 1 0,1 0-1,0-1 1,-1 1 0,1 0 0,0-1-1,-1 1 1,1 0 0,0 0 0,-1-1-1,1 1 1,0 0 0,-1 0 0,1 0-1,-1-1 1,1 1 0,-1 0 0,1 0-1,0 0 1,-2 0 0,1 0-11,-1 1 1,1-1-1,-1 1 0,1-1 1,0 1-1,-1-1 0,1 1 1,-1 0-1,-1 1 1,-3 3-7,1-1 0,0 1 0,0 0 0,0 1 1,1-1-1,-1 1 0,1 0 0,-5 10 0,-2 7 28,-8 25 0,9-22 12,-82 217 215,69-170-94,-19 105-1,38-160-107,-10 62 102,-9 156 0,23-224-380,1 0 0,0 0 1,1 0-1,0 0 0,1 0 0,6 16 0,-8-25-159,1-1 1,0 1-1,0-1 1,0 0-1,0 0 1,0 0-1,0 0 1,0 0-1,1 0 0,-1-1 1,4 2-1,-6-2 193,1-1 1,0 0-1,0 1 0,0-1 0,-1 0 0,1 1 0,0-1 0,0 0 0,0 0 0,-1 0 1,1 0-1,0 0 0,0 0 0,0 0 0,0 0 0,-1 0 0,1 0 0,1-1 0,-1 1 0,0-1-1,-1 0 0,1 1 0,-1-1 0,1 1 1,-1-1-1,1 0 0,-1 0 0,1 1 1,-1-1-1,0 0 0,1 0 0,-1 1 0,0-1 1,1 0-1,-1 0 0,0 0 0,0 0 0,0 1 1,0-1-1,0 0 0,0 0 0,0-1 0,-4-37-4193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7:07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77 9056,'-38'-19'2922,"27"11"-1593,11 8-1296,0 0 0,0 0 0,0 0 0,0 0 0,0 0-1,0 0 1,0-1 0,0 1 0,0 0 0,0 0 0,0 0 0,0 0 0,0 0 0,0 0 0,0-1 0,0 1 0,0 0 0,0 0 0,0 0 0,0 0 0,0 0 0,0 0 0,0 0 0,0-1 0,0 1 0,0 0 0,0 0 0,0 0 0,0 0 0,1 0 0,-1 0 0,0 0-1,0 0 1,0 0 0,0-1 0,0 1 0,0 0 0,0 0 0,1 0 0,-1 0 0,0 0 0,0 0 0,18-3 2136,-16 3-2017,187-17 5640,98-3-4331,-136 15-2540,-52 10-2941,-92-5 3688,-3 0-386,1 1 0,-1-1 0,0 1-1,1 0 1,-1 0 0,8 3 0,-12-3 627,0-1 1,1 0 0,-1 0 0,0 0-1,0 0 1,1 0 0,-1 1 0,0-1-1,0 0 1,1 0 0,-1 0 0,0 1-1,0-1 1,0 0 0,1 0 0,-1 1 0,0-1-1,0 0 1,0 0 0,0 1 0,0-1-1,0 0 1,1 1 0,-1-1 0,0 0-1,0 1 1,0-1 0,0 0 0,0 0-1,0 1 1,0-1 0,0 0 0,0 1-1,-1-1 1,1 0 0,0 1 0,0-1-1,-10 12-3109,-14 11 566,-7 12-54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7:08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7 474 6720,'-6'0'1932,"11"2"-358,11 1 578,-13-3-1878,1-1 0,-1 1 0,1-1 0,-1 0 0,0 0 0,1 0 0,-1 0-1,0-1 1,0 1 0,0-1 0,0 0 0,0 0 0,-1 0 0,5-4 0,4-4 219,0-2 1,8-12 0,-4 6-116,38-39 857,96-80-1,-114 108-196,54-34-1,-94 72-776,-30 48 273,-48 108-1,78-155-459,1 1 0,0 0 1,1 0-1,0 0 0,-3 19 0,6-27-56,0 0 0,0 1 0,0-1 0,0 0 0,0 0 1,1 0-1,-1 0 0,1 0 0,0-1 0,0 1 0,0 0 0,0 0 0,1 0 0,-1-1 0,1 1 0,-1-1 0,1 1 1,0-1-1,0 0 0,0 1 0,0-1 0,1 0 0,-1 0 0,1-1 0,-1 1 0,4 2 0,4 0 20,0 0-1,-1-1 1,1 0-1,0-1 1,1 0-1,-1 0 0,0-1 1,0 0-1,17-1 1,6-2-135,54-11 1,-67 8 28,-1 0 0,0-1 0,0-1 1,32-18-1,66-46-362,-44 23 313,-27 23 113,-20 10 17,29-20 0,-49 29 60,-7 5-1,-14 10-15,-10 14-8,0 2-1,-31 40 1,34-38 35,14-17-26,-1 0 0,2 0 0,-1 1 0,2 0 0,-1 1 1,1 0-1,1 0 0,0 0 0,1 0 0,-4 17 1,8-28-49,0 0 1,0-1 0,0 1 0,0 0 0,0 0 0,0 0 0,0 0 0,1 0 0,-1 0 0,0-1 0,0 1 0,1 0 0,-1 0 0,0 0 0,1-1-1,-1 1 1,1 0 0,-1 0 0,1-1 0,-1 1 0,1 0 0,0-1 0,-1 1 0,1-1 0,0 1 0,-1-1 0,1 1 0,0-1 0,0 1 0,-1-1-1,1 0 1,0 1 0,0-1 0,0 0 0,0 0 0,-1 0 0,1 1 0,0-1 0,0 0 0,0 0 0,1-1 0,4 2-51,0-1 1,0-1-1,0 1 0,11-3 1,-5 0-72,0-1 0,0-1 0,0 1 0,-1-2 0,0 0 1,0 0-1,0-1 0,-1 0 0,0-1 0,0 0 0,12-13 0,-10 7 53,-1 1 0,0-2-1,-1 1 1,-1-2 0,0 1-1,-1-1 1,9-27 0,-14 35 26,-1 0 1,0 0 0,-1 0 0,0 0 0,0 0 0,-1 0 0,0 0 0,-1-10 0,1 15 22,0 1 1,-1-1 0,1 0 0,-1 1 0,1-1 0,-1 1 0,0 0 0,0-1 0,0 1 0,0 0 0,-1-1 0,1 1-1,0 0 1,-1 0 0,0 0 0,1 0 0,-1 0 0,0 1 0,0-1 0,0 0 0,0 1 0,-1-1 0,1 1-1,0 0 1,0 0 0,-1 0 0,1 0 0,-1 0 0,-3 0 0,-1 0 5,0 1 0,0 0 0,0 1 0,0-1 0,0 1 0,0 1 1,0-1-1,0 1 0,0 0 0,0 1 0,-11 6 0,3-1 58,1 0 0,1 1 0,0 1 0,-15 13 0,24-20-28,-1 1 0,1 1 1,1-1-1,-1 0 0,0 1 0,1 0 0,0 0 1,0 0-1,-4 11 0,7-16-17,0 1 0,0-1 0,0 1 0,0-1 0,0 1 1,0-1-1,0 1 0,0 0 0,0-1 0,0 1 0,0-1 0,0 1 0,1-1 0,-1 1 1,0-1-1,0 1 0,1-1 0,-1 1 0,0-1 0,1 1 0,-1-1 0,0 0 0,1 1 0,-1-1 1,1 1-1,-1-1 0,0 0 0,1 1 0,-1-1 0,1 0 0,0 1 0,1-1 18,0 1 0,0 0 1,0-1-1,0 1 0,0-1 0,0 1 0,0-1 0,2 0 0,20-1 21,0-1 1,-1-1-1,25-6 1,71-23-177,-9 1 61,-97 28 68,1 0 0,0 1 0,0 0 0,0 1-1,16 1 1,-27 0 14,0 0-1,1 1 1,-1-1 0,1 1-1,-1 0 1,0 0-1,1 0 1,-1 1 0,0-1-1,0 1 1,0-1-1,0 1 1,0 0 0,-1 1-1,1-1 1,-1 0-1,1 1 1,-1-1 0,0 1-1,1 0 1,-2-1-1,1 1 1,0 0-1,0 1 1,-1-1 0,2 4-1,-1 1 19,0 0-1,0 1 1,0-1 0,-1 1-1,0-1 1,-1 13 0,-8 50 118,6-55-12,2-13-107,-1-1 0,1 1-1,0-1 1,0 1 0,0-1-1,0 1 1,0-1 0,0 1-1,1-1 1,0 1 0,-1-1-1,3 5 1,-3-7-28,0 1 0,1 0-1,-1-1 1,1 1 0,-1-1 0,1 1 0,-1-1-1,1 0 1,-1 1 0,1-1 0,0 0 0,-1 1-1,1-1 1,0 0 0,-1 1 0,1-1 0,-1 0-1,1 0 1,1 0 0,-1 0-1,1 0 1,0 0-1,0 0 1,0 0-1,0-1 1,0 1-1,-1-1 1,1 1-1,3-2 1,7-4-124,-1-1 0,1 0 0,-1-1 0,17-16 0,0 1 52,-5 6-69,0 1 0,2 1 0,33-17 0,-56 31 143,0 0-1,0 1 1,0-1-1,0 0 1,1 1-1,-1-1 0,0 1 1,0-1-1,0 1 1,0 0-1,1 0 1,2 1-1,-4-1-1,0 0-1,0 1 1,-1-1-1,1 1 0,0-1 1,0 1-1,0-1 1,-1 1-1,1 0 1,0-1-1,0 1 0,-1 0 1,1-1-1,-1 1 1,1 0-1,-1 0 1,1 0-1,-1 0 0,1 0 1,-1 0-1,0-1 1,1 1-1,-1 0 1,0 0-1,0 0 0,0 0 1,0 1-1,1 7 85,-1 0 0,0 0 0,-1 0 0,0 0 0,-3 15 0,-3 14 391,7-36-459,0 0 0,0 0 0,0 0 1,0 0-1,0 0 0,0 0 1,1 0-1,-1 0 0,0 0 1,1 0-1,0 0 0,0 0 1,-1 0-1,1 0 0,2 2 1,-2-2-11,0-1 0,1 0 1,-1 0-1,0-1 1,0 1-1,1 0 0,-1 0 1,0-1-1,1 1 1,-1 0-1,1-1 0,-1 1 1,1-1-1,-1 0 1,1 0-1,-1 1 0,1-1 1,-1 0-1,1 0 1,-1 0-1,3-1 1,9-1 27,1 0 1,-1-1 0,0-1 0,0 0 0,-1 0-1,1-2 1,-1 1 0,22-15 0,-20 10-49,0-1-1,-1 0 1,-1 0 0,1-2-1,-2 1 1,16-23 0,28-46-44,-19 26-13,1 3 0,69-73 0,-54 73-78,-52 52 142,0 0 0,0-1 0,0 1 0,1 0 0,-1 0 0,0 0 1,0 0-1,0 0 0,0 0 0,0 0 0,0-1 0,0 1 0,0 0 0,1 0 0,-1 0 0,0 0 0,0 0 0,0 0 0,0 0 0,0 0 0,0 0 0,1 0 0,-1 0 0,0 0 0,0 0 0,0 0 0,0 0 1,0 0-1,1 0 0,-1 0 0,0 0 0,0 0 0,0 0 0,0 0 0,0 0 0,1 0 0,-1 0 0,0 0 0,0 0 0,0 0 0,0 0 0,0 0 0,0 0 0,1 0 0,-1 9-23,-6 13 37,-33 118 68,15-52 51,-55 135-1,72-207-87,0 0 0,-2-1 0,0 0 0,-1-1 0,-14 17-1,21-27-59,-1 0-1,0 0 1,0 0-1,0-1 1,0 0-1,0 0 1,-1 0-1,1 0 1,-1-1-1,0 1 1,0-1-1,0-1 1,0 1-1,0-1 1,0 0-1,-1 0 1,1 0-1,0 0 1,0-1-1,-1 0 1,-5-1-1,2-1-66,-1 1-1,1-2 1,-1 0-1,1 0 1,0 0-1,0-1 1,0-1-1,-15-9 1,20 11 66,0 0 1,1 0 0,-1 0-1,1 0 1,0-1-1,0 1 1,0-1 0,0 0-1,1 0 1,-1 0 0,1 0-1,0 0 1,0-1-1,0 1 1,1 0 0,0-1-1,0 0 1,0 1 0,0-1-1,0-5 1,1 8 45,0 0 1,1 0-1,-1 1 0,0-1 0,0 0 1,1 0-1,-1 1 0,1-1 1,0 0-1,-1 1 0,1-1 1,0 0-1,0 1 0,0-1 1,0 1-1,0-1 0,0 1 1,2-1-1,-1 0 4,0 0 1,0 1-1,1-1 1,-1 1-1,1 0 1,-1 0-1,1 0 1,0 0-1,-1 0 1,5 0-1,2 0 22,-1 0-1,0 1 1,1 0-1,-1 0 0,0 1 1,12 2-1,-9 0-32,21 4-95,44 15-1,-11-1-3275,109 19 0,-104-26-3321,79 26 0,-105-24 2698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7:09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32 13056,'-32'-32'4831,"27"32"-3775,0 0-256,15 5-3328,-1-1-959,4 4 1951,10 0-5312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7:15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280 555 2144,'2'-1'252,"-1"1"0,1-1 0,0 1 0,0 0 0,0 0-1,-1-1 1,1 1 0,0 0 0,0 1 0,3-1 0,-1 1 415,0-1 0,0 0 0,0 0 0,0-1 0,6 0 2480,-11 0-2818,0 0 0,0 0 0,0 0 0,-1 0 0,1 1 0,0-1 0,-1 1 0,1-1 0,-2 0 1,-5 0-22,-1 1 0,1 0 0,0 0 1,-1 1-1,1 0 0,-15 3 0,6-1-87,-2 1-118,0 0-1,1 1 0,-1 1 1,1 0-1,0 2 1,-26 14-1,37-18-77,1 0 0,0 1 0,1-1-1,-1 1 1,1 0 0,0 1 0,0 0 0,-7 11-1,9-13-21,1 1 0,0 0 0,0 0-1,0 0 1,1 0 0,-1 0 0,1 0-1,0 0 1,1 0 0,0 0 0,-1 0-1,2 0 1,-1 1 0,1 4-1,0-6 30,0 1 0,0-1 0,0 0-1,0 0 1,1 1 0,0-1-1,-1 0 1,2-1 0,-1 1-1,0 0 1,1 0 0,0-1-1,-1 0 1,1 1 0,1-1 0,-1 0-1,0-1 1,1 1 0,0 0-1,-1-1 1,1 0 0,6 3-1,-4-3 29,0 0-1,0-1 1,0 0-1,0 1 1,1-2-1,-1 1 0,0-1 1,1 0-1,-1 0 1,0-1-1,0 0 1,0 0-1,1 0 1,-1-1-1,8-3 0,8-4 83,0-2-1,-1 0 0,0-2 0,0 0 0,20-18 1,-28 20-76,0-1 0,-1 0 0,0-1 0,-1 0 0,0 0 0,-1-2 0,15-28 0,-14 18-23,-1-1 0,-1-1-1,-2 0 1,8-42 0,-9 18 93,0-78 0,-15-44-126,7 149-63,2 17-82,-1-1-1,-1 1 1,0-1-1,-5-13 1,5 27 11,1-1 0,-1 1 1,1 0-1,-2 10 0,-2 40 177,3 1 0,5 57 0,-3-97 17,5 88 309,26 149 0,-13-126 63,-17-98-529,-1-24-555,0 0 0,1 0 1,-1 0-1,2 7 0,-2-13 535,0 0 0,0 1 0,1-1-1,-1 0 1,0 0 0,0 0 0,0 1-1,0-1 1,0 0 0,0 0-1,0 0 1,1 1 0,-1-1 0,0 0-1,0 0 1,0 0 0,0 0-1,1 1 1,-1-1 0,0 0 0,0 0-1,0 0 1,1 0 0,-1 0 0,0 0-1,0 0 1,1 0 0,-1 0-1,0 0 1,0 1 0,1-1 0,-1 0-1,0 0 1,0-1 0,0 1 0,1 0-1,-1 0 1,0 0 0,0 0-1,1 0 1,-1 0 0,0 0 0,0 0-1,0 0 1,1 0 0,-1-1-1,0 1 1,0 0 0,0 0 0,1 0-1,-1 0 1,0-1 0,12-11-4722,-10 10 3536,15-17-2200,0 0 1338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7:15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23 5728,'-1'-6'709,"1"5"-576,0 0 0,-1 0 0,1 0 0,0-1 0,0 1 0,-1 0 0,1 0 0,-1 0 0,1 0 0,-1 0 0,1 0-1,-1 0 1,-1-2 1787,2 11 91,-5 46 405,-10 183 810,7-141-2362,4-55-471,-6 245 1225,10-189 248,11-101-1364,-2-1-443,0-1 0,0-1 0,-1 1 0,11-11 0,16-13-40,-24 22-22,0 1 0,1 0-1,0 1 1,0 1 0,0 0-1,0 0 1,26-5 0,-13 5 27,-18 3-24,0 1 1,0-1 0,10 1-1,-16 1-72,0 0-1,0 0 1,0-1 0,0 1-1,0 0 1,0 0-1,0-1 1,0 1-1,0 0 1,0-1-1,1 0 1,-1 0-713,1 0 0,-1 0 1,-1 0-1,1 0 0,0 0 0,0 0 1,0 0-1,0 0 0,-1 0 0,1-1 0,-1 1 1,2-2-1,0-5-735,-1-1-2720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7:16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40 8544,'-5'-8'6901,"6"9"-6700,0-1-1,0 1 1,0-1 0,0 1 0,1-1-1,-1 1 1,0-1 0,1 1 0,-1-1-1,0 0 1,0 0 0,3 0 0,-2 0 95,83 12 1624,-18-9-1866,76-7-1,-139 4-556,0-1-1,0 0 1,1 1-1,-1-2 1,7-1-1,-11 3 331,1-1 0,-1 1 0,1 0 0,0 0 0,-1-1 0,1 1 0,-1 0-1,1-1 1,-1 1 0,1-1 0,-1 1 0,1-1 0,-1 1 0,1-1 0,-1 1 0,0-1 0,1 1-1,-1-1 1,0 1 0,1-1 0,-1 0 0,0 1 0,0-1 0,0 0 0,1 1 0,-1-1 0,0 1-1,0-1 1,0 0 0,0 1 0,0-1 0,0 0 0,-1 1 0,1-1 0,0 0 0,0 1 0,0-1-1,0 0 1,-1 1 0,1-1 0,0 1 0,-1-1 0,1 1 0,-1-2 0,-11-14-2163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01:18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12 3648,'-3'-2'332,"-3"-7"6685,23 18-5044,-8-3-1573,-1 0 0,0 1 0,0 0 0,11 16 0,24 35-74,-18-16-243,-1 1 1,30 80-1,-49-107 49,0 1 1,-1-1-1,-1 1 0,0 1 0,-1-1 0,-1 0 0,-2 32 0,-5 8 337,-14 56-1,11-64-46,-7 29 71,-33 99 1,42-155-406,-2-1 0,0-1 0,-2 0 0,0 0 0,-1-1 0,0 0 0,-17 17 0,28-36-142,-31 31 741,30-29-983,0 0 1,0-1 0,0 1 0,0-1-1,-1 1 1,1-1 0,-1 0 0,1 0-1,-1 0 1,1 0 0,-1-1 0,-4 2-1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7:16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32 8640,'-23'-29'3200,"28"26"-2496,-10 3 1184,18 0-1376,6 0 991,-1 0-863,3 0 448,3 0-608,7 3-288,9 2-96,0-1-96,7 1 0,1-2-640,-3 0 352,-4 6-3551,-6-1 2111,-12 9-5312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7:17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60 5408,'-21'-1'2976,"17"1"-440,15 1-1328,159 8 3255,88-12-2413,-174 2-1534,500-26 385,-192 6-757,-134 5-1403,-214 16-2618,-49 8-1717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7:18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37 7808,'-4'-21'2506,"4"20"-2412,0 1-1,0-1 0,0 1 0,0-1 1,0 1-1,0-1 0,0 0 0,0 1 1,0-1-1,0 1 0,0-1 0,0 1 1,1-1-1,-1 1 0,0-1 0,0 1 1,1-1-1,-1 1 0,0-1 0,1 1 1,-1-1-1,0 1 0,1 0 0,-1-1 1,1 1-1,-1 0 0,1-1 0,-1 1 1,3-1 2231,-2 2-1659,4 17-291,-1 0 1,0 1-1,-1-1 0,-1 1 1,-1 21-1,0-28-200,4 138 971,-5-75-266,-10 86 0,2-101 587,8-60-1286,2 1-245,4 0 105,1 0-1,0 0 0,0 0 0,0-1 0,0 0 1,8-1-1,5 0 89,293 11 319,-275-8-512,46 11 0,-68-13-939,-15 0 102,-22-11-13781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7:18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13 112 7712,'-2'-1'406,"-7"-5"1616,9 6-1979,0 0 0,0 0 0,0 0 0,-1-1-1,1 1 1,0 0 0,0 0 0,0 0 0,0 0 0,0-1 0,0 1 0,0 0-1,0 0 1,-1 0 0,1-1 0,0 1 0,0 0 0,0 0 0,0-1 0,0 1 0,0 0-1,0 0 1,0 0 0,0-1 0,0 1 0,1 0 0,-1 0 0,0 0 0,0-1 0,0 1-1,0 0 1,0 0 0,2-2 1666,9 2 963,122-5 1810,-46 1-3765,31-5-356,-18 1-188,-88 7-295,-1 0 0,21-5 0,-6-4-1964,-3-4-3307,-23 14 5174,1-1 1,-1 1 0,1-1-1,-1 1 1,0-1 0,1 1 0,-1-1-1,1 1 1,-1-1 0,0 0 0,0 1-1,1-1 1,-1 0 0,0 1-1,0-1 1,0 0 0,0 1 0,0-1-1,0 0 1,0 1 0,0-1-1,0 0 1,0 1 0,0-1 0,0 0-1,-1 1 1,1-2 0,-7-19-4006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7:18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 10464,'-18'-3'3872,"23"6"-3008,3 2-224,7-1 959,7 4-991,5 0 480,14-1-640,12-2-256,5-2-128,-3-3 0,-2-3-32,-3-2-1344,0 2 704,0-6-3487,-2 1 2271,7 5-5024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7:20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36 4384,'-4'-5'1439,"4"5"-1419,0 0 0,-1 0 0,1 0 0,0 0 0,0 0 0,0 0 0,0 0 0,0 0 0,0 0 0,0 0 0,0 0 1,0 0-1,0 0 0,0 0 0,0 0 0,0 0 0,0 0 0,-1 0 0,1 0 0,0 0 0,0 0 0,0 0 0,0 0 0,0 0 0,0 0 0,0-1 0,0 1 0,0 0 0,0 0 0,0 0 0,0 0 0,0 0 1,0 0-1,0 0 0,0 0 0,0 0 0,0 0 0,0 0 0,0 0 0,0 0 0,0-1 0,0 1 0,0 0 0,0 0 0,0 0 0,0 0 0,0 0 0,0 0 0,0 0 0,0 0 0,0 0 0,0 0 0,0 0 0,0 0 1,0 0-1,0 0 0,0 0 0,1-1 0,4-7 3710,-4 1-1511,-1 7-2078,0-1-1,0 1 0,0 0 0,0-1 1,0 1-1,0 0 0,0-1 0,0 1 0,0-1 1,0 1-1,0 0 0,4-5 3675,-3 5-3718,-1-1-1,1 1 1,-1 0 0,1-1-1,-1 1 1,1 0 0,-1-1 0,1 1-1,0 0 1,-1 0 0,1 0 0,-1-1-1,1 1 1,0 0 0,-1 0 0,1 0-1,-1 0 1,1 0 0,0 0 0,-1 0-1,1 0 1,-1 1 0,2-1 0,15 3 690,39 11-549,1-3 0,69 4 1,-74-11-227,-1 3 1,55 13-1,-96-18-86,-1 0 1,1-1-1,-1-1 1,14 1-1,-17-1-305,-6 0 295,0 0-1,0 0 0,1 0 0,-1 0 1,0 0-1,1 0 0,-1 0 1,0 0-1,0 0 0,1-1 0,-1 1 1,0 0-1,1 0 0,-1 0 0,0 0 1,0 0-1,1 0 0,-1 0 1,0-1-1,0 1 0,0 0 0,1 0 1,-1 0-1,0-1 0,0 1 1,0 0-1,1 0 0,-1-1 0,0 1 1,0 0-1,0-1 0,-2-9-3348,1 8 2725,-1 1 0,1-1 0,0 0-1,0 0 1,-1 1 0,1-1 0,-1 1 0,0-1-1,-2-1 1,-10-2-2182,-7-2-257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7:21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29 6880,'-5'-4'1705,"8"6"-125,17 6 1567,77-1 2527,47-8-4056,-57 0-1348,-68 1-239,115-4 151,-109 3-566,12-2-3431,-34 2 2962,0 1 0,-1-1 0,1 0-1,0 0 1,-1-1 0,1 1 0,-1 0 0,1-1 0,-1 0 0,0 1 0,3-4-1,9-9-2980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7:22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20 7392,'-8'-3'1059,"6"2"-753,0 0 0,1 0 0,-1 1-1,0-1 1,0 1 0,-10-1 9466,22 6-7601,342-5 991,-320 1-2919,-20 1-786,-22-3-4418,2 0 3167,1 0-1,-1-1 1,1 0 0,-11-5-1,11 5 205,-2-2-3242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7:23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433 526 3488,'-1'-8'5781,"1"7"-5634,0 1 0,-1-1 0,1 1 1,-1 0-1,0-1 0,1 1 0,-1 0 0,1-1 0,-1 1 0,1 0 1,-1 0-1,0 0 0,1-1 0,-1 1 0,0 0 0,1 0 0,-1 0 0,1 0 1,-1 0-1,0 0 0,0 1 0,-18 2 979,12-2-625,-2 1-199,1 0 0,-1 1 1,1 0-1,0 0 0,0 1 1,-9 5-1,-46 33 663,22-14-521,25-18-245,-15 9 226,2 0 0,-37 34 0,58-46-372,0 0 0,1 1-1,0 0 1,1 0 0,0 0 0,0 1-1,1 0 1,0 0 0,1 1 0,0 0 0,0-1-1,-4 18 1,8-22-19,-1 0 0,1-1 0,-1 1-1,1 0 1,1-1 0,-1 1 0,1 0 0,0-1-1,0 1 1,0-1 0,0 1 0,1-1 0,0 1 0,0-1-1,5 8 1,-6-10-2,1 1-1,0-1 1,0 1-1,1-1 1,-1 0-1,0 0 1,1 0-1,-1 0 0,1 0 1,0-1-1,0 1 1,-1-1-1,1 0 1,0 0-1,0 0 1,0 0-1,0 0 1,0-1-1,1 1 1,-1-1-1,0 0 1,0 0-1,0 0 1,5-1-1,-2 0 24,-1 0 0,1-1 1,-1 0-1,0 0 0,0 0 0,0-1 0,0 1 1,0-1-1,-1 0 0,1-1 0,4-3 0,6-8 66,22-27 0,-14 15-145,-9 11-19,-2 0 0,0-1 0,-1-1 0,-1 0-1,0 0 1,-2-1 0,0 0 0,-1-1 0,-1 1 0,-1-1 0,5-30 0,20-305 80,-29 297 387,-13-96 0,11 150-419,0-10 113,-1 9-202,0 6-227,1 2 288,0 0 0,0 0-1,0 0 1,1-1 0,-1 1 0,1 0 0,0 0 0,-1 0-1,1 0 1,1 3 0,-1-1 17,0 54 135,-1 55 70,17 125 1,-8-174-222,28 110 1,-34-168-377,1 0-1,-1-1 1,1 1 0,7 11-1,-9-16 142,1 0 0,-1 0-1,1 0 1,0 0 0,-1-1 0,1 1-1,0 0 1,0-1 0,0 0 0,0 1-1,0-1 1,0 0 0,1 0 0,-1 0-1,0 0 1,0-1 0,1 1-1,2 0 1,26-1-3721,3-6 1322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7:23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28 9152,'-22'-17'2928,"17"10"-1345,8 4-319,11 2 494,-11 1-1430,3 1-59,0 0 0,0 0 0,0 0 1,0 1-1,-1 0 0,1 0 0,0 0 1,-1 1-1,1-1 0,7 7 0,6 4 352,24 22-1,-17-10-113,-1 2 0,0 0-1,39 61 1,-47-56-551,-15-27-148,1 1 0,-1-1 0,1 1 0,1-1 1,-1 0-1,1 0 0,-1 0 0,2-1 0,7 9 0,-11-13-117,0 1 0,0-1 0,0 1 0,0-1 0,1 1 0,-1-1 0,0 1 0,0-1-1,0 0 1,0 0 0,0 0 0,1 0 0,-1 1 0,0-2 0,0 1 0,0 0 0,0 0 0,1 0-1,-1 0 1,0-1 0,0 1 0,0-1 0,0 1 0,0-1 0,2 0 0,1-2-1078,0 0 0,-1 0 0,1-1 0,5-7 0,-5 7 1041,14-16-2960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01:18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77 4640,'-5'-7'1512,"5"6"-1294,-1 1-1,1-1 1,-1 1-1,1-1 1,0 1 0,-1-1-1,1 1 1,0-1-1,-1 1 1,1-1-1,0 0 1,0 1-1,-1-1 1,1 1-1,0-1 1,0-1-1,0 2-111,0 0 0,1 0 0,-1-1 0,0 1 0,0 0 0,0-1 0,0 1 0,1 0 0,-1-1 0,0 1 0,0 0 0,0-1 0,0 1 0,0 0 0,0-1 0,0 1 0,0 0 0,0-1 0,0 1 0,0 0 0,0-1 0,0 0-64,0 1 1,-1 0-1,1-1 0,0 1 0,0-1 1,0 1-1,0 0 0,0-1 0,0 1 1,0 0-1,1-1 0,-1 1 1,0 0-1,0-1 0,0 1 0,0 0 1,0-1-1,0 1 0,1 0 0,-1 0 1,0-1-1,0 1 0,0 0 1,1-1-1,-1 1 0,0 0 0,1 0 1,-1 0-1,0-1 0,7-3 173,-1 0-1,1 1 1,0-1-1,0 1 1,0 0-1,0 1 1,0 0-1,12-2 1,1 0 20,-3 1-92,24-2 0,-38 4-152,0 1 0,1 0 0,-1 0 0,1 0 0,-1 1 0,1-1 0,-1 1 0,0 0 0,1 0 0,-1 0 0,0 0 0,0 1 0,4 1 0,-6-2 13,0 0 0,0 0 0,0 0 1,0 0-1,0 1 0,0-1 0,0 0 1,-1 0-1,1 1 0,0-1 0,-1 0 1,1 1-1,-1-1 0,1 1 0,-1-1 1,0 1-1,0-1 0,0 1 0,1-1 1,-1 1-1,-1 2 0,0 3-37,0-1-1,0 1 1,-4 9 0,3-7 46,-3 7 64,-1-1 1,0 0 0,-2 0-1,-14 24 1,-43 50 514,60-82-548,-58 67 473,62-72-472,0-1-1,0 1 1,0-1-1,0 0 1,0 1 0,0 0-1,0-1 1,0 1-1,1 0 1,-1-1-1,1 1 1,-1 0 0,1 0-1,-1-1 1,1 1-1,0 0 1,0 0-1,0 0 1,0-1 0,1 4-1,0-3 33,-1 0 0,1 0 0,0 0-1,0 0 1,1 0 0,-1 0 0,0 0 0,1 0 0,-1 0-1,1-1 1,-1 1 0,1-1 0,0 1 0,0-1 0,3 3-1,7 3 171,1-1-1,-1 0 0,1-1 0,0 0 1,17 4-1,70 9-682,-89-17 216,0 2-282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7:24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526 10 6816,'-1'-1'222,"0"0"-1,0 1 1,0-1 0,-1 0-1,1 0 1,0 1 0,0-1 0,-1 0-1,1 1 1,0-1 0,-1 1 0,1 0-1,0-1 1,-1 1 0,1 0 0,-1 0-1,1 0 1,0 0 0,-1 0 0,1 0-1,0 0 1,-1 1 0,1-1 0,-1 0-1,1 1 1,-2 0 0,-3 2 472,0 0 0,-1 0 0,1 1 1,-6 5-1,5-4-462,-74 55 2918,-40 27-1345,-3-2-1049,67-35-1847,45-38-383,1 1 0,-13 19-1,22-30 631,0 1-1,1-1 1,-1 1-1,1 0 1,0-1-1,0 1 1,0 0-1,0 0 1,0 0-1,1 0 0,-1 0 1,1-1-1,0 6 1,0 1-2180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7:24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28 172 9632,'-15'-3'1317,"3"0"1210,27 0 514,276-26 2780,23-1-4389,269-32-1789,-433 49-3281,-147 12 3152,1 1 0,-1 0 0,0-1-1,1 0 1,-1 0 0,0 0-1,0 0 1,0 0 0,0-1 0,5-2-1,-8 4 383,0 0 0,1 0-1,-1-1 1,0 1 0,0 0-1,0 0 1,0 0 0,1 0-1,-1 0 1,0 0 0,0-1-1,0 1 1,0 0 0,0 0-1,1 0 1,-1 0 0,0-1-1,0 1 1,0 0 0,0 0-1,0 0 1,0-1 0,0 1-1,0 0 1,0 0 0,0 0 0,0-1-1,0 1 1,0 0 0,0 0-1,0 0 1,0-1 0,0 1-1,0 0 1,0 0 0,0 0-1,0-1 1,0 1 0,0 0-1,-1 0 1,-13-8-2749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7:26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14 807 5312,'-1'0'223,"0"0"0,1-1 0,-1 1-1,0 0 1,0 0 0,1 0 0,-1 0 0,0-1 0,1 1 0,-1 0 0,0 0 0,0 0 0,1 0-1,-4 1 2690,7-3-1116,-1 0-1427,25-17 1589,46-26 1,-32 22-1370,146-82 1145,-104 59-1524,-2-5-1,79-64 1,-136 96-90,0-1-1,-1-1 1,36-42 0,-53 55-74,0 0 0,-1 0-1,0 0 1,0-1 0,0 0 0,-1 0 0,-1 0 0,0 0 0,0-1 0,0 1-1,-1-1 1,-1 0 0,0 1 0,0-1 0,-1 0 0,-1-12 0,1 17-57,-1 0 0,0 0 0,-1 0 0,1 0 0,-1 0 0,0 0 0,0 0 0,-1 1 0,1-1 0,-1 1 1,0-1-1,0 1 0,-1 0 0,1 0 0,-1 0 0,0 1 0,0 0 0,0-1 0,0 1 0,-1 0 0,1 1 0,-1-1 1,0 1-1,0 0 0,1 0 0,-2 1 0,1-1 0,0 1 0,0 0 0,0 1 0,0-1 0,-1 1 0,1 0 0,0 0 0,0 1 1,-1-1-1,1 1 0,0 0 0,0 1 0,0-1 0,-9 5 0,8-2-10,0 0 0,0 0-1,0 0 1,0 1 0,1 0 0,0 0 0,0 0-1,0 1 1,1 0 0,-1 0 0,-3 7 0,-1 4 35,1 0 0,1 0 0,-6 19 1,-2 9 116,-21 78 569,32-106-583,2-1-1,0 1 1,0 0-1,2 0 1,2 27-1,-1-28 52,1 0 0,1 0-1,1-1 1,0 1-1,1-1 1,7 15 0,-2-8 7,-4-7-33,15 22-1,-21-36-261,1 0 1,-1 0-1,1 0 0,0 0 0,0 0 1,-1 0-1,1 0 0,0-1 0,0 1 1,0 0-1,0 0 0,0-1 0,0 1 0,0-1 1,0 1-1,0-1 0,0 0 0,0 1 1,0-1-1,0 0 0,0 1 0,0-1 1,0 0-1,1 0 0,-1 0 0,0 0 0,0 0 1,2-1-1,1 0-1010,1-1 0,-1 0 0,0 0 0,0 0 0,-1-1 0,5-2 0,18-10-3684,3 7 452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7:27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34 7808,'-6'0'434,"5"-1"-185,-1 1-1,1 0 1,0 0 0,0 0 0,0 0 0,0 0 0,0 0 0,0 1 0,0-1 0,-1 0 0,1 1 0,0-1 0,-1 1 0,1 0-37,1 0 0,-1 1 0,1-1 1,-1 0-1,1 0 0,0 0 0,0 1 1,-1-1-1,1 0 0,0 0 0,0 1 1,0-1-1,1 1 0,8 192 4229,0-1-3191,-7-216-1201,0 0 0,2-1 0,11-39-1,-6 30-131,3 1 0,20-44 0,-19 53 47,0 0 0,2 0 0,0 2-1,28-30 1,-41 48 79,1 1-1,1-1 1,-1 1 0,0-1-1,1 1 1,-1 0 0,6-2-1,-7 3-9,-1 0 0,1 1-1,0-1 1,0 1-1,-1-1 1,1 1 0,0 0-1,0 0 1,0-1-1,0 1 1,0 1 0,0-1-1,-1 0 1,1 0-1,0 1 1,0-1-1,2 2 1,-2 0 39,-1 0 0,1 0-1,-1 0 1,0 0 0,0 1 0,1-1 0,-1 1-1,-1-1 1,1 0 0,0 1 0,-1 0 0,1 3-1,0-1-27,-1-1 0,0 0 0,0 0-1,-1 0 1,1 0 0,-1 0-1,0 0 1,0 0 0,0 0 0,0 0-1,-1-1 1,1 1 0,-5 6-1,-1 1 0,0-1 0,-1 0 0,-9 9 0,8-11-8,-8 9 86,17-17-120,-1 1-1,0 0 1,1 0-1,-1 0 1,1 0-1,-1 0 1,1 0-1,-1 0 1,1 0-1,0 0 1,0 0-1,-1 0 1,1 0-1,0 0 1,0 0-1,0 0 1,0 1-1,0 0 1,3 6 142,-1 0 1,1 0 0,1 0 0,-1 0-1,1-1 1,0 1 0,1-1 0,0 0-1,7 7 1,-3-3-302,1-1-1,0-1 1,1 1-1,21 13 1,-29-21-336,1 0 0,0 0 0,0 0 0,-1-1 0,1 1 0,0-1 0,7 1 0,-8-1-79,-1-1-1,0 0 1,0 0-1,0 0 0,1-1 1,-1 1-1,0 0 1,0-1-1,0 1 0,3-2 1,11-9-2376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7:29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34 1984,'-1'-1'93,"1"0"0,-1 1 0,1-1 0,0 0 1,-1 0-1,1 0 0,0 1 0,-1-1 0,1 0 0,0 0 0,0 0 0,0 0 0,0 0 1,0 0-1,0 0 0,0 1 0,0-1 0,0 0 0,0 0 0,0 0 0,1 0 1,-1 0-1,0 0 0,1 1 0,-1-1 0,0 0 0,1 0 0,-1 1 0,1-1 0,-1 0 1,1 0-1,0 1 0,-1-1 0,1 1 0,0-1 0,-1 0 0,1 1 0,0-1 1,0 1-1,-1 0 0,1-1 0,0 1 0,0 0 0,0-1 0,0 1 0,-1 0 0,1 0 1,0 0-1,2 0 0,-2 0 47,0 0 1,0 1-1,1-1 1,-1 0-1,0 1 1,0 0 0,0-1-1,0 1 1,0-1-1,0 1 1,0 0-1,0 0 1,0 0-1,0 0 1,0 0-1,-1-1 1,1 2-1,0-1 1,-1 0-1,1 0 1,-1 0 0,1 0-1,0 2 1,1 1 235,0-1-125,-1 0 1,1 0-1,0 0 1,-1 0-1,0 0 1,0 0-1,0 0 1,0 0-1,-1 1 1,1-1-1,-1 0 1,0 0-1,0 1 0,0-1 1,0 0-1,0 1 1,-1-1-1,0 0 1,-1 6-1,0-3-33,0-1-1,-1 0 1,0 1 0,0-1-1,0 0 1,0 0-1,-6 5 1,8-8-151,-1-1 0,1 1 0,-1 0 0,0-1 0,0 0 0,0 1 0,0-1 0,0 0 0,0 0 1,0 0-1,0 0 0,0 0 0,-1-1 0,1 1 0,0-1 0,-1 1 0,1-1 0,0 0 0,-1 0 0,1 0 0,-4 0 0,5-1-60,0 1 1,0-1-1,0 0 0,0 1 1,0-1-1,0 0 0,0 1 1,0-1-1,1 0 0,-1 0 1,0 0-1,0 0 0,1 0 1,-1 0-1,1 0 0,-1 0 1,1 0-1,-1 0 0,1 0 1,-1 0-1,1 0 0,0 0 0,0 0 1,0-1-1,-1-1 0,0-37-201,1 31 43,-13 24 503,13-15-341,0 0-1,0 0 0,0 0 1,0 0-1,0 0 1,0 0-1,0 0 0,0-1 1,0 1-1,0 0 0,-1 0 1,1 0-1,0 0 0,0 0 1,0 0-1,0 0 0,0 0 1,0 0-1,0 0 0,0 0 1,0 0-1,0 0 1,0 0-1,0 0 0,0 0 1,0 0-1,0 0 0,-1 0 1,1 0-1,0 0 0,0 0 1,0 0-1,0 0 0,0 0 1,0 0-1,0 0 0,0 0 1,0 0-1,0 0 0,0 0 1,0 0-1,0 0 1,-1 0-1,1 0 0,0 0 1,0 0-1,0 0 0,0 0 1,0 0-1,0 0 0,0 0 1,0 0-1,3-12 47,5-13-108,-7 24 38,-1 0 0,0 1 0,0-1 0,1 0 0,-1 1 0,0-1 0,1 0 1,-1 1-1,1-1 0,-1 1 0,1-1 0,-1 1 0,1-1 0,-1 1 0,1-1 0,0 1 0,-1 0 0,1-1 0,-1 1 0,1 0 0,0 0 0,-1-1 0,1 1 0,0 0 0,1 0 0,-1 0 23,1 0 0,-1 0-1,0 0 1,1 1-1,-1-1 1,0 1 0,1-1-1,-1 1 1,0-1-1,1 1 1,1 1 0,2 2 112,0 0 0,-1 0 0,0 0 0,8 9 0,-6-4 132,-1 0-1,1 1 0,-2-1 1,1 1-1,4 18 0,-8-26-188,-1 1 0,0 0 0,1 0 0,-1 0 0,0 0-1,-1 0 1,1-1 0,0 1 0,-1 0 0,-1 4 0,-11 28 499,6-20-375,5-11-107,0 1 0,0-1 0,-1 1 0,-5 7 0,5-9-751,0 0 0,0 0-1,0 0 1,0 0 0,-6 2 0,3-1-986,0-1 0,0 0 1,0-1-1,-1 1 1,0-1-1,1 0 0,-11 1 1,-10 1-1898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7:31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7 5984,'-2'-6'3602,"4"14"1334,-12 247 118,1-98-4044,-1-33-555,-1 27 397,6-95-170,5-53-383,1-2-11,-1-1-283,0 0 0,0 0 0,0 0 0,0 0 1,0 0-1,0 0 0,0 0 0,0 0 0,0-1 1,0 1-1,0 0 0,1 0 0,-1 0 0,0 0 0,0 0 1,0 0-1,0 0 0,0 0 0,0 0 0,0 0 1,0 0-1,1 0 0,-1 0 0,0 0 0,0 0 0,0 0 1,0 0-1,0 0 0,0 0 0,0 0 0,0 0 1,1 0-1,-1 0 0,0 0 0,0 0 0,0 0 0,0 0 1,0 0-1,0 0 0,0 1 0,0-1 0,0 0 1,1 0-1,-1 0 0,0 0 0,0 0 0,0 0 0,0 0 1,0 0-1,0 0 0,0 1 0,0-1 0,0 0 1,0 0-1,0 0 0,0 0 0,0 0 0,0 0 1,0 0-1,0 0 0,0 1 0,0-1 0,0 0 0,0 0 1,0 0-1,0 0 0,0 0 0,0 0 0,21-8 69,0 1 0,0 1 0,1 1-1,0 1 1,41-3 0,96 4-518,-157 3 403,-1 0-125,-27-17-19780,11 6 17829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7:32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14 188 4896,'-1'-2'326,"-1"-1"-1,0 1 1,1-1 0,0 0 0,0 0 0,0 0 0,0 1-1,-1-6 1,1-14 6384,1 22-6587,0-1-1,0 0 1,0 1 0,1-1-1,-1 1 1,0-1-1,0 0 1,1 1 0,-1-1-1,0 1 1,1-1-1,-1 1 1,0-1-1,1 1 1,-1-1 0,1 1-1,-1 0 1,1-1-1,-1 1 1,1 0 0,-1-1-1,1 1 1,-1 0-1,1-1 1,0 1-1,20-6 1130,-11 3-784,79-19 889,-8 2-1024,-10 2-184,-44 12-1182,-1-1 1,38-15-1,-64 22 849,1 0 1,-1 0-1,0 0 0,1-1 0,-1 1 1,0 0-1,1 0 0,-1 0 0,0 0 1,1-1-1,-1 1 0,0 0 0,0 0 1,1-1-1,-1 1 0,0 0 1,0-1-1,0 1 0,1 0 0,-1-1 1,0 1-1,0 0 0,0-1 0,0 1 1,0 0-1,1-1 0,-1 1 0,0 0 1,0-1-1,0 1 0,0 0 0,0-1 1,0 1-1,0 0 0,0-1 0,-1 1 1,1-1-1,0 1 0,0 0 1,0-1-1,-1 0 0,-3-6-1997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7:32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 8800,'-3'-3'3507,"12"2"-836,20 4 350,-21-3-2626,134 2 1964,6 0-2345,-56 1-697,-9 0-5689,-60 0 3636,-4 1-2320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7:33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64 4896,'-5'-1'503,"1"0"1,-1 0-1,0 1 0,-9-1 11411,30-3-10329,2 0-1060,200-24 1610,-114 16-2004,-63 9-180,22-5-1939,-52 7-374,-16 20-8865,3-16 11451,-10 15-4405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00:37:33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72 4640,'-7'-1'437,"-2"1"557,8 9 1596,6-5 434,2-1-2456,0-1 1,0 0-1,1 0 0,-1 0 0,0-1 1,1 0-1,-1 0 0,13-1 0,63-8 1020,-61 6-1261,122-18-194,-120 16-1162,34-10 0,-43 9-2673,22-9 1,-36 13 3508,0 1-1,0-1 0,0 1 0,0-1 1,-1 1-1,1-1 0,0 0 0,0 0 0,-1 1 1,1-1-1,0 0 0,-1 0 0,1 0 1,0-1-1,1-17-3470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02DCC-0E7D-A0BF-0B78-B7B205C8DC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7E7219-D385-7D6C-87CD-8DD9034D7B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7B89DA-B697-2C34-61FF-5F893C7FD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6C980-DB3B-4F93-BEFE-FE300AD6C189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C9220-94A5-26F3-D560-F5551D195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07B956-259A-C53C-4D4E-4AA45B1AA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63813-9D75-4F1F-9456-FEF0E97F1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633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01530-2FB1-F0B5-1420-D68E4B2DA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228D88-B185-80AA-566C-FF36F5E570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241B26-3B06-6A33-FC48-0DCE53C5B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6C980-DB3B-4F93-BEFE-FE300AD6C189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7B8FD3-87C8-DE4C-386E-5E5808142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FDF248-17F4-3E4E-C0AF-FA006BEEE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63813-9D75-4F1F-9456-FEF0E97F1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803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13EEC2-9874-0609-6605-D728F8DC94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A3D61-EA53-2BE2-6DB4-EB47FA538E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88D2BE-7AF5-01BA-4409-A591CA7E9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6C980-DB3B-4F93-BEFE-FE300AD6C189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B963A0-73CC-8902-F175-DC7380E47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B40E4-036B-F8AD-85EB-7C680E391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63813-9D75-4F1F-9456-FEF0E97F1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585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D0676-3459-CAE5-905D-29EB111A8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35E4E-D51F-618E-985E-89682E97F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BDFE59-C2D5-F4EF-FC37-EAA96B36A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6C980-DB3B-4F93-BEFE-FE300AD6C189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060DF6-3CF4-B9B9-115E-89289AF0F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21EC99-D9DD-8A9E-1BF9-DB792540B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63813-9D75-4F1F-9456-FEF0E97F1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444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787B2-DC17-31D7-780E-B5957951B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459983-4A49-B334-61AB-FDE668A819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2F7B44-7CDA-996B-A456-9D93CD13E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6C980-DB3B-4F93-BEFE-FE300AD6C189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DBE902-430F-8111-AB7E-49685B9DF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BCE987-2EA0-822F-8675-728B222B8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63813-9D75-4F1F-9456-FEF0E97F1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39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E5103-321E-1F47-83F1-E52E88C04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2BCE00-DD63-3C36-FAA1-C2585F1A22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BBE82A-5D5B-974C-353D-40660AAAB0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E8DF41-66DD-7F82-0AED-2429F117D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6C980-DB3B-4F93-BEFE-FE300AD6C189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37DBE8-29D6-4AB2-325B-0719EF7F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758341-6FB3-E7F5-D579-1F5BC0E4C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63813-9D75-4F1F-9456-FEF0E97F1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846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0128D-7833-464D-D677-BC34FDB40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095FCF-B847-10B3-BECE-81612F7DD7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A1ACF8-95C9-1A77-2617-41F0FC4688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4C67AE-991D-666F-4C4C-58548AB422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6AB99F-34E7-2E6F-F201-A50D6E921D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BDD402-C428-7B94-5BA2-133F03337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6C980-DB3B-4F93-BEFE-FE300AD6C189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FACFBE-F153-D596-6F67-C550041F8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8A5092-9E29-E739-B107-910D6C43F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63813-9D75-4F1F-9456-FEF0E97F1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771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7623C-3D58-7E00-F559-1743D7E0A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B6B70A-B42E-34FB-5D79-74EC6482A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6C980-DB3B-4F93-BEFE-FE300AD6C189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D467FD-D30E-D2D4-8640-4415E57F8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A7044B-D3F9-422B-F17C-60EA4DB22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63813-9D75-4F1F-9456-FEF0E97F1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511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B590C6-17D6-5D50-5230-C9144DDA4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6C980-DB3B-4F93-BEFE-FE300AD6C189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A47186-BA9C-F716-2944-54FBFE1B6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6B2C90-6354-69E3-FB73-87F40361B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63813-9D75-4F1F-9456-FEF0E97F1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550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87372-F41A-DA03-9FA2-369377F87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C6FB6-2C2A-A382-B2A3-04594210E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E43922-D6C2-9C1B-37A6-16C1837085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77DF5B-8866-C343-2E84-C76CEFDD3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6C980-DB3B-4F93-BEFE-FE300AD6C189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8D5429-7E44-BE79-C006-C00D526CD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4D6248-7AB6-C67B-68DA-884812230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63813-9D75-4F1F-9456-FEF0E97F1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88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0816A-D0FD-C2E7-F1A2-7C97F3081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87BD46-32F5-0BD9-4459-7AB253ACF5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79F589-22A3-C540-1B70-D1712C49C4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DE4E6D-FB07-525D-CF69-BC6D26EDA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6C980-DB3B-4F93-BEFE-FE300AD6C189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4964B9-D5F9-B488-12FC-A41BD4F4E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C1DC5E-E23C-E5D1-488D-F0619BFB8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63813-9D75-4F1F-9456-FEF0E97F1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119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A2F36A-B514-AB70-8422-25BDE7EAF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1AC3A7-4FEB-EEAF-ADA7-35B978B93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CD4474-6D90-8858-BE63-2C2825AB51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6C980-DB3B-4F93-BEFE-FE300AD6C189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1C5588-95F2-4192-FB8B-54DDD3314C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D351CB-0BCE-8E7C-F699-C375F266BA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63813-9D75-4F1F-9456-FEF0E97F1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439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111.xml"/><Relationship Id="rId21" Type="http://schemas.openxmlformats.org/officeDocument/2006/relationships/image" Target="../media/image967.png"/><Relationship Id="rId42" Type="http://schemas.openxmlformats.org/officeDocument/2006/relationships/customXml" Target="../ink/ink1074.xml"/><Relationship Id="rId63" Type="http://schemas.openxmlformats.org/officeDocument/2006/relationships/customXml" Target="../ink/ink1084.xml"/><Relationship Id="rId84" Type="http://schemas.openxmlformats.org/officeDocument/2006/relationships/image" Target="../media/image999.png"/><Relationship Id="rId138" Type="http://schemas.openxmlformats.org/officeDocument/2006/relationships/image" Target="../media/image1026.png"/><Relationship Id="rId107" Type="http://schemas.openxmlformats.org/officeDocument/2006/relationships/customXml" Target="../ink/ink1106.xml"/><Relationship Id="rId11" Type="http://schemas.openxmlformats.org/officeDocument/2006/relationships/image" Target="../media/image962.png"/><Relationship Id="rId32" Type="http://schemas.openxmlformats.org/officeDocument/2006/relationships/customXml" Target="../ink/ink1069.xml"/><Relationship Id="rId53" Type="http://schemas.openxmlformats.org/officeDocument/2006/relationships/customXml" Target="../ink/ink1079.xml"/><Relationship Id="rId74" Type="http://schemas.openxmlformats.org/officeDocument/2006/relationships/image" Target="../media/image994.png"/><Relationship Id="rId128" Type="http://schemas.openxmlformats.org/officeDocument/2006/relationships/image" Target="../media/image1021.png"/><Relationship Id="rId149" Type="http://schemas.openxmlformats.org/officeDocument/2006/relationships/customXml" Target="../ink/ink1127.xml"/><Relationship Id="rId5" Type="http://schemas.openxmlformats.org/officeDocument/2006/relationships/image" Target="../media/image959.png"/><Relationship Id="rId95" Type="http://schemas.openxmlformats.org/officeDocument/2006/relationships/customXml" Target="../ink/ink1100.xml"/><Relationship Id="rId22" Type="http://schemas.openxmlformats.org/officeDocument/2006/relationships/customXml" Target="../ink/ink1064.xml"/><Relationship Id="rId27" Type="http://schemas.openxmlformats.org/officeDocument/2006/relationships/image" Target="../media/image970.png"/><Relationship Id="rId43" Type="http://schemas.openxmlformats.org/officeDocument/2006/relationships/image" Target="../media/image978.png"/><Relationship Id="rId48" Type="http://schemas.openxmlformats.org/officeDocument/2006/relationships/customXml" Target="../ink/ink1077.xml"/><Relationship Id="rId64" Type="http://schemas.openxmlformats.org/officeDocument/2006/relationships/image" Target="../media/image989.png"/><Relationship Id="rId69" Type="http://schemas.openxmlformats.org/officeDocument/2006/relationships/customXml" Target="../ink/ink1087.xml"/><Relationship Id="rId113" Type="http://schemas.openxmlformats.org/officeDocument/2006/relationships/customXml" Target="../ink/ink1109.xml"/><Relationship Id="rId118" Type="http://schemas.openxmlformats.org/officeDocument/2006/relationships/image" Target="../media/image1016.png"/><Relationship Id="rId134" Type="http://schemas.openxmlformats.org/officeDocument/2006/relationships/image" Target="../media/image1024.png"/><Relationship Id="rId139" Type="http://schemas.openxmlformats.org/officeDocument/2006/relationships/customXml" Target="../ink/ink1122.xml"/><Relationship Id="rId80" Type="http://schemas.openxmlformats.org/officeDocument/2006/relationships/image" Target="../media/image997.png"/><Relationship Id="rId85" Type="http://schemas.openxmlformats.org/officeDocument/2006/relationships/customXml" Target="../ink/ink1095.xml"/><Relationship Id="rId150" Type="http://schemas.openxmlformats.org/officeDocument/2006/relationships/image" Target="../media/image1032.png"/><Relationship Id="rId12" Type="http://schemas.openxmlformats.org/officeDocument/2006/relationships/customXml" Target="../ink/ink1059.xml"/><Relationship Id="rId17" Type="http://schemas.openxmlformats.org/officeDocument/2006/relationships/image" Target="../media/image965.png"/><Relationship Id="rId33" Type="http://schemas.openxmlformats.org/officeDocument/2006/relationships/image" Target="../media/image973.png"/><Relationship Id="rId38" Type="http://schemas.openxmlformats.org/officeDocument/2006/relationships/customXml" Target="../ink/ink1072.xml"/><Relationship Id="rId59" Type="http://schemas.openxmlformats.org/officeDocument/2006/relationships/customXml" Target="../ink/ink1082.xml"/><Relationship Id="rId103" Type="http://schemas.openxmlformats.org/officeDocument/2006/relationships/customXml" Target="../ink/ink1104.xml"/><Relationship Id="rId108" Type="http://schemas.openxmlformats.org/officeDocument/2006/relationships/image" Target="../media/image1011.png"/><Relationship Id="rId124" Type="http://schemas.openxmlformats.org/officeDocument/2006/relationships/image" Target="../media/image1019.png"/><Relationship Id="rId129" Type="http://schemas.openxmlformats.org/officeDocument/2006/relationships/customXml" Target="../ink/ink1117.xml"/><Relationship Id="rId54" Type="http://schemas.openxmlformats.org/officeDocument/2006/relationships/image" Target="../media/image984.png"/><Relationship Id="rId70" Type="http://schemas.openxmlformats.org/officeDocument/2006/relationships/image" Target="../media/image992.png"/><Relationship Id="rId75" Type="http://schemas.openxmlformats.org/officeDocument/2006/relationships/customXml" Target="../ink/ink1090.xml"/><Relationship Id="rId91" Type="http://schemas.openxmlformats.org/officeDocument/2006/relationships/customXml" Target="../ink/ink1098.xml"/><Relationship Id="rId96" Type="http://schemas.openxmlformats.org/officeDocument/2006/relationships/image" Target="../media/image1005.png"/><Relationship Id="rId140" Type="http://schemas.openxmlformats.org/officeDocument/2006/relationships/image" Target="../media/image1027.png"/><Relationship Id="rId145" Type="http://schemas.openxmlformats.org/officeDocument/2006/relationships/customXml" Target="../ink/ink1125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056.xml"/><Relationship Id="rId23" Type="http://schemas.openxmlformats.org/officeDocument/2006/relationships/image" Target="../media/image968.png"/><Relationship Id="rId28" Type="http://schemas.openxmlformats.org/officeDocument/2006/relationships/customXml" Target="../ink/ink1067.xml"/><Relationship Id="rId49" Type="http://schemas.openxmlformats.org/officeDocument/2006/relationships/image" Target="../media/image981.png"/><Relationship Id="rId114" Type="http://schemas.openxmlformats.org/officeDocument/2006/relationships/image" Target="../media/image1014.png"/><Relationship Id="rId119" Type="http://schemas.openxmlformats.org/officeDocument/2006/relationships/customXml" Target="../ink/ink1112.xml"/><Relationship Id="rId44" Type="http://schemas.openxmlformats.org/officeDocument/2006/relationships/customXml" Target="../ink/ink1075.xml"/><Relationship Id="rId60" Type="http://schemas.openxmlformats.org/officeDocument/2006/relationships/image" Target="../media/image987.png"/><Relationship Id="rId65" Type="http://schemas.openxmlformats.org/officeDocument/2006/relationships/customXml" Target="../ink/ink1085.xml"/><Relationship Id="rId81" Type="http://schemas.openxmlformats.org/officeDocument/2006/relationships/customXml" Target="../ink/ink1093.xml"/><Relationship Id="rId86" Type="http://schemas.openxmlformats.org/officeDocument/2006/relationships/image" Target="../media/image1000.png"/><Relationship Id="rId130" Type="http://schemas.openxmlformats.org/officeDocument/2006/relationships/image" Target="../media/image1022.png"/><Relationship Id="rId135" Type="http://schemas.openxmlformats.org/officeDocument/2006/relationships/customXml" Target="../ink/ink1120.xml"/><Relationship Id="rId151" Type="http://schemas.openxmlformats.org/officeDocument/2006/relationships/customXml" Target="../ink/ink1128.xml"/><Relationship Id="rId13" Type="http://schemas.openxmlformats.org/officeDocument/2006/relationships/image" Target="../media/image963.png"/><Relationship Id="rId18" Type="http://schemas.openxmlformats.org/officeDocument/2006/relationships/customXml" Target="../ink/ink1062.xml"/><Relationship Id="rId39" Type="http://schemas.openxmlformats.org/officeDocument/2006/relationships/image" Target="../media/image976.png"/><Relationship Id="rId109" Type="http://schemas.openxmlformats.org/officeDocument/2006/relationships/customXml" Target="../ink/ink1107.xml"/><Relationship Id="rId34" Type="http://schemas.openxmlformats.org/officeDocument/2006/relationships/customXml" Target="../ink/ink1070.xml"/><Relationship Id="rId50" Type="http://schemas.openxmlformats.org/officeDocument/2006/relationships/image" Target="../media/image4.emf"/><Relationship Id="rId55" Type="http://schemas.openxmlformats.org/officeDocument/2006/relationships/customXml" Target="../ink/ink1080.xml"/><Relationship Id="rId76" Type="http://schemas.openxmlformats.org/officeDocument/2006/relationships/image" Target="../media/image995.png"/><Relationship Id="rId97" Type="http://schemas.openxmlformats.org/officeDocument/2006/relationships/customXml" Target="../ink/ink1101.xml"/><Relationship Id="rId104" Type="http://schemas.openxmlformats.org/officeDocument/2006/relationships/image" Target="../media/image1009.png"/><Relationship Id="rId120" Type="http://schemas.openxmlformats.org/officeDocument/2006/relationships/image" Target="../media/image1017.png"/><Relationship Id="rId125" Type="http://schemas.openxmlformats.org/officeDocument/2006/relationships/customXml" Target="../ink/ink1115.xml"/><Relationship Id="rId141" Type="http://schemas.openxmlformats.org/officeDocument/2006/relationships/customXml" Target="../ink/ink1123.xml"/><Relationship Id="rId146" Type="http://schemas.openxmlformats.org/officeDocument/2006/relationships/image" Target="../media/image1030.png"/><Relationship Id="rId7" Type="http://schemas.openxmlformats.org/officeDocument/2006/relationships/image" Target="../media/image960.png"/><Relationship Id="rId71" Type="http://schemas.openxmlformats.org/officeDocument/2006/relationships/customXml" Target="../ink/ink1088.xml"/><Relationship Id="rId92" Type="http://schemas.openxmlformats.org/officeDocument/2006/relationships/image" Target="../media/image1003.png"/><Relationship Id="rId2" Type="http://schemas.openxmlformats.org/officeDocument/2006/relationships/customXml" Target="../ink/ink1054.xml"/><Relationship Id="rId29" Type="http://schemas.openxmlformats.org/officeDocument/2006/relationships/image" Target="../media/image971.png"/><Relationship Id="rId24" Type="http://schemas.openxmlformats.org/officeDocument/2006/relationships/customXml" Target="../ink/ink1065.xml"/><Relationship Id="rId40" Type="http://schemas.openxmlformats.org/officeDocument/2006/relationships/customXml" Target="../ink/ink1073.xml"/><Relationship Id="rId45" Type="http://schemas.openxmlformats.org/officeDocument/2006/relationships/image" Target="../media/image979.png"/><Relationship Id="rId66" Type="http://schemas.openxmlformats.org/officeDocument/2006/relationships/image" Target="../media/image990.png"/><Relationship Id="rId87" Type="http://schemas.openxmlformats.org/officeDocument/2006/relationships/customXml" Target="../ink/ink1096.xml"/><Relationship Id="rId110" Type="http://schemas.openxmlformats.org/officeDocument/2006/relationships/image" Target="../media/image1012.png"/><Relationship Id="rId115" Type="http://schemas.openxmlformats.org/officeDocument/2006/relationships/customXml" Target="../ink/ink1110.xml"/><Relationship Id="rId131" Type="http://schemas.openxmlformats.org/officeDocument/2006/relationships/customXml" Target="../ink/ink1118.xml"/><Relationship Id="rId136" Type="http://schemas.openxmlformats.org/officeDocument/2006/relationships/image" Target="../media/image1025.png"/><Relationship Id="rId61" Type="http://schemas.openxmlformats.org/officeDocument/2006/relationships/customXml" Target="../ink/ink1083.xml"/><Relationship Id="rId82" Type="http://schemas.openxmlformats.org/officeDocument/2006/relationships/image" Target="../media/image998.png"/><Relationship Id="rId152" Type="http://schemas.openxmlformats.org/officeDocument/2006/relationships/image" Target="../media/image1033.png"/><Relationship Id="rId19" Type="http://schemas.openxmlformats.org/officeDocument/2006/relationships/image" Target="../media/image966.png"/><Relationship Id="rId14" Type="http://schemas.openxmlformats.org/officeDocument/2006/relationships/customXml" Target="../ink/ink1060.xml"/><Relationship Id="rId30" Type="http://schemas.openxmlformats.org/officeDocument/2006/relationships/customXml" Target="../ink/ink1068.xml"/><Relationship Id="rId35" Type="http://schemas.openxmlformats.org/officeDocument/2006/relationships/image" Target="../media/image974.png"/><Relationship Id="rId56" Type="http://schemas.openxmlformats.org/officeDocument/2006/relationships/image" Target="../media/image985.png"/><Relationship Id="rId77" Type="http://schemas.openxmlformats.org/officeDocument/2006/relationships/customXml" Target="../ink/ink1091.xml"/><Relationship Id="rId100" Type="http://schemas.openxmlformats.org/officeDocument/2006/relationships/image" Target="../media/image1007.png"/><Relationship Id="rId105" Type="http://schemas.openxmlformats.org/officeDocument/2006/relationships/customXml" Target="../ink/ink1105.xml"/><Relationship Id="rId126" Type="http://schemas.openxmlformats.org/officeDocument/2006/relationships/image" Target="../media/image1020.png"/><Relationship Id="rId147" Type="http://schemas.openxmlformats.org/officeDocument/2006/relationships/customXml" Target="../ink/ink1126.xml"/><Relationship Id="rId8" Type="http://schemas.openxmlformats.org/officeDocument/2006/relationships/customXml" Target="../ink/ink1057.xml"/><Relationship Id="rId51" Type="http://schemas.openxmlformats.org/officeDocument/2006/relationships/customXml" Target="../ink/ink1078.xml"/><Relationship Id="rId72" Type="http://schemas.openxmlformats.org/officeDocument/2006/relationships/image" Target="../media/image993.png"/><Relationship Id="rId93" Type="http://schemas.openxmlformats.org/officeDocument/2006/relationships/customXml" Target="../ink/ink1099.xml"/><Relationship Id="rId98" Type="http://schemas.openxmlformats.org/officeDocument/2006/relationships/image" Target="../media/image1006.png"/><Relationship Id="rId121" Type="http://schemas.openxmlformats.org/officeDocument/2006/relationships/customXml" Target="../ink/ink1113.xml"/><Relationship Id="rId142" Type="http://schemas.openxmlformats.org/officeDocument/2006/relationships/image" Target="../media/image1028.png"/><Relationship Id="rId3" Type="http://schemas.openxmlformats.org/officeDocument/2006/relationships/image" Target="../media/image958.png"/><Relationship Id="rId25" Type="http://schemas.openxmlformats.org/officeDocument/2006/relationships/image" Target="../media/image969.png"/><Relationship Id="rId46" Type="http://schemas.openxmlformats.org/officeDocument/2006/relationships/customXml" Target="../ink/ink1076.xml"/><Relationship Id="rId67" Type="http://schemas.openxmlformats.org/officeDocument/2006/relationships/customXml" Target="../ink/ink1086.xml"/><Relationship Id="rId116" Type="http://schemas.openxmlformats.org/officeDocument/2006/relationships/image" Target="../media/image1015.png"/><Relationship Id="rId137" Type="http://schemas.openxmlformats.org/officeDocument/2006/relationships/customXml" Target="../ink/ink1121.xml"/><Relationship Id="rId20" Type="http://schemas.openxmlformats.org/officeDocument/2006/relationships/customXml" Target="../ink/ink1063.xml"/><Relationship Id="rId41" Type="http://schemas.openxmlformats.org/officeDocument/2006/relationships/image" Target="../media/image977.png"/><Relationship Id="rId62" Type="http://schemas.openxmlformats.org/officeDocument/2006/relationships/image" Target="../media/image988.png"/><Relationship Id="rId83" Type="http://schemas.openxmlformats.org/officeDocument/2006/relationships/customXml" Target="../ink/ink1094.xml"/><Relationship Id="rId88" Type="http://schemas.openxmlformats.org/officeDocument/2006/relationships/image" Target="../media/image1001.png"/><Relationship Id="rId111" Type="http://schemas.openxmlformats.org/officeDocument/2006/relationships/customXml" Target="../ink/ink1108.xml"/><Relationship Id="rId132" Type="http://schemas.openxmlformats.org/officeDocument/2006/relationships/image" Target="../media/image1023.png"/><Relationship Id="rId153" Type="http://schemas.openxmlformats.org/officeDocument/2006/relationships/customXml" Target="../ink/ink1129.xml"/><Relationship Id="rId15" Type="http://schemas.openxmlformats.org/officeDocument/2006/relationships/image" Target="../media/image964.png"/><Relationship Id="rId36" Type="http://schemas.openxmlformats.org/officeDocument/2006/relationships/customXml" Target="../ink/ink1071.xml"/><Relationship Id="rId57" Type="http://schemas.openxmlformats.org/officeDocument/2006/relationships/customXml" Target="../ink/ink1081.xml"/><Relationship Id="rId106" Type="http://schemas.openxmlformats.org/officeDocument/2006/relationships/image" Target="../media/image1010.png"/><Relationship Id="rId127" Type="http://schemas.openxmlformats.org/officeDocument/2006/relationships/customXml" Target="../ink/ink1116.xml"/><Relationship Id="rId10" Type="http://schemas.openxmlformats.org/officeDocument/2006/relationships/customXml" Target="../ink/ink1058.xml"/><Relationship Id="rId31" Type="http://schemas.openxmlformats.org/officeDocument/2006/relationships/image" Target="../media/image972.png"/><Relationship Id="rId52" Type="http://schemas.openxmlformats.org/officeDocument/2006/relationships/image" Target="../media/image983.png"/><Relationship Id="rId73" Type="http://schemas.openxmlformats.org/officeDocument/2006/relationships/customXml" Target="../ink/ink1089.xml"/><Relationship Id="rId78" Type="http://schemas.openxmlformats.org/officeDocument/2006/relationships/image" Target="../media/image996.png"/><Relationship Id="rId94" Type="http://schemas.openxmlformats.org/officeDocument/2006/relationships/image" Target="../media/image1004.png"/><Relationship Id="rId99" Type="http://schemas.openxmlformats.org/officeDocument/2006/relationships/customXml" Target="../ink/ink1102.xml"/><Relationship Id="rId101" Type="http://schemas.openxmlformats.org/officeDocument/2006/relationships/customXml" Target="../ink/ink1103.xml"/><Relationship Id="rId122" Type="http://schemas.openxmlformats.org/officeDocument/2006/relationships/image" Target="../media/image1018.png"/><Relationship Id="rId143" Type="http://schemas.openxmlformats.org/officeDocument/2006/relationships/customXml" Target="../ink/ink1124.xml"/><Relationship Id="rId148" Type="http://schemas.openxmlformats.org/officeDocument/2006/relationships/image" Target="../media/image1031.png"/><Relationship Id="rId4" Type="http://schemas.openxmlformats.org/officeDocument/2006/relationships/customXml" Target="../ink/ink1055.xml"/><Relationship Id="rId9" Type="http://schemas.openxmlformats.org/officeDocument/2006/relationships/image" Target="../media/image961.png"/><Relationship Id="rId26" Type="http://schemas.openxmlformats.org/officeDocument/2006/relationships/customXml" Target="../ink/ink1066.xml"/><Relationship Id="rId47" Type="http://schemas.openxmlformats.org/officeDocument/2006/relationships/image" Target="../media/image980.png"/><Relationship Id="rId68" Type="http://schemas.openxmlformats.org/officeDocument/2006/relationships/image" Target="../media/image991.png"/><Relationship Id="rId89" Type="http://schemas.openxmlformats.org/officeDocument/2006/relationships/customXml" Target="../ink/ink1097.xml"/><Relationship Id="rId112" Type="http://schemas.openxmlformats.org/officeDocument/2006/relationships/image" Target="../media/image1013.png"/><Relationship Id="rId133" Type="http://schemas.openxmlformats.org/officeDocument/2006/relationships/customXml" Target="../ink/ink1119.xml"/><Relationship Id="rId154" Type="http://schemas.openxmlformats.org/officeDocument/2006/relationships/image" Target="../media/image1034.png"/><Relationship Id="rId16" Type="http://schemas.openxmlformats.org/officeDocument/2006/relationships/customXml" Target="../ink/ink1061.xml"/><Relationship Id="rId37" Type="http://schemas.openxmlformats.org/officeDocument/2006/relationships/image" Target="../media/image975.png"/><Relationship Id="rId58" Type="http://schemas.openxmlformats.org/officeDocument/2006/relationships/image" Target="../media/image986.png"/><Relationship Id="rId79" Type="http://schemas.openxmlformats.org/officeDocument/2006/relationships/customXml" Target="../ink/ink1092.xml"/><Relationship Id="rId102" Type="http://schemas.openxmlformats.org/officeDocument/2006/relationships/image" Target="../media/image1008.png"/><Relationship Id="rId123" Type="http://schemas.openxmlformats.org/officeDocument/2006/relationships/customXml" Target="../ink/ink1114.xml"/><Relationship Id="rId144" Type="http://schemas.openxmlformats.org/officeDocument/2006/relationships/image" Target="../media/image1029.png"/><Relationship Id="rId90" Type="http://schemas.openxmlformats.org/officeDocument/2006/relationships/image" Target="../media/image1002.png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092.png"/><Relationship Id="rId21" Type="http://schemas.openxmlformats.org/officeDocument/2006/relationships/image" Target="../media/image1044.png"/><Relationship Id="rId63" Type="http://schemas.openxmlformats.org/officeDocument/2006/relationships/image" Target="../media/image1065.png"/><Relationship Id="rId159" Type="http://schemas.openxmlformats.org/officeDocument/2006/relationships/image" Target="../media/image1113.png"/><Relationship Id="rId170" Type="http://schemas.openxmlformats.org/officeDocument/2006/relationships/customXml" Target="../ink/ink1214.xml"/><Relationship Id="rId191" Type="http://schemas.openxmlformats.org/officeDocument/2006/relationships/image" Target="../media/image1129.png"/><Relationship Id="rId205" Type="http://schemas.openxmlformats.org/officeDocument/2006/relationships/image" Target="../media/image1136.png"/><Relationship Id="rId226" Type="http://schemas.openxmlformats.org/officeDocument/2006/relationships/customXml" Target="../ink/ink1242.xml"/><Relationship Id="rId247" Type="http://schemas.openxmlformats.org/officeDocument/2006/relationships/image" Target="../media/image1157.png"/><Relationship Id="rId107" Type="http://schemas.openxmlformats.org/officeDocument/2006/relationships/image" Target="../media/image1087.png"/><Relationship Id="rId11" Type="http://schemas.openxmlformats.org/officeDocument/2006/relationships/image" Target="../media/image1039.png"/><Relationship Id="rId32" Type="http://schemas.openxmlformats.org/officeDocument/2006/relationships/customXml" Target="../ink/ink1145.xml"/><Relationship Id="rId53" Type="http://schemas.openxmlformats.org/officeDocument/2006/relationships/image" Target="../media/image1060.png"/><Relationship Id="rId74" Type="http://schemas.openxmlformats.org/officeDocument/2006/relationships/customXml" Target="../ink/ink1166.xml"/><Relationship Id="rId128" Type="http://schemas.openxmlformats.org/officeDocument/2006/relationships/customXml" Target="../ink/ink1193.xml"/><Relationship Id="rId149" Type="http://schemas.openxmlformats.org/officeDocument/2006/relationships/image" Target="../media/image1108.png"/><Relationship Id="rId5" Type="http://schemas.openxmlformats.org/officeDocument/2006/relationships/image" Target="../media/image1036.png"/><Relationship Id="rId95" Type="http://schemas.openxmlformats.org/officeDocument/2006/relationships/image" Target="../media/image1081.png"/><Relationship Id="rId160" Type="http://schemas.openxmlformats.org/officeDocument/2006/relationships/customXml" Target="../ink/ink1209.xml"/><Relationship Id="rId181" Type="http://schemas.openxmlformats.org/officeDocument/2006/relationships/image" Target="../media/image1124.png"/><Relationship Id="rId216" Type="http://schemas.openxmlformats.org/officeDocument/2006/relationships/customXml" Target="../ink/ink1237.xml"/><Relationship Id="rId237" Type="http://schemas.openxmlformats.org/officeDocument/2006/relationships/image" Target="../media/image1152.png"/><Relationship Id="rId258" Type="http://schemas.openxmlformats.org/officeDocument/2006/relationships/customXml" Target="../ink/ink1258.xml"/><Relationship Id="rId22" Type="http://schemas.openxmlformats.org/officeDocument/2006/relationships/customXml" Target="../ink/ink1140.xml"/><Relationship Id="rId43" Type="http://schemas.openxmlformats.org/officeDocument/2006/relationships/image" Target="../media/image1055.png"/><Relationship Id="rId64" Type="http://schemas.openxmlformats.org/officeDocument/2006/relationships/customXml" Target="../ink/ink1161.xml"/><Relationship Id="rId118" Type="http://schemas.openxmlformats.org/officeDocument/2006/relationships/customXml" Target="../ink/ink1188.xml"/><Relationship Id="rId139" Type="http://schemas.openxmlformats.org/officeDocument/2006/relationships/image" Target="../media/image1103.png"/><Relationship Id="rId85" Type="http://schemas.openxmlformats.org/officeDocument/2006/relationships/image" Target="../media/image1076.png"/><Relationship Id="rId150" Type="http://schemas.openxmlformats.org/officeDocument/2006/relationships/customXml" Target="../ink/ink1204.xml"/><Relationship Id="rId171" Type="http://schemas.openxmlformats.org/officeDocument/2006/relationships/image" Target="../media/image1119.png"/><Relationship Id="rId192" Type="http://schemas.openxmlformats.org/officeDocument/2006/relationships/customXml" Target="../ink/ink1225.xml"/><Relationship Id="rId206" Type="http://schemas.openxmlformats.org/officeDocument/2006/relationships/customXml" Target="../ink/ink1232.xml"/><Relationship Id="rId227" Type="http://schemas.openxmlformats.org/officeDocument/2006/relationships/image" Target="../media/image1147.png"/><Relationship Id="rId248" Type="http://schemas.openxmlformats.org/officeDocument/2006/relationships/customXml" Target="../ink/ink1253.xml"/><Relationship Id="rId12" Type="http://schemas.openxmlformats.org/officeDocument/2006/relationships/customXml" Target="../ink/ink1135.xml"/><Relationship Id="rId33" Type="http://schemas.openxmlformats.org/officeDocument/2006/relationships/image" Target="../media/image1050.png"/><Relationship Id="rId108" Type="http://schemas.openxmlformats.org/officeDocument/2006/relationships/customXml" Target="../ink/ink1183.xml"/><Relationship Id="rId129" Type="http://schemas.openxmlformats.org/officeDocument/2006/relationships/image" Target="../media/image1098.png"/><Relationship Id="rId54" Type="http://schemas.openxmlformats.org/officeDocument/2006/relationships/customXml" Target="../ink/ink1156.xml"/><Relationship Id="rId75" Type="http://schemas.openxmlformats.org/officeDocument/2006/relationships/image" Target="../media/image1071.png"/><Relationship Id="rId96" Type="http://schemas.openxmlformats.org/officeDocument/2006/relationships/customXml" Target="../ink/ink1177.xml"/><Relationship Id="rId140" Type="http://schemas.openxmlformats.org/officeDocument/2006/relationships/customXml" Target="../ink/ink1199.xml"/><Relationship Id="rId161" Type="http://schemas.openxmlformats.org/officeDocument/2006/relationships/image" Target="../media/image1114.png"/><Relationship Id="rId182" Type="http://schemas.openxmlformats.org/officeDocument/2006/relationships/customXml" Target="../ink/ink1220.xml"/><Relationship Id="rId217" Type="http://schemas.openxmlformats.org/officeDocument/2006/relationships/image" Target="../media/image1142.png"/><Relationship Id="rId6" Type="http://schemas.openxmlformats.org/officeDocument/2006/relationships/customXml" Target="../ink/ink1132.xml"/><Relationship Id="rId238" Type="http://schemas.openxmlformats.org/officeDocument/2006/relationships/customXml" Target="../ink/ink1248.xml"/><Relationship Id="rId259" Type="http://schemas.openxmlformats.org/officeDocument/2006/relationships/image" Target="../media/image1163.png"/><Relationship Id="rId23" Type="http://schemas.openxmlformats.org/officeDocument/2006/relationships/image" Target="../media/image1045.png"/><Relationship Id="rId119" Type="http://schemas.openxmlformats.org/officeDocument/2006/relationships/image" Target="../media/image1093.png"/><Relationship Id="rId44" Type="http://schemas.openxmlformats.org/officeDocument/2006/relationships/customXml" Target="../ink/ink1151.xml"/><Relationship Id="rId65" Type="http://schemas.openxmlformats.org/officeDocument/2006/relationships/image" Target="../media/image1066.png"/><Relationship Id="rId86" Type="http://schemas.openxmlformats.org/officeDocument/2006/relationships/customXml" Target="../ink/ink1172.xml"/><Relationship Id="rId130" Type="http://schemas.openxmlformats.org/officeDocument/2006/relationships/customXml" Target="../ink/ink1194.xml"/><Relationship Id="rId151" Type="http://schemas.openxmlformats.org/officeDocument/2006/relationships/image" Target="../media/image1109.png"/><Relationship Id="rId172" Type="http://schemas.openxmlformats.org/officeDocument/2006/relationships/customXml" Target="../ink/ink1215.xml"/><Relationship Id="rId193" Type="http://schemas.openxmlformats.org/officeDocument/2006/relationships/image" Target="../media/image1130.png"/><Relationship Id="rId207" Type="http://schemas.openxmlformats.org/officeDocument/2006/relationships/image" Target="../media/image1137.png"/><Relationship Id="rId228" Type="http://schemas.openxmlformats.org/officeDocument/2006/relationships/customXml" Target="../ink/ink1243.xml"/><Relationship Id="rId249" Type="http://schemas.openxmlformats.org/officeDocument/2006/relationships/image" Target="../media/image1158.png"/><Relationship Id="rId13" Type="http://schemas.openxmlformats.org/officeDocument/2006/relationships/image" Target="../media/image1040.png"/><Relationship Id="rId109" Type="http://schemas.openxmlformats.org/officeDocument/2006/relationships/image" Target="../media/image1088.png"/><Relationship Id="rId260" Type="http://schemas.openxmlformats.org/officeDocument/2006/relationships/customXml" Target="../ink/ink1259.xml"/><Relationship Id="rId34" Type="http://schemas.openxmlformats.org/officeDocument/2006/relationships/customXml" Target="../ink/ink1146.xml"/><Relationship Id="rId55" Type="http://schemas.openxmlformats.org/officeDocument/2006/relationships/image" Target="../media/image1061.png"/><Relationship Id="rId76" Type="http://schemas.openxmlformats.org/officeDocument/2006/relationships/customXml" Target="../ink/ink1167.xml"/><Relationship Id="rId97" Type="http://schemas.openxmlformats.org/officeDocument/2006/relationships/image" Target="../media/image1082.png"/><Relationship Id="rId120" Type="http://schemas.openxmlformats.org/officeDocument/2006/relationships/customXml" Target="../ink/ink1189.xml"/><Relationship Id="rId141" Type="http://schemas.openxmlformats.org/officeDocument/2006/relationships/image" Target="../media/image1104.png"/><Relationship Id="rId7" Type="http://schemas.openxmlformats.org/officeDocument/2006/relationships/image" Target="../media/image1037.png"/><Relationship Id="rId162" Type="http://schemas.openxmlformats.org/officeDocument/2006/relationships/customXml" Target="../ink/ink1210.xml"/><Relationship Id="rId183" Type="http://schemas.openxmlformats.org/officeDocument/2006/relationships/image" Target="../media/image1125.png"/><Relationship Id="rId218" Type="http://schemas.openxmlformats.org/officeDocument/2006/relationships/customXml" Target="../ink/ink1238.xml"/><Relationship Id="rId239" Type="http://schemas.openxmlformats.org/officeDocument/2006/relationships/image" Target="../media/image1153.png"/><Relationship Id="rId250" Type="http://schemas.openxmlformats.org/officeDocument/2006/relationships/customXml" Target="../ink/ink1254.xml"/><Relationship Id="rId24" Type="http://schemas.openxmlformats.org/officeDocument/2006/relationships/customXml" Target="../ink/ink1141.xml"/><Relationship Id="rId45" Type="http://schemas.openxmlformats.org/officeDocument/2006/relationships/image" Target="../media/image1056.png"/><Relationship Id="rId66" Type="http://schemas.openxmlformats.org/officeDocument/2006/relationships/customXml" Target="../ink/ink1162.xml"/><Relationship Id="rId87" Type="http://schemas.openxmlformats.org/officeDocument/2006/relationships/image" Target="../media/image1077.png"/><Relationship Id="rId110" Type="http://schemas.openxmlformats.org/officeDocument/2006/relationships/customXml" Target="../ink/ink1184.xml"/><Relationship Id="rId131" Type="http://schemas.openxmlformats.org/officeDocument/2006/relationships/image" Target="../media/image1099.png"/><Relationship Id="rId152" Type="http://schemas.openxmlformats.org/officeDocument/2006/relationships/customXml" Target="../ink/ink1205.xml"/><Relationship Id="rId173" Type="http://schemas.openxmlformats.org/officeDocument/2006/relationships/image" Target="../media/image1120.png"/><Relationship Id="rId194" Type="http://schemas.openxmlformats.org/officeDocument/2006/relationships/customXml" Target="../ink/ink1226.xml"/><Relationship Id="rId208" Type="http://schemas.openxmlformats.org/officeDocument/2006/relationships/customXml" Target="../ink/ink1233.xml"/><Relationship Id="rId229" Type="http://schemas.openxmlformats.org/officeDocument/2006/relationships/image" Target="../media/image1148.png"/><Relationship Id="rId240" Type="http://schemas.openxmlformats.org/officeDocument/2006/relationships/customXml" Target="../ink/ink1249.xml"/><Relationship Id="rId261" Type="http://schemas.openxmlformats.org/officeDocument/2006/relationships/image" Target="../media/image1164.png"/><Relationship Id="rId14" Type="http://schemas.openxmlformats.org/officeDocument/2006/relationships/customXml" Target="../ink/ink1136.xml"/><Relationship Id="rId35" Type="http://schemas.openxmlformats.org/officeDocument/2006/relationships/image" Target="../media/image1051.png"/><Relationship Id="rId56" Type="http://schemas.openxmlformats.org/officeDocument/2006/relationships/customXml" Target="../ink/ink1157.xml"/><Relationship Id="rId77" Type="http://schemas.openxmlformats.org/officeDocument/2006/relationships/image" Target="../media/image1072.png"/><Relationship Id="rId100" Type="http://schemas.openxmlformats.org/officeDocument/2006/relationships/customXml" Target="../ink/ink1179.xml"/><Relationship Id="rId8" Type="http://schemas.openxmlformats.org/officeDocument/2006/relationships/customXml" Target="../ink/ink1133.xml"/><Relationship Id="rId98" Type="http://schemas.openxmlformats.org/officeDocument/2006/relationships/customXml" Target="../ink/ink1178.xml"/><Relationship Id="rId121" Type="http://schemas.openxmlformats.org/officeDocument/2006/relationships/image" Target="../media/image1094.png"/><Relationship Id="rId142" Type="http://schemas.openxmlformats.org/officeDocument/2006/relationships/customXml" Target="../ink/ink1200.xml"/><Relationship Id="rId163" Type="http://schemas.openxmlformats.org/officeDocument/2006/relationships/image" Target="../media/image1115.png"/><Relationship Id="rId184" Type="http://schemas.openxmlformats.org/officeDocument/2006/relationships/customXml" Target="../ink/ink1221.xml"/><Relationship Id="rId219" Type="http://schemas.openxmlformats.org/officeDocument/2006/relationships/image" Target="../media/image1143.png"/><Relationship Id="rId230" Type="http://schemas.openxmlformats.org/officeDocument/2006/relationships/customXml" Target="../ink/ink1244.xml"/><Relationship Id="rId251" Type="http://schemas.openxmlformats.org/officeDocument/2006/relationships/image" Target="../media/image1159.png"/><Relationship Id="rId25" Type="http://schemas.openxmlformats.org/officeDocument/2006/relationships/image" Target="../media/image1046.png"/><Relationship Id="rId46" Type="http://schemas.openxmlformats.org/officeDocument/2006/relationships/customXml" Target="../ink/ink1152.xml"/><Relationship Id="rId67" Type="http://schemas.openxmlformats.org/officeDocument/2006/relationships/image" Target="../media/image1067.png"/><Relationship Id="rId88" Type="http://schemas.openxmlformats.org/officeDocument/2006/relationships/customXml" Target="../ink/ink1173.xml"/><Relationship Id="rId111" Type="http://schemas.openxmlformats.org/officeDocument/2006/relationships/image" Target="../media/image1089.png"/><Relationship Id="rId132" Type="http://schemas.openxmlformats.org/officeDocument/2006/relationships/customXml" Target="../ink/ink1195.xml"/><Relationship Id="rId153" Type="http://schemas.openxmlformats.org/officeDocument/2006/relationships/image" Target="../media/image1110.png"/><Relationship Id="rId174" Type="http://schemas.openxmlformats.org/officeDocument/2006/relationships/customXml" Target="../ink/ink1216.xml"/><Relationship Id="rId195" Type="http://schemas.openxmlformats.org/officeDocument/2006/relationships/image" Target="../media/image1131.png"/><Relationship Id="rId209" Type="http://schemas.openxmlformats.org/officeDocument/2006/relationships/image" Target="../media/image1138.png"/><Relationship Id="rId220" Type="http://schemas.openxmlformats.org/officeDocument/2006/relationships/customXml" Target="../ink/ink1239.xml"/><Relationship Id="rId241" Type="http://schemas.openxmlformats.org/officeDocument/2006/relationships/image" Target="../media/image1154.png"/><Relationship Id="rId15" Type="http://schemas.openxmlformats.org/officeDocument/2006/relationships/image" Target="../media/image1041.png"/><Relationship Id="rId36" Type="http://schemas.openxmlformats.org/officeDocument/2006/relationships/customXml" Target="../ink/ink1147.xml"/><Relationship Id="rId57" Type="http://schemas.openxmlformats.org/officeDocument/2006/relationships/image" Target="../media/image1062.png"/><Relationship Id="rId262" Type="http://schemas.openxmlformats.org/officeDocument/2006/relationships/customXml" Target="../ink/ink1260.xml"/><Relationship Id="rId78" Type="http://schemas.openxmlformats.org/officeDocument/2006/relationships/customXml" Target="../ink/ink1168.xml"/><Relationship Id="rId99" Type="http://schemas.openxmlformats.org/officeDocument/2006/relationships/image" Target="../media/image1083.png"/><Relationship Id="rId101" Type="http://schemas.openxmlformats.org/officeDocument/2006/relationships/image" Target="../media/image1084.png"/><Relationship Id="rId122" Type="http://schemas.openxmlformats.org/officeDocument/2006/relationships/customXml" Target="../ink/ink1190.xml"/><Relationship Id="rId143" Type="http://schemas.openxmlformats.org/officeDocument/2006/relationships/image" Target="../media/image1105.png"/><Relationship Id="rId164" Type="http://schemas.openxmlformats.org/officeDocument/2006/relationships/customXml" Target="../ink/ink1211.xml"/><Relationship Id="rId185" Type="http://schemas.openxmlformats.org/officeDocument/2006/relationships/image" Target="../media/image1126.png"/><Relationship Id="rId9" Type="http://schemas.openxmlformats.org/officeDocument/2006/relationships/image" Target="../media/image1038.png"/><Relationship Id="rId210" Type="http://schemas.openxmlformats.org/officeDocument/2006/relationships/customXml" Target="../ink/ink1234.xml"/><Relationship Id="rId26" Type="http://schemas.openxmlformats.org/officeDocument/2006/relationships/customXml" Target="../ink/ink1142.xml"/><Relationship Id="rId231" Type="http://schemas.openxmlformats.org/officeDocument/2006/relationships/image" Target="../media/image1149.png"/><Relationship Id="rId252" Type="http://schemas.openxmlformats.org/officeDocument/2006/relationships/customXml" Target="../ink/ink1255.xml"/><Relationship Id="rId47" Type="http://schemas.openxmlformats.org/officeDocument/2006/relationships/image" Target="../media/image1057.png"/><Relationship Id="rId68" Type="http://schemas.openxmlformats.org/officeDocument/2006/relationships/customXml" Target="../ink/ink1163.xml"/><Relationship Id="rId89" Type="http://schemas.openxmlformats.org/officeDocument/2006/relationships/image" Target="../media/image1078.png"/><Relationship Id="rId112" Type="http://schemas.openxmlformats.org/officeDocument/2006/relationships/customXml" Target="../ink/ink1185.xml"/><Relationship Id="rId133" Type="http://schemas.openxmlformats.org/officeDocument/2006/relationships/image" Target="../media/image1100.png"/><Relationship Id="rId154" Type="http://schemas.openxmlformats.org/officeDocument/2006/relationships/customXml" Target="../ink/ink1206.xml"/><Relationship Id="rId175" Type="http://schemas.openxmlformats.org/officeDocument/2006/relationships/image" Target="../media/image1121.png"/><Relationship Id="rId196" Type="http://schemas.openxmlformats.org/officeDocument/2006/relationships/customXml" Target="../ink/ink1227.xml"/><Relationship Id="rId200" Type="http://schemas.openxmlformats.org/officeDocument/2006/relationships/customXml" Target="../ink/ink1229.xml"/><Relationship Id="rId16" Type="http://schemas.openxmlformats.org/officeDocument/2006/relationships/customXml" Target="../ink/ink1137.xml"/><Relationship Id="rId221" Type="http://schemas.openxmlformats.org/officeDocument/2006/relationships/image" Target="../media/image1144.png"/><Relationship Id="rId242" Type="http://schemas.openxmlformats.org/officeDocument/2006/relationships/customXml" Target="../ink/ink1250.xml"/><Relationship Id="rId263" Type="http://schemas.openxmlformats.org/officeDocument/2006/relationships/image" Target="../media/image1165.png"/><Relationship Id="rId37" Type="http://schemas.openxmlformats.org/officeDocument/2006/relationships/image" Target="../media/image1052.png"/><Relationship Id="rId58" Type="http://schemas.openxmlformats.org/officeDocument/2006/relationships/customXml" Target="../ink/ink1158.xml"/><Relationship Id="rId79" Type="http://schemas.openxmlformats.org/officeDocument/2006/relationships/image" Target="../media/image1073.png"/><Relationship Id="rId102" Type="http://schemas.openxmlformats.org/officeDocument/2006/relationships/customXml" Target="../ink/ink1180.xml"/><Relationship Id="rId123" Type="http://schemas.openxmlformats.org/officeDocument/2006/relationships/image" Target="../media/image1095.png"/><Relationship Id="rId144" Type="http://schemas.openxmlformats.org/officeDocument/2006/relationships/customXml" Target="../ink/ink1201.xml"/><Relationship Id="rId90" Type="http://schemas.openxmlformats.org/officeDocument/2006/relationships/customXml" Target="../ink/ink1174.xml"/><Relationship Id="rId165" Type="http://schemas.openxmlformats.org/officeDocument/2006/relationships/image" Target="../media/image1116.png"/><Relationship Id="rId186" Type="http://schemas.openxmlformats.org/officeDocument/2006/relationships/customXml" Target="../ink/ink1222.xml"/><Relationship Id="rId211" Type="http://schemas.openxmlformats.org/officeDocument/2006/relationships/image" Target="../media/image1139.png"/><Relationship Id="rId232" Type="http://schemas.openxmlformats.org/officeDocument/2006/relationships/customXml" Target="../ink/ink1245.xml"/><Relationship Id="rId253" Type="http://schemas.openxmlformats.org/officeDocument/2006/relationships/image" Target="../media/image1160.png"/><Relationship Id="rId27" Type="http://schemas.openxmlformats.org/officeDocument/2006/relationships/image" Target="../media/image1047.png"/><Relationship Id="rId48" Type="http://schemas.openxmlformats.org/officeDocument/2006/relationships/customXml" Target="../ink/ink1153.xml"/><Relationship Id="rId69" Type="http://schemas.openxmlformats.org/officeDocument/2006/relationships/image" Target="../media/image1068.png"/><Relationship Id="rId113" Type="http://schemas.openxmlformats.org/officeDocument/2006/relationships/image" Target="../media/image1090.png"/><Relationship Id="rId134" Type="http://schemas.openxmlformats.org/officeDocument/2006/relationships/customXml" Target="../ink/ink1196.xml"/><Relationship Id="rId80" Type="http://schemas.openxmlformats.org/officeDocument/2006/relationships/customXml" Target="../ink/ink1169.xml"/><Relationship Id="rId155" Type="http://schemas.openxmlformats.org/officeDocument/2006/relationships/image" Target="../media/image1111.png"/><Relationship Id="rId176" Type="http://schemas.openxmlformats.org/officeDocument/2006/relationships/customXml" Target="../ink/ink1217.xml"/><Relationship Id="rId197" Type="http://schemas.openxmlformats.org/officeDocument/2006/relationships/image" Target="../media/image1132.png"/><Relationship Id="rId201" Type="http://schemas.openxmlformats.org/officeDocument/2006/relationships/image" Target="../media/image1134.png"/><Relationship Id="rId222" Type="http://schemas.openxmlformats.org/officeDocument/2006/relationships/customXml" Target="../ink/ink1240.xml"/><Relationship Id="rId243" Type="http://schemas.openxmlformats.org/officeDocument/2006/relationships/image" Target="../media/image1155.png"/><Relationship Id="rId17" Type="http://schemas.openxmlformats.org/officeDocument/2006/relationships/image" Target="../media/image1042.png"/><Relationship Id="rId38" Type="http://schemas.openxmlformats.org/officeDocument/2006/relationships/customXml" Target="../ink/ink1148.xml"/><Relationship Id="rId59" Type="http://schemas.openxmlformats.org/officeDocument/2006/relationships/image" Target="../media/image1063.png"/><Relationship Id="rId103" Type="http://schemas.openxmlformats.org/officeDocument/2006/relationships/image" Target="../media/image1085.png"/><Relationship Id="rId124" Type="http://schemas.openxmlformats.org/officeDocument/2006/relationships/customXml" Target="../ink/ink1191.xml"/><Relationship Id="rId70" Type="http://schemas.openxmlformats.org/officeDocument/2006/relationships/customXml" Target="../ink/ink1164.xml"/><Relationship Id="rId91" Type="http://schemas.openxmlformats.org/officeDocument/2006/relationships/image" Target="../media/image1079.png"/><Relationship Id="rId145" Type="http://schemas.openxmlformats.org/officeDocument/2006/relationships/image" Target="../media/image1106.png"/><Relationship Id="rId166" Type="http://schemas.openxmlformats.org/officeDocument/2006/relationships/customXml" Target="../ink/ink1212.xml"/><Relationship Id="rId187" Type="http://schemas.openxmlformats.org/officeDocument/2006/relationships/image" Target="../media/image1127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235.xml"/><Relationship Id="rId233" Type="http://schemas.openxmlformats.org/officeDocument/2006/relationships/image" Target="../media/image1150.png"/><Relationship Id="rId254" Type="http://schemas.openxmlformats.org/officeDocument/2006/relationships/customXml" Target="../ink/ink1256.xml"/><Relationship Id="rId28" Type="http://schemas.openxmlformats.org/officeDocument/2006/relationships/customXml" Target="../ink/ink1143.xml"/><Relationship Id="rId49" Type="http://schemas.openxmlformats.org/officeDocument/2006/relationships/image" Target="../media/image1058.png"/><Relationship Id="rId114" Type="http://schemas.openxmlformats.org/officeDocument/2006/relationships/customXml" Target="../ink/ink1186.xml"/><Relationship Id="rId60" Type="http://schemas.openxmlformats.org/officeDocument/2006/relationships/customXml" Target="../ink/ink1159.xml"/><Relationship Id="rId81" Type="http://schemas.openxmlformats.org/officeDocument/2006/relationships/image" Target="../media/image1074.png"/><Relationship Id="rId135" Type="http://schemas.openxmlformats.org/officeDocument/2006/relationships/image" Target="../media/image1101.png"/><Relationship Id="rId156" Type="http://schemas.openxmlformats.org/officeDocument/2006/relationships/customXml" Target="../ink/ink1207.xml"/><Relationship Id="rId177" Type="http://schemas.openxmlformats.org/officeDocument/2006/relationships/image" Target="../media/image1122.png"/><Relationship Id="rId198" Type="http://schemas.openxmlformats.org/officeDocument/2006/relationships/customXml" Target="../ink/ink1228.xml"/><Relationship Id="rId202" Type="http://schemas.openxmlformats.org/officeDocument/2006/relationships/customXml" Target="../ink/ink1230.xml"/><Relationship Id="rId223" Type="http://schemas.openxmlformats.org/officeDocument/2006/relationships/image" Target="../media/image1145.png"/><Relationship Id="rId244" Type="http://schemas.openxmlformats.org/officeDocument/2006/relationships/customXml" Target="../ink/ink1251.xml"/><Relationship Id="rId18" Type="http://schemas.openxmlformats.org/officeDocument/2006/relationships/customXml" Target="../ink/ink1138.xml"/><Relationship Id="rId39" Type="http://schemas.openxmlformats.org/officeDocument/2006/relationships/image" Target="../media/image1053.png"/><Relationship Id="rId50" Type="http://schemas.openxmlformats.org/officeDocument/2006/relationships/customXml" Target="../ink/ink1154.xml"/><Relationship Id="rId104" Type="http://schemas.openxmlformats.org/officeDocument/2006/relationships/customXml" Target="../ink/ink1181.xml"/><Relationship Id="rId125" Type="http://schemas.openxmlformats.org/officeDocument/2006/relationships/image" Target="../media/image1096.png"/><Relationship Id="rId146" Type="http://schemas.openxmlformats.org/officeDocument/2006/relationships/customXml" Target="../ink/ink1202.xml"/><Relationship Id="rId167" Type="http://schemas.openxmlformats.org/officeDocument/2006/relationships/image" Target="../media/image1117.png"/><Relationship Id="rId188" Type="http://schemas.openxmlformats.org/officeDocument/2006/relationships/customXml" Target="../ink/ink1223.xml"/><Relationship Id="rId71" Type="http://schemas.openxmlformats.org/officeDocument/2006/relationships/image" Target="../media/image1069.png"/><Relationship Id="rId92" Type="http://schemas.openxmlformats.org/officeDocument/2006/relationships/customXml" Target="../ink/ink1175.xml"/><Relationship Id="rId213" Type="http://schemas.openxmlformats.org/officeDocument/2006/relationships/image" Target="../media/image1140.png"/><Relationship Id="rId234" Type="http://schemas.openxmlformats.org/officeDocument/2006/relationships/customXml" Target="../ink/ink1246.xml"/><Relationship Id="rId2" Type="http://schemas.openxmlformats.org/officeDocument/2006/relationships/customXml" Target="../ink/ink1130.xml"/><Relationship Id="rId29" Type="http://schemas.openxmlformats.org/officeDocument/2006/relationships/image" Target="../media/image1048.png"/><Relationship Id="rId255" Type="http://schemas.openxmlformats.org/officeDocument/2006/relationships/image" Target="../media/image1161.png"/><Relationship Id="rId40" Type="http://schemas.openxmlformats.org/officeDocument/2006/relationships/customXml" Target="../ink/ink1149.xml"/><Relationship Id="rId115" Type="http://schemas.openxmlformats.org/officeDocument/2006/relationships/image" Target="../media/image1091.png"/><Relationship Id="rId136" Type="http://schemas.openxmlformats.org/officeDocument/2006/relationships/customXml" Target="../ink/ink1197.xml"/><Relationship Id="rId157" Type="http://schemas.openxmlformats.org/officeDocument/2006/relationships/image" Target="../media/image1112.png"/><Relationship Id="rId178" Type="http://schemas.openxmlformats.org/officeDocument/2006/relationships/customXml" Target="../ink/ink1218.xml"/><Relationship Id="rId61" Type="http://schemas.openxmlformats.org/officeDocument/2006/relationships/image" Target="../media/image1064.png"/><Relationship Id="rId82" Type="http://schemas.openxmlformats.org/officeDocument/2006/relationships/customXml" Target="../ink/ink1170.xml"/><Relationship Id="rId199" Type="http://schemas.openxmlformats.org/officeDocument/2006/relationships/image" Target="../media/image1133.png"/><Relationship Id="rId203" Type="http://schemas.openxmlformats.org/officeDocument/2006/relationships/image" Target="../media/image1135.png"/><Relationship Id="rId19" Type="http://schemas.openxmlformats.org/officeDocument/2006/relationships/image" Target="../media/image1043.png"/><Relationship Id="rId224" Type="http://schemas.openxmlformats.org/officeDocument/2006/relationships/customXml" Target="../ink/ink1241.xml"/><Relationship Id="rId245" Type="http://schemas.openxmlformats.org/officeDocument/2006/relationships/image" Target="../media/image1156.png"/><Relationship Id="rId30" Type="http://schemas.openxmlformats.org/officeDocument/2006/relationships/customXml" Target="../ink/ink1144.xml"/><Relationship Id="rId105" Type="http://schemas.openxmlformats.org/officeDocument/2006/relationships/image" Target="../media/image1086.png"/><Relationship Id="rId126" Type="http://schemas.openxmlformats.org/officeDocument/2006/relationships/customXml" Target="../ink/ink1192.xml"/><Relationship Id="rId147" Type="http://schemas.openxmlformats.org/officeDocument/2006/relationships/image" Target="../media/image1107.png"/><Relationship Id="rId168" Type="http://schemas.openxmlformats.org/officeDocument/2006/relationships/customXml" Target="../ink/ink1213.xml"/><Relationship Id="rId51" Type="http://schemas.openxmlformats.org/officeDocument/2006/relationships/image" Target="../media/image1059.png"/><Relationship Id="rId72" Type="http://schemas.openxmlformats.org/officeDocument/2006/relationships/customXml" Target="../ink/ink1165.xml"/><Relationship Id="rId93" Type="http://schemas.openxmlformats.org/officeDocument/2006/relationships/image" Target="../media/image1080.png"/><Relationship Id="rId189" Type="http://schemas.openxmlformats.org/officeDocument/2006/relationships/image" Target="../media/image1128.png"/><Relationship Id="rId3" Type="http://schemas.openxmlformats.org/officeDocument/2006/relationships/image" Target="../media/image1035.png"/><Relationship Id="rId214" Type="http://schemas.openxmlformats.org/officeDocument/2006/relationships/customXml" Target="../ink/ink1236.xml"/><Relationship Id="rId235" Type="http://schemas.openxmlformats.org/officeDocument/2006/relationships/image" Target="../media/image1151.png"/><Relationship Id="rId256" Type="http://schemas.openxmlformats.org/officeDocument/2006/relationships/customXml" Target="../ink/ink1257.xml"/><Relationship Id="rId116" Type="http://schemas.openxmlformats.org/officeDocument/2006/relationships/customXml" Target="../ink/ink1187.xml"/><Relationship Id="rId137" Type="http://schemas.openxmlformats.org/officeDocument/2006/relationships/image" Target="../media/image1102.png"/><Relationship Id="rId158" Type="http://schemas.openxmlformats.org/officeDocument/2006/relationships/customXml" Target="../ink/ink1208.xml"/><Relationship Id="rId20" Type="http://schemas.openxmlformats.org/officeDocument/2006/relationships/customXml" Target="../ink/ink1139.xml"/><Relationship Id="rId41" Type="http://schemas.openxmlformats.org/officeDocument/2006/relationships/image" Target="../media/image1054.png"/><Relationship Id="rId62" Type="http://schemas.openxmlformats.org/officeDocument/2006/relationships/customXml" Target="../ink/ink1160.xml"/><Relationship Id="rId83" Type="http://schemas.openxmlformats.org/officeDocument/2006/relationships/image" Target="../media/image1075.png"/><Relationship Id="rId179" Type="http://schemas.openxmlformats.org/officeDocument/2006/relationships/image" Target="../media/image1123.png"/><Relationship Id="rId190" Type="http://schemas.openxmlformats.org/officeDocument/2006/relationships/customXml" Target="../ink/ink1224.xml"/><Relationship Id="rId204" Type="http://schemas.openxmlformats.org/officeDocument/2006/relationships/customXml" Target="../ink/ink1231.xml"/><Relationship Id="rId225" Type="http://schemas.openxmlformats.org/officeDocument/2006/relationships/image" Target="../media/image1146.png"/><Relationship Id="rId246" Type="http://schemas.openxmlformats.org/officeDocument/2006/relationships/customXml" Target="../ink/ink1252.xml"/><Relationship Id="rId106" Type="http://schemas.openxmlformats.org/officeDocument/2006/relationships/customXml" Target="../ink/ink1182.xml"/><Relationship Id="rId127" Type="http://schemas.openxmlformats.org/officeDocument/2006/relationships/image" Target="../media/image1097.png"/><Relationship Id="rId10" Type="http://schemas.openxmlformats.org/officeDocument/2006/relationships/customXml" Target="../ink/ink1134.xml"/><Relationship Id="rId31" Type="http://schemas.openxmlformats.org/officeDocument/2006/relationships/image" Target="../media/image1049.png"/><Relationship Id="rId52" Type="http://schemas.openxmlformats.org/officeDocument/2006/relationships/customXml" Target="../ink/ink1155.xml"/><Relationship Id="rId73" Type="http://schemas.openxmlformats.org/officeDocument/2006/relationships/image" Target="../media/image1070.png"/><Relationship Id="rId94" Type="http://schemas.openxmlformats.org/officeDocument/2006/relationships/customXml" Target="../ink/ink1176.xml"/><Relationship Id="rId148" Type="http://schemas.openxmlformats.org/officeDocument/2006/relationships/customXml" Target="../ink/ink1203.xml"/><Relationship Id="rId169" Type="http://schemas.openxmlformats.org/officeDocument/2006/relationships/image" Target="../media/image1118.png"/><Relationship Id="rId4" Type="http://schemas.openxmlformats.org/officeDocument/2006/relationships/customXml" Target="../ink/ink1131.xml"/><Relationship Id="rId180" Type="http://schemas.openxmlformats.org/officeDocument/2006/relationships/customXml" Target="../ink/ink1219.xml"/><Relationship Id="rId215" Type="http://schemas.openxmlformats.org/officeDocument/2006/relationships/image" Target="../media/image1141.png"/><Relationship Id="rId236" Type="http://schemas.openxmlformats.org/officeDocument/2006/relationships/customXml" Target="../ink/ink1247.xml"/><Relationship Id="rId257" Type="http://schemas.openxmlformats.org/officeDocument/2006/relationships/image" Target="../media/image1162.png"/><Relationship Id="rId42" Type="http://schemas.openxmlformats.org/officeDocument/2006/relationships/customXml" Target="../ink/ink1150.xml"/><Relationship Id="rId84" Type="http://schemas.openxmlformats.org/officeDocument/2006/relationships/customXml" Target="../ink/ink1171.xml"/><Relationship Id="rId138" Type="http://schemas.openxmlformats.org/officeDocument/2006/relationships/customXml" Target="../ink/ink119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318.xml"/><Relationship Id="rId21" Type="http://schemas.openxmlformats.org/officeDocument/2006/relationships/customXml" Target="../ink/ink1270.xml"/><Relationship Id="rId42" Type="http://schemas.openxmlformats.org/officeDocument/2006/relationships/image" Target="../media/image1188.png"/><Relationship Id="rId63" Type="http://schemas.openxmlformats.org/officeDocument/2006/relationships/customXml" Target="../ink/ink1291.xml"/><Relationship Id="rId84" Type="http://schemas.openxmlformats.org/officeDocument/2006/relationships/image" Target="../media/image1209.png"/><Relationship Id="rId138" Type="http://schemas.openxmlformats.org/officeDocument/2006/relationships/image" Target="../media/image1236.png"/><Relationship Id="rId107" Type="http://schemas.openxmlformats.org/officeDocument/2006/relationships/customXml" Target="../ink/ink1313.xml"/><Relationship Id="rId11" Type="http://schemas.openxmlformats.org/officeDocument/2006/relationships/customXml" Target="../ink/ink1265.xml"/><Relationship Id="rId32" Type="http://schemas.openxmlformats.org/officeDocument/2006/relationships/image" Target="../media/image1183.png"/><Relationship Id="rId53" Type="http://schemas.openxmlformats.org/officeDocument/2006/relationships/customXml" Target="../ink/ink1286.xml"/><Relationship Id="rId74" Type="http://schemas.openxmlformats.org/officeDocument/2006/relationships/image" Target="../media/image1204.png"/><Relationship Id="rId128" Type="http://schemas.openxmlformats.org/officeDocument/2006/relationships/image" Target="../media/image1231.png"/><Relationship Id="rId149" Type="http://schemas.openxmlformats.org/officeDocument/2006/relationships/customXml" Target="../ink/ink1334.xml"/><Relationship Id="rId5" Type="http://schemas.openxmlformats.org/officeDocument/2006/relationships/customXml" Target="../ink/ink1262.xml"/><Relationship Id="rId95" Type="http://schemas.openxmlformats.org/officeDocument/2006/relationships/customXml" Target="../ink/ink1307.xml"/><Relationship Id="rId22" Type="http://schemas.openxmlformats.org/officeDocument/2006/relationships/image" Target="../media/image1178.png"/><Relationship Id="rId27" Type="http://schemas.openxmlformats.org/officeDocument/2006/relationships/customXml" Target="../ink/ink1273.xml"/><Relationship Id="rId43" Type="http://schemas.openxmlformats.org/officeDocument/2006/relationships/customXml" Target="../ink/ink1281.xml"/><Relationship Id="rId48" Type="http://schemas.openxmlformats.org/officeDocument/2006/relationships/image" Target="../media/image1191.png"/><Relationship Id="rId64" Type="http://schemas.openxmlformats.org/officeDocument/2006/relationships/image" Target="../media/image1199.png"/><Relationship Id="rId69" Type="http://schemas.openxmlformats.org/officeDocument/2006/relationships/customXml" Target="../ink/ink1294.xml"/><Relationship Id="rId113" Type="http://schemas.openxmlformats.org/officeDocument/2006/relationships/customXml" Target="../ink/ink1316.xml"/><Relationship Id="rId118" Type="http://schemas.openxmlformats.org/officeDocument/2006/relationships/image" Target="../media/image1226.png"/><Relationship Id="rId134" Type="http://schemas.openxmlformats.org/officeDocument/2006/relationships/image" Target="../media/image1234.png"/><Relationship Id="rId139" Type="http://schemas.openxmlformats.org/officeDocument/2006/relationships/customXml" Target="../ink/ink1329.xml"/><Relationship Id="rId80" Type="http://schemas.openxmlformats.org/officeDocument/2006/relationships/image" Target="../media/image1207.png"/><Relationship Id="rId85" Type="http://schemas.openxmlformats.org/officeDocument/2006/relationships/customXml" Target="../ink/ink1302.xml"/><Relationship Id="rId150" Type="http://schemas.openxmlformats.org/officeDocument/2006/relationships/image" Target="../media/image1242.png"/><Relationship Id="rId12" Type="http://schemas.openxmlformats.org/officeDocument/2006/relationships/image" Target="../media/image1173.png"/><Relationship Id="rId17" Type="http://schemas.openxmlformats.org/officeDocument/2006/relationships/customXml" Target="../ink/ink1268.xml"/><Relationship Id="rId33" Type="http://schemas.openxmlformats.org/officeDocument/2006/relationships/customXml" Target="../ink/ink1276.xml"/><Relationship Id="rId38" Type="http://schemas.openxmlformats.org/officeDocument/2006/relationships/image" Target="../media/image1186.png"/><Relationship Id="rId59" Type="http://schemas.openxmlformats.org/officeDocument/2006/relationships/customXml" Target="../ink/ink1289.xml"/><Relationship Id="rId103" Type="http://schemas.openxmlformats.org/officeDocument/2006/relationships/customXml" Target="../ink/ink1311.xml"/><Relationship Id="rId108" Type="http://schemas.openxmlformats.org/officeDocument/2006/relationships/image" Target="../media/image1221.png"/><Relationship Id="rId124" Type="http://schemas.openxmlformats.org/officeDocument/2006/relationships/image" Target="../media/image1229.png"/><Relationship Id="rId129" Type="http://schemas.openxmlformats.org/officeDocument/2006/relationships/customXml" Target="../ink/ink1324.xml"/><Relationship Id="rId54" Type="http://schemas.openxmlformats.org/officeDocument/2006/relationships/image" Target="../media/image1194.png"/><Relationship Id="rId70" Type="http://schemas.openxmlformats.org/officeDocument/2006/relationships/image" Target="../media/image1202.png"/><Relationship Id="rId75" Type="http://schemas.openxmlformats.org/officeDocument/2006/relationships/customXml" Target="../ink/ink1297.xml"/><Relationship Id="rId91" Type="http://schemas.openxmlformats.org/officeDocument/2006/relationships/customXml" Target="../ink/ink1305.xml"/><Relationship Id="rId96" Type="http://schemas.openxmlformats.org/officeDocument/2006/relationships/image" Target="../media/image1215.png"/><Relationship Id="rId140" Type="http://schemas.openxmlformats.org/officeDocument/2006/relationships/image" Target="../media/image1237.png"/><Relationship Id="rId145" Type="http://schemas.openxmlformats.org/officeDocument/2006/relationships/customXml" Target="../ink/ink13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70.png"/><Relationship Id="rId23" Type="http://schemas.openxmlformats.org/officeDocument/2006/relationships/customXml" Target="../ink/ink1271.xml"/><Relationship Id="rId28" Type="http://schemas.openxmlformats.org/officeDocument/2006/relationships/image" Target="../media/image1181.png"/><Relationship Id="rId49" Type="http://schemas.openxmlformats.org/officeDocument/2006/relationships/customXml" Target="../ink/ink1284.xml"/><Relationship Id="rId114" Type="http://schemas.openxmlformats.org/officeDocument/2006/relationships/image" Target="../media/image1224.png"/><Relationship Id="rId119" Type="http://schemas.openxmlformats.org/officeDocument/2006/relationships/customXml" Target="../ink/ink1319.xml"/><Relationship Id="rId44" Type="http://schemas.openxmlformats.org/officeDocument/2006/relationships/image" Target="../media/image1189.png"/><Relationship Id="rId60" Type="http://schemas.openxmlformats.org/officeDocument/2006/relationships/image" Target="../media/image1197.png"/><Relationship Id="rId65" Type="http://schemas.openxmlformats.org/officeDocument/2006/relationships/customXml" Target="../ink/ink1292.xml"/><Relationship Id="rId81" Type="http://schemas.openxmlformats.org/officeDocument/2006/relationships/customXml" Target="../ink/ink1300.xml"/><Relationship Id="rId86" Type="http://schemas.openxmlformats.org/officeDocument/2006/relationships/image" Target="../media/image1210.png"/><Relationship Id="rId130" Type="http://schemas.openxmlformats.org/officeDocument/2006/relationships/image" Target="../media/image1232.png"/><Relationship Id="rId135" Type="http://schemas.openxmlformats.org/officeDocument/2006/relationships/customXml" Target="../ink/ink1327.xml"/><Relationship Id="rId13" Type="http://schemas.openxmlformats.org/officeDocument/2006/relationships/customXml" Target="../ink/ink1266.xml"/><Relationship Id="rId18" Type="http://schemas.openxmlformats.org/officeDocument/2006/relationships/image" Target="../media/image1176.png"/><Relationship Id="rId39" Type="http://schemas.openxmlformats.org/officeDocument/2006/relationships/customXml" Target="../ink/ink1279.xml"/><Relationship Id="rId109" Type="http://schemas.openxmlformats.org/officeDocument/2006/relationships/customXml" Target="../ink/ink1314.xml"/><Relationship Id="rId34" Type="http://schemas.openxmlformats.org/officeDocument/2006/relationships/image" Target="../media/image1184.png"/><Relationship Id="rId50" Type="http://schemas.openxmlformats.org/officeDocument/2006/relationships/image" Target="../media/image1192.png"/><Relationship Id="rId55" Type="http://schemas.openxmlformats.org/officeDocument/2006/relationships/customXml" Target="../ink/ink1287.xml"/><Relationship Id="rId76" Type="http://schemas.openxmlformats.org/officeDocument/2006/relationships/image" Target="../media/image1205.png"/><Relationship Id="rId97" Type="http://schemas.openxmlformats.org/officeDocument/2006/relationships/customXml" Target="../ink/ink1308.xml"/><Relationship Id="rId104" Type="http://schemas.openxmlformats.org/officeDocument/2006/relationships/image" Target="../media/image1219.png"/><Relationship Id="rId120" Type="http://schemas.openxmlformats.org/officeDocument/2006/relationships/image" Target="../media/image1227.png"/><Relationship Id="rId125" Type="http://schemas.openxmlformats.org/officeDocument/2006/relationships/customXml" Target="../ink/ink1322.xml"/><Relationship Id="rId141" Type="http://schemas.openxmlformats.org/officeDocument/2006/relationships/customXml" Target="../ink/ink1330.xml"/><Relationship Id="rId146" Type="http://schemas.openxmlformats.org/officeDocument/2006/relationships/image" Target="../media/image1240.png"/><Relationship Id="rId7" Type="http://schemas.openxmlformats.org/officeDocument/2006/relationships/customXml" Target="../ink/ink1263.xml"/><Relationship Id="rId71" Type="http://schemas.openxmlformats.org/officeDocument/2006/relationships/customXml" Target="../ink/ink1295.xml"/><Relationship Id="rId92" Type="http://schemas.openxmlformats.org/officeDocument/2006/relationships/image" Target="../media/image1213.png"/><Relationship Id="rId2" Type="http://schemas.openxmlformats.org/officeDocument/2006/relationships/image" Target="../media/image7.emf"/><Relationship Id="rId29" Type="http://schemas.openxmlformats.org/officeDocument/2006/relationships/customXml" Target="../ink/ink1274.xml"/><Relationship Id="rId24" Type="http://schemas.openxmlformats.org/officeDocument/2006/relationships/image" Target="../media/image1179.png"/><Relationship Id="rId40" Type="http://schemas.openxmlformats.org/officeDocument/2006/relationships/image" Target="../media/image1187.png"/><Relationship Id="rId45" Type="http://schemas.openxmlformats.org/officeDocument/2006/relationships/customXml" Target="../ink/ink1282.xml"/><Relationship Id="rId66" Type="http://schemas.openxmlformats.org/officeDocument/2006/relationships/image" Target="../media/image1200.png"/><Relationship Id="rId87" Type="http://schemas.openxmlformats.org/officeDocument/2006/relationships/customXml" Target="../ink/ink1303.xml"/><Relationship Id="rId110" Type="http://schemas.openxmlformats.org/officeDocument/2006/relationships/image" Target="../media/image1222.png"/><Relationship Id="rId115" Type="http://schemas.openxmlformats.org/officeDocument/2006/relationships/customXml" Target="../ink/ink1317.xml"/><Relationship Id="rId131" Type="http://schemas.openxmlformats.org/officeDocument/2006/relationships/customXml" Target="../ink/ink1325.xml"/><Relationship Id="rId136" Type="http://schemas.openxmlformats.org/officeDocument/2006/relationships/image" Target="../media/image1235.png"/><Relationship Id="rId61" Type="http://schemas.openxmlformats.org/officeDocument/2006/relationships/customXml" Target="../ink/ink1290.xml"/><Relationship Id="rId82" Type="http://schemas.openxmlformats.org/officeDocument/2006/relationships/image" Target="../media/image1208.png"/><Relationship Id="rId19" Type="http://schemas.openxmlformats.org/officeDocument/2006/relationships/customXml" Target="../ink/ink1269.xml"/><Relationship Id="rId14" Type="http://schemas.openxmlformats.org/officeDocument/2006/relationships/image" Target="../media/image1174.png"/><Relationship Id="rId30" Type="http://schemas.openxmlformats.org/officeDocument/2006/relationships/image" Target="../media/image1182.png"/><Relationship Id="rId35" Type="http://schemas.openxmlformats.org/officeDocument/2006/relationships/customXml" Target="../ink/ink1277.xml"/><Relationship Id="rId56" Type="http://schemas.openxmlformats.org/officeDocument/2006/relationships/image" Target="../media/image1195.png"/><Relationship Id="rId77" Type="http://schemas.openxmlformats.org/officeDocument/2006/relationships/customXml" Target="../ink/ink1298.xml"/><Relationship Id="rId100" Type="http://schemas.openxmlformats.org/officeDocument/2006/relationships/image" Target="../media/image1217.png"/><Relationship Id="rId105" Type="http://schemas.openxmlformats.org/officeDocument/2006/relationships/customXml" Target="../ink/ink1312.xml"/><Relationship Id="rId126" Type="http://schemas.openxmlformats.org/officeDocument/2006/relationships/image" Target="../media/image1230.png"/><Relationship Id="rId147" Type="http://schemas.openxmlformats.org/officeDocument/2006/relationships/customXml" Target="../ink/ink1333.xml"/><Relationship Id="rId8" Type="http://schemas.openxmlformats.org/officeDocument/2006/relationships/image" Target="../media/image1171.png"/><Relationship Id="rId51" Type="http://schemas.openxmlformats.org/officeDocument/2006/relationships/customXml" Target="../ink/ink1285.xml"/><Relationship Id="rId72" Type="http://schemas.openxmlformats.org/officeDocument/2006/relationships/image" Target="../media/image1203.png"/><Relationship Id="rId93" Type="http://schemas.openxmlformats.org/officeDocument/2006/relationships/customXml" Target="../ink/ink1306.xml"/><Relationship Id="rId98" Type="http://schemas.openxmlformats.org/officeDocument/2006/relationships/image" Target="../media/image1216.png"/><Relationship Id="rId121" Type="http://schemas.openxmlformats.org/officeDocument/2006/relationships/customXml" Target="../ink/ink1320.xml"/><Relationship Id="rId142" Type="http://schemas.openxmlformats.org/officeDocument/2006/relationships/image" Target="../media/image1238.png"/><Relationship Id="rId3" Type="http://schemas.openxmlformats.org/officeDocument/2006/relationships/customXml" Target="../ink/ink1261.xml"/><Relationship Id="rId25" Type="http://schemas.openxmlformats.org/officeDocument/2006/relationships/customXml" Target="../ink/ink1272.xml"/><Relationship Id="rId46" Type="http://schemas.openxmlformats.org/officeDocument/2006/relationships/image" Target="../media/image1190.png"/><Relationship Id="rId67" Type="http://schemas.openxmlformats.org/officeDocument/2006/relationships/customXml" Target="../ink/ink1293.xml"/><Relationship Id="rId116" Type="http://schemas.openxmlformats.org/officeDocument/2006/relationships/image" Target="../media/image1225.png"/><Relationship Id="rId137" Type="http://schemas.openxmlformats.org/officeDocument/2006/relationships/customXml" Target="../ink/ink1328.xml"/><Relationship Id="rId20" Type="http://schemas.openxmlformats.org/officeDocument/2006/relationships/image" Target="../media/image1177.png"/><Relationship Id="rId41" Type="http://schemas.openxmlformats.org/officeDocument/2006/relationships/customXml" Target="../ink/ink1280.xml"/><Relationship Id="rId62" Type="http://schemas.openxmlformats.org/officeDocument/2006/relationships/image" Target="../media/image1198.png"/><Relationship Id="rId83" Type="http://schemas.openxmlformats.org/officeDocument/2006/relationships/customXml" Target="../ink/ink1301.xml"/><Relationship Id="rId88" Type="http://schemas.openxmlformats.org/officeDocument/2006/relationships/image" Target="../media/image1211.png"/><Relationship Id="rId111" Type="http://schemas.openxmlformats.org/officeDocument/2006/relationships/customXml" Target="../ink/ink1315.xml"/><Relationship Id="rId132" Type="http://schemas.openxmlformats.org/officeDocument/2006/relationships/image" Target="../media/image1233.png"/><Relationship Id="rId15" Type="http://schemas.openxmlformats.org/officeDocument/2006/relationships/customXml" Target="../ink/ink1267.xml"/><Relationship Id="rId36" Type="http://schemas.openxmlformats.org/officeDocument/2006/relationships/image" Target="../media/image1185.png"/><Relationship Id="rId57" Type="http://schemas.openxmlformats.org/officeDocument/2006/relationships/customXml" Target="../ink/ink1288.xml"/><Relationship Id="rId106" Type="http://schemas.openxmlformats.org/officeDocument/2006/relationships/image" Target="../media/image1220.png"/><Relationship Id="rId127" Type="http://schemas.openxmlformats.org/officeDocument/2006/relationships/customXml" Target="../ink/ink1323.xml"/><Relationship Id="rId10" Type="http://schemas.openxmlformats.org/officeDocument/2006/relationships/image" Target="../media/image1172.png"/><Relationship Id="rId31" Type="http://schemas.openxmlformats.org/officeDocument/2006/relationships/customXml" Target="../ink/ink1275.xml"/><Relationship Id="rId52" Type="http://schemas.openxmlformats.org/officeDocument/2006/relationships/image" Target="../media/image1193.png"/><Relationship Id="rId73" Type="http://schemas.openxmlformats.org/officeDocument/2006/relationships/customXml" Target="../ink/ink1296.xml"/><Relationship Id="rId78" Type="http://schemas.openxmlformats.org/officeDocument/2006/relationships/image" Target="../media/image1206.png"/><Relationship Id="rId94" Type="http://schemas.openxmlformats.org/officeDocument/2006/relationships/image" Target="../media/image1214.png"/><Relationship Id="rId99" Type="http://schemas.openxmlformats.org/officeDocument/2006/relationships/customXml" Target="../ink/ink1309.xml"/><Relationship Id="rId101" Type="http://schemas.openxmlformats.org/officeDocument/2006/relationships/customXml" Target="../ink/ink1310.xml"/><Relationship Id="rId122" Type="http://schemas.openxmlformats.org/officeDocument/2006/relationships/image" Target="../media/image1228.png"/><Relationship Id="rId143" Type="http://schemas.openxmlformats.org/officeDocument/2006/relationships/customXml" Target="../ink/ink1331.xml"/><Relationship Id="rId148" Type="http://schemas.openxmlformats.org/officeDocument/2006/relationships/image" Target="../media/image1241.png"/><Relationship Id="rId4" Type="http://schemas.openxmlformats.org/officeDocument/2006/relationships/image" Target="../media/image1169.png"/><Relationship Id="rId9" Type="http://schemas.openxmlformats.org/officeDocument/2006/relationships/customXml" Target="../ink/ink1264.xml"/><Relationship Id="rId26" Type="http://schemas.openxmlformats.org/officeDocument/2006/relationships/image" Target="../media/image1180.png"/><Relationship Id="rId47" Type="http://schemas.openxmlformats.org/officeDocument/2006/relationships/customXml" Target="../ink/ink1283.xml"/><Relationship Id="rId68" Type="http://schemas.openxmlformats.org/officeDocument/2006/relationships/image" Target="../media/image1201.png"/><Relationship Id="rId89" Type="http://schemas.openxmlformats.org/officeDocument/2006/relationships/customXml" Target="../ink/ink1304.xml"/><Relationship Id="rId112" Type="http://schemas.openxmlformats.org/officeDocument/2006/relationships/image" Target="../media/image1223.png"/><Relationship Id="rId133" Type="http://schemas.openxmlformats.org/officeDocument/2006/relationships/customXml" Target="../ink/ink1326.xml"/><Relationship Id="rId16" Type="http://schemas.openxmlformats.org/officeDocument/2006/relationships/image" Target="../media/image1175.png"/><Relationship Id="rId37" Type="http://schemas.openxmlformats.org/officeDocument/2006/relationships/customXml" Target="../ink/ink1278.xml"/><Relationship Id="rId58" Type="http://schemas.openxmlformats.org/officeDocument/2006/relationships/image" Target="../media/image1196.png"/><Relationship Id="rId79" Type="http://schemas.openxmlformats.org/officeDocument/2006/relationships/customXml" Target="../ink/ink1299.xml"/><Relationship Id="rId102" Type="http://schemas.openxmlformats.org/officeDocument/2006/relationships/image" Target="../media/image1218.png"/><Relationship Id="rId123" Type="http://schemas.openxmlformats.org/officeDocument/2006/relationships/customXml" Target="../ink/ink1321.xml"/><Relationship Id="rId144" Type="http://schemas.openxmlformats.org/officeDocument/2006/relationships/image" Target="../media/image1239.png"/><Relationship Id="rId90" Type="http://schemas.openxmlformats.org/officeDocument/2006/relationships/image" Target="../media/image1212.png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8.png"/><Relationship Id="rId299" Type="http://schemas.openxmlformats.org/officeDocument/2006/relationships/image" Target="../media/image149.png"/><Relationship Id="rId21" Type="http://schemas.openxmlformats.org/officeDocument/2006/relationships/image" Target="../media/image10.png"/><Relationship Id="rId63" Type="http://schemas.openxmlformats.org/officeDocument/2006/relationships/image" Target="../media/image31.png"/><Relationship Id="rId159" Type="http://schemas.openxmlformats.org/officeDocument/2006/relationships/image" Target="../media/image79.png"/><Relationship Id="rId170" Type="http://schemas.openxmlformats.org/officeDocument/2006/relationships/customXml" Target="../ink/ink85.xml"/><Relationship Id="rId226" Type="http://schemas.openxmlformats.org/officeDocument/2006/relationships/customXml" Target="../ink/ink113.xml"/><Relationship Id="rId268" Type="http://schemas.openxmlformats.org/officeDocument/2006/relationships/customXml" Target="../ink/ink134.xml"/><Relationship Id="rId32" Type="http://schemas.openxmlformats.org/officeDocument/2006/relationships/customXml" Target="../ink/ink16.xml"/><Relationship Id="rId74" Type="http://schemas.openxmlformats.org/officeDocument/2006/relationships/customXml" Target="../ink/ink37.xml"/><Relationship Id="rId128" Type="http://schemas.openxmlformats.org/officeDocument/2006/relationships/customXml" Target="../ink/ink64.xml"/><Relationship Id="rId5" Type="http://schemas.openxmlformats.org/officeDocument/2006/relationships/image" Target="../media/image2.png"/><Relationship Id="rId181" Type="http://schemas.openxmlformats.org/officeDocument/2006/relationships/image" Target="../media/image90.png"/><Relationship Id="rId237" Type="http://schemas.openxmlformats.org/officeDocument/2006/relationships/image" Target="../media/image118.png"/><Relationship Id="rId279" Type="http://schemas.openxmlformats.org/officeDocument/2006/relationships/image" Target="../media/image139.png"/><Relationship Id="rId43" Type="http://schemas.openxmlformats.org/officeDocument/2006/relationships/image" Target="../media/image21.png"/><Relationship Id="rId139" Type="http://schemas.openxmlformats.org/officeDocument/2006/relationships/image" Target="../media/image69.png"/><Relationship Id="rId290" Type="http://schemas.openxmlformats.org/officeDocument/2006/relationships/customXml" Target="../ink/ink145.xml"/><Relationship Id="rId304" Type="http://schemas.openxmlformats.org/officeDocument/2006/relationships/customXml" Target="../ink/ink152.xml"/><Relationship Id="rId85" Type="http://schemas.openxmlformats.org/officeDocument/2006/relationships/image" Target="../media/image42.png"/><Relationship Id="rId150" Type="http://schemas.openxmlformats.org/officeDocument/2006/relationships/customXml" Target="../ink/ink75.xml"/><Relationship Id="rId192" Type="http://schemas.openxmlformats.org/officeDocument/2006/relationships/customXml" Target="../ink/ink96.xml"/><Relationship Id="rId206" Type="http://schemas.openxmlformats.org/officeDocument/2006/relationships/customXml" Target="../ink/ink103.xml"/><Relationship Id="rId248" Type="http://schemas.openxmlformats.org/officeDocument/2006/relationships/customXml" Target="../ink/ink124.xml"/><Relationship Id="rId12" Type="http://schemas.openxmlformats.org/officeDocument/2006/relationships/customXml" Target="../ink/ink6.xml"/><Relationship Id="rId108" Type="http://schemas.openxmlformats.org/officeDocument/2006/relationships/customXml" Target="../ink/ink54.xml"/><Relationship Id="rId54" Type="http://schemas.openxmlformats.org/officeDocument/2006/relationships/customXml" Target="../ink/ink27.xml"/><Relationship Id="rId96" Type="http://schemas.openxmlformats.org/officeDocument/2006/relationships/customXml" Target="../ink/ink48.xml"/><Relationship Id="rId161" Type="http://schemas.openxmlformats.org/officeDocument/2006/relationships/image" Target="../media/image80.png"/><Relationship Id="rId217" Type="http://schemas.openxmlformats.org/officeDocument/2006/relationships/image" Target="../media/image108.png"/><Relationship Id="rId259" Type="http://schemas.openxmlformats.org/officeDocument/2006/relationships/image" Target="../media/image129.png"/><Relationship Id="rId23" Type="http://schemas.openxmlformats.org/officeDocument/2006/relationships/image" Target="../media/image11.png"/><Relationship Id="rId119" Type="http://schemas.openxmlformats.org/officeDocument/2006/relationships/image" Target="../media/image59.png"/><Relationship Id="rId270" Type="http://schemas.openxmlformats.org/officeDocument/2006/relationships/customXml" Target="../ink/ink135.xml"/><Relationship Id="rId291" Type="http://schemas.openxmlformats.org/officeDocument/2006/relationships/image" Target="../media/image145.png"/><Relationship Id="rId305" Type="http://schemas.openxmlformats.org/officeDocument/2006/relationships/image" Target="../media/image152.png"/><Relationship Id="rId44" Type="http://schemas.openxmlformats.org/officeDocument/2006/relationships/customXml" Target="../ink/ink22.xml"/><Relationship Id="rId65" Type="http://schemas.openxmlformats.org/officeDocument/2006/relationships/image" Target="../media/image32.png"/><Relationship Id="rId86" Type="http://schemas.openxmlformats.org/officeDocument/2006/relationships/customXml" Target="../ink/ink43.xml"/><Relationship Id="rId130" Type="http://schemas.openxmlformats.org/officeDocument/2006/relationships/customXml" Target="../ink/ink65.xml"/><Relationship Id="rId151" Type="http://schemas.openxmlformats.org/officeDocument/2006/relationships/image" Target="../media/image75.png"/><Relationship Id="rId172" Type="http://schemas.openxmlformats.org/officeDocument/2006/relationships/customXml" Target="../ink/ink86.xml"/><Relationship Id="rId193" Type="http://schemas.openxmlformats.org/officeDocument/2006/relationships/image" Target="../media/image96.png"/><Relationship Id="rId207" Type="http://schemas.openxmlformats.org/officeDocument/2006/relationships/image" Target="../media/image103.png"/><Relationship Id="rId228" Type="http://schemas.openxmlformats.org/officeDocument/2006/relationships/customXml" Target="../ink/ink114.xml"/><Relationship Id="rId249" Type="http://schemas.openxmlformats.org/officeDocument/2006/relationships/image" Target="../media/image124.png"/><Relationship Id="rId13" Type="http://schemas.openxmlformats.org/officeDocument/2006/relationships/image" Target="../media/image6.png"/><Relationship Id="rId109" Type="http://schemas.openxmlformats.org/officeDocument/2006/relationships/image" Target="../media/image54.png"/><Relationship Id="rId260" Type="http://schemas.openxmlformats.org/officeDocument/2006/relationships/customXml" Target="../ink/ink130.xml"/><Relationship Id="rId281" Type="http://schemas.openxmlformats.org/officeDocument/2006/relationships/image" Target="../media/image140.png"/><Relationship Id="rId34" Type="http://schemas.openxmlformats.org/officeDocument/2006/relationships/customXml" Target="../ink/ink17.xml"/><Relationship Id="rId55" Type="http://schemas.openxmlformats.org/officeDocument/2006/relationships/image" Target="../media/image27.png"/><Relationship Id="rId76" Type="http://schemas.openxmlformats.org/officeDocument/2006/relationships/customXml" Target="../ink/ink38.xml"/><Relationship Id="rId97" Type="http://schemas.openxmlformats.org/officeDocument/2006/relationships/image" Target="../media/image48.png"/><Relationship Id="rId120" Type="http://schemas.openxmlformats.org/officeDocument/2006/relationships/customXml" Target="../ink/ink60.xml"/><Relationship Id="rId141" Type="http://schemas.openxmlformats.org/officeDocument/2006/relationships/image" Target="../media/image70.png"/><Relationship Id="rId7" Type="http://schemas.openxmlformats.org/officeDocument/2006/relationships/image" Target="../media/image3.png"/><Relationship Id="rId162" Type="http://schemas.openxmlformats.org/officeDocument/2006/relationships/customXml" Target="../ink/ink81.xml"/><Relationship Id="rId183" Type="http://schemas.openxmlformats.org/officeDocument/2006/relationships/image" Target="../media/image91.png"/><Relationship Id="rId218" Type="http://schemas.openxmlformats.org/officeDocument/2006/relationships/customXml" Target="../ink/ink109.xml"/><Relationship Id="rId239" Type="http://schemas.openxmlformats.org/officeDocument/2006/relationships/image" Target="../media/image119.png"/><Relationship Id="rId250" Type="http://schemas.openxmlformats.org/officeDocument/2006/relationships/customXml" Target="../ink/ink125.xml"/><Relationship Id="rId271" Type="http://schemas.openxmlformats.org/officeDocument/2006/relationships/image" Target="../media/image135.png"/><Relationship Id="rId292" Type="http://schemas.openxmlformats.org/officeDocument/2006/relationships/customXml" Target="../ink/ink146.xml"/><Relationship Id="rId306" Type="http://schemas.openxmlformats.org/officeDocument/2006/relationships/customXml" Target="../ink/ink153.xml"/><Relationship Id="rId24" Type="http://schemas.openxmlformats.org/officeDocument/2006/relationships/customXml" Target="../ink/ink12.xml"/><Relationship Id="rId45" Type="http://schemas.openxmlformats.org/officeDocument/2006/relationships/image" Target="../media/image22.png"/><Relationship Id="rId66" Type="http://schemas.openxmlformats.org/officeDocument/2006/relationships/customXml" Target="../ink/ink33.xml"/><Relationship Id="rId87" Type="http://schemas.openxmlformats.org/officeDocument/2006/relationships/image" Target="../media/image43.png"/><Relationship Id="rId110" Type="http://schemas.openxmlformats.org/officeDocument/2006/relationships/customXml" Target="../ink/ink55.xml"/><Relationship Id="rId131" Type="http://schemas.openxmlformats.org/officeDocument/2006/relationships/image" Target="../media/image65.png"/><Relationship Id="rId152" Type="http://schemas.openxmlformats.org/officeDocument/2006/relationships/customXml" Target="../ink/ink76.xml"/><Relationship Id="rId173" Type="http://schemas.openxmlformats.org/officeDocument/2006/relationships/image" Target="../media/image86.png"/><Relationship Id="rId194" Type="http://schemas.openxmlformats.org/officeDocument/2006/relationships/customXml" Target="../ink/ink97.xml"/><Relationship Id="rId208" Type="http://schemas.openxmlformats.org/officeDocument/2006/relationships/customXml" Target="../ink/ink104.xml"/><Relationship Id="rId229" Type="http://schemas.openxmlformats.org/officeDocument/2006/relationships/image" Target="../media/image114.png"/><Relationship Id="rId240" Type="http://schemas.openxmlformats.org/officeDocument/2006/relationships/customXml" Target="../ink/ink120.xml"/><Relationship Id="rId261" Type="http://schemas.openxmlformats.org/officeDocument/2006/relationships/image" Target="../media/image130.png"/><Relationship Id="rId14" Type="http://schemas.openxmlformats.org/officeDocument/2006/relationships/customXml" Target="../ink/ink7.xml"/><Relationship Id="rId35" Type="http://schemas.openxmlformats.org/officeDocument/2006/relationships/image" Target="../media/image17.png"/><Relationship Id="rId56" Type="http://schemas.openxmlformats.org/officeDocument/2006/relationships/customXml" Target="../ink/ink28.xml"/><Relationship Id="rId77" Type="http://schemas.openxmlformats.org/officeDocument/2006/relationships/image" Target="../media/image38.png"/><Relationship Id="rId100" Type="http://schemas.openxmlformats.org/officeDocument/2006/relationships/customXml" Target="../ink/ink50.xml"/><Relationship Id="rId282" Type="http://schemas.openxmlformats.org/officeDocument/2006/relationships/customXml" Target="../ink/ink141.xml"/><Relationship Id="rId8" Type="http://schemas.openxmlformats.org/officeDocument/2006/relationships/customXml" Target="../ink/ink4.xml"/><Relationship Id="rId98" Type="http://schemas.openxmlformats.org/officeDocument/2006/relationships/customXml" Target="../ink/ink49.xml"/><Relationship Id="rId121" Type="http://schemas.openxmlformats.org/officeDocument/2006/relationships/image" Target="../media/image60.png"/><Relationship Id="rId142" Type="http://schemas.openxmlformats.org/officeDocument/2006/relationships/customXml" Target="../ink/ink71.xml"/><Relationship Id="rId163" Type="http://schemas.openxmlformats.org/officeDocument/2006/relationships/image" Target="../media/image81.png"/><Relationship Id="rId184" Type="http://schemas.openxmlformats.org/officeDocument/2006/relationships/customXml" Target="../ink/ink92.xml"/><Relationship Id="rId219" Type="http://schemas.openxmlformats.org/officeDocument/2006/relationships/image" Target="../media/image109.png"/><Relationship Id="rId230" Type="http://schemas.openxmlformats.org/officeDocument/2006/relationships/customXml" Target="../ink/ink115.xml"/><Relationship Id="rId251" Type="http://schemas.openxmlformats.org/officeDocument/2006/relationships/image" Target="../media/image125.png"/><Relationship Id="rId25" Type="http://schemas.openxmlformats.org/officeDocument/2006/relationships/image" Target="../media/image12.png"/><Relationship Id="rId46" Type="http://schemas.openxmlformats.org/officeDocument/2006/relationships/customXml" Target="../ink/ink23.xml"/><Relationship Id="rId67" Type="http://schemas.openxmlformats.org/officeDocument/2006/relationships/image" Target="../media/image33.png"/><Relationship Id="rId272" Type="http://schemas.openxmlformats.org/officeDocument/2006/relationships/customXml" Target="../ink/ink136.xml"/><Relationship Id="rId293" Type="http://schemas.openxmlformats.org/officeDocument/2006/relationships/image" Target="../media/image146.png"/><Relationship Id="rId307" Type="http://schemas.openxmlformats.org/officeDocument/2006/relationships/image" Target="../media/image153.png"/><Relationship Id="rId88" Type="http://schemas.openxmlformats.org/officeDocument/2006/relationships/customXml" Target="../ink/ink44.xml"/><Relationship Id="rId111" Type="http://schemas.openxmlformats.org/officeDocument/2006/relationships/image" Target="../media/image55.png"/><Relationship Id="rId132" Type="http://schemas.openxmlformats.org/officeDocument/2006/relationships/customXml" Target="../ink/ink66.xml"/><Relationship Id="rId153" Type="http://schemas.openxmlformats.org/officeDocument/2006/relationships/image" Target="../media/image76.png"/><Relationship Id="rId174" Type="http://schemas.openxmlformats.org/officeDocument/2006/relationships/customXml" Target="../ink/ink87.xml"/><Relationship Id="rId195" Type="http://schemas.openxmlformats.org/officeDocument/2006/relationships/image" Target="../media/image97.png"/><Relationship Id="rId209" Type="http://schemas.openxmlformats.org/officeDocument/2006/relationships/image" Target="../media/image104.png"/><Relationship Id="rId220" Type="http://schemas.openxmlformats.org/officeDocument/2006/relationships/customXml" Target="../ink/ink110.xml"/><Relationship Id="rId241" Type="http://schemas.openxmlformats.org/officeDocument/2006/relationships/image" Target="../media/image120.png"/><Relationship Id="rId15" Type="http://schemas.openxmlformats.org/officeDocument/2006/relationships/image" Target="../media/image7.png"/><Relationship Id="rId36" Type="http://schemas.openxmlformats.org/officeDocument/2006/relationships/customXml" Target="../ink/ink18.xml"/><Relationship Id="rId57" Type="http://schemas.openxmlformats.org/officeDocument/2006/relationships/image" Target="../media/image28.png"/><Relationship Id="rId262" Type="http://schemas.openxmlformats.org/officeDocument/2006/relationships/customXml" Target="../ink/ink131.xml"/><Relationship Id="rId283" Type="http://schemas.openxmlformats.org/officeDocument/2006/relationships/image" Target="../media/image141.png"/><Relationship Id="rId78" Type="http://schemas.openxmlformats.org/officeDocument/2006/relationships/customXml" Target="../ink/ink39.xml"/><Relationship Id="rId99" Type="http://schemas.openxmlformats.org/officeDocument/2006/relationships/image" Target="../media/image49.png"/><Relationship Id="rId101" Type="http://schemas.openxmlformats.org/officeDocument/2006/relationships/image" Target="../media/image50.png"/><Relationship Id="rId122" Type="http://schemas.openxmlformats.org/officeDocument/2006/relationships/customXml" Target="../ink/ink61.xml"/><Relationship Id="rId143" Type="http://schemas.openxmlformats.org/officeDocument/2006/relationships/image" Target="../media/image71.png"/><Relationship Id="rId164" Type="http://schemas.openxmlformats.org/officeDocument/2006/relationships/customXml" Target="../ink/ink82.xml"/><Relationship Id="rId185" Type="http://schemas.openxmlformats.org/officeDocument/2006/relationships/image" Target="../media/image92.png"/><Relationship Id="rId9" Type="http://schemas.openxmlformats.org/officeDocument/2006/relationships/image" Target="../media/image4.png"/><Relationship Id="rId210" Type="http://schemas.openxmlformats.org/officeDocument/2006/relationships/customXml" Target="../ink/ink105.xml"/><Relationship Id="rId26" Type="http://schemas.openxmlformats.org/officeDocument/2006/relationships/customXml" Target="../ink/ink13.xml"/><Relationship Id="rId231" Type="http://schemas.openxmlformats.org/officeDocument/2006/relationships/image" Target="../media/image115.png"/><Relationship Id="rId252" Type="http://schemas.openxmlformats.org/officeDocument/2006/relationships/customXml" Target="../ink/ink126.xml"/><Relationship Id="rId273" Type="http://schemas.openxmlformats.org/officeDocument/2006/relationships/image" Target="../media/image136.png"/><Relationship Id="rId294" Type="http://schemas.openxmlformats.org/officeDocument/2006/relationships/customXml" Target="../ink/ink147.xml"/><Relationship Id="rId47" Type="http://schemas.openxmlformats.org/officeDocument/2006/relationships/image" Target="../media/image23.png"/><Relationship Id="rId68" Type="http://schemas.openxmlformats.org/officeDocument/2006/relationships/customXml" Target="../ink/ink34.xml"/><Relationship Id="rId89" Type="http://schemas.openxmlformats.org/officeDocument/2006/relationships/image" Target="../media/image44.png"/><Relationship Id="rId112" Type="http://schemas.openxmlformats.org/officeDocument/2006/relationships/customXml" Target="../ink/ink56.xml"/><Relationship Id="rId133" Type="http://schemas.openxmlformats.org/officeDocument/2006/relationships/image" Target="../media/image66.png"/><Relationship Id="rId154" Type="http://schemas.openxmlformats.org/officeDocument/2006/relationships/customXml" Target="../ink/ink77.xml"/><Relationship Id="rId175" Type="http://schemas.openxmlformats.org/officeDocument/2006/relationships/image" Target="../media/image87.png"/><Relationship Id="rId196" Type="http://schemas.openxmlformats.org/officeDocument/2006/relationships/customXml" Target="../ink/ink98.xml"/><Relationship Id="rId200" Type="http://schemas.openxmlformats.org/officeDocument/2006/relationships/customXml" Target="../ink/ink100.xml"/><Relationship Id="rId16" Type="http://schemas.openxmlformats.org/officeDocument/2006/relationships/customXml" Target="../ink/ink8.xml"/><Relationship Id="rId221" Type="http://schemas.openxmlformats.org/officeDocument/2006/relationships/image" Target="../media/image110.png"/><Relationship Id="rId242" Type="http://schemas.openxmlformats.org/officeDocument/2006/relationships/customXml" Target="../ink/ink121.xml"/><Relationship Id="rId263" Type="http://schemas.openxmlformats.org/officeDocument/2006/relationships/image" Target="../media/image131.png"/><Relationship Id="rId284" Type="http://schemas.openxmlformats.org/officeDocument/2006/relationships/customXml" Target="../ink/ink142.xml"/><Relationship Id="rId37" Type="http://schemas.openxmlformats.org/officeDocument/2006/relationships/image" Target="../media/image18.png"/><Relationship Id="rId58" Type="http://schemas.openxmlformats.org/officeDocument/2006/relationships/customXml" Target="../ink/ink29.xml"/><Relationship Id="rId79" Type="http://schemas.openxmlformats.org/officeDocument/2006/relationships/image" Target="../media/image39.png"/><Relationship Id="rId102" Type="http://schemas.openxmlformats.org/officeDocument/2006/relationships/customXml" Target="../ink/ink51.xml"/><Relationship Id="rId123" Type="http://schemas.openxmlformats.org/officeDocument/2006/relationships/image" Target="../media/image61.png"/><Relationship Id="rId144" Type="http://schemas.openxmlformats.org/officeDocument/2006/relationships/customXml" Target="../ink/ink72.xml"/><Relationship Id="rId90" Type="http://schemas.openxmlformats.org/officeDocument/2006/relationships/customXml" Target="../ink/ink45.xml"/><Relationship Id="rId165" Type="http://schemas.openxmlformats.org/officeDocument/2006/relationships/image" Target="../media/image82.png"/><Relationship Id="rId186" Type="http://schemas.openxmlformats.org/officeDocument/2006/relationships/customXml" Target="../ink/ink93.xml"/><Relationship Id="rId211" Type="http://schemas.openxmlformats.org/officeDocument/2006/relationships/image" Target="../media/image105.png"/><Relationship Id="rId232" Type="http://schemas.openxmlformats.org/officeDocument/2006/relationships/customXml" Target="../ink/ink116.xml"/><Relationship Id="rId253" Type="http://schemas.openxmlformats.org/officeDocument/2006/relationships/image" Target="../media/image126.png"/><Relationship Id="rId274" Type="http://schemas.openxmlformats.org/officeDocument/2006/relationships/customXml" Target="../ink/ink137.xml"/><Relationship Id="rId295" Type="http://schemas.openxmlformats.org/officeDocument/2006/relationships/image" Target="../media/image147.png"/><Relationship Id="rId27" Type="http://schemas.openxmlformats.org/officeDocument/2006/relationships/image" Target="../media/image13.png"/><Relationship Id="rId48" Type="http://schemas.openxmlformats.org/officeDocument/2006/relationships/customXml" Target="../ink/ink24.xml"/><Relationship Id="rId69" Type="http://schemas.openxmlformats.org/officeDocument/2006/relationships/image" Target="../media/image34.png"/><Relationship Id="rId113" Type="http://schemas.openxmlformats.org/officeDocument/2006/relationships/image" Target="../media/image56.png"/><Relationship Id="rId134" Type="http://schemas.openxmlformats.org/officeDocument/2006/relationships/customXml" Target="../ink/ink67.xml"/><Relationship Id="rId80" Type="http://schemas.openxmlformats.org/officeDocument/2006/relationships/customXml" Target="../ink/ink40.xml"/><Relationship Id="rId155" Type="http://schemas.openxmlformats.org/officeDocument/2006/relationships/image" Target="../media/image77.png"/><Relationship Id="rId176" Type="http://schemas.openxmlformats.org/officeDocument/2006/relationships/customXml" Target="../ink/ink88.xml"/><Relationship Id="rId197" Type="http://schemas.openxmlformats.org/officeDocument/2006/relationships/image" Target="../media/image98.png"/><Relationship Id="rId201" Type="http://schemas.openxmlformats.org/officeDocument/2006/relationships/image" Target="../media/image100.png"/><Relationship Id="rId222" Type="http://schemas.openxmlformats.org/officeDocument/2006/relationships/customXml" Target="../ink/ink111.xml"/><Relationship Id="rId243" Type="http://schemas.openxmlformats.org/officeDocument/2006/relationships/image" Target="../media/image121.png"/><Relationship Id="rId264" Type="http://schemas.openxmlformats.org/officeDocument/2006/relationships/customXml" Target="../ink/ink132.xml"/><Relationship Id="rId285" Type="http://schemas.openxmlformats.org/officeDocument/2006/relationships/image" Target="../media/image142.png"/><Relationship Id="rId17" Type="http://schemas.openxmlformats.org/officeDocument/2006/relationships/image" Target="../media/image8.png"/><Relationship Id="rId38" Type="http://schemas.openxmlformats.org/officeDocument/2006/relationships/customXml" Target="../ink/ink19.xml"/><Relationship Id="rId59" Type="http://schemas.openxmlformats.org/officeDocument/2006/relationships/image" Target="../media/image29.png"/><Relationship Id="rId103" Type="http://schemas.openxmlformats.org/officeDocument/2006/relationships/image" Target="../media/image51.png"/><Relationship Id="rId124" Type="http://schemas.openxmlformats.org/officeDocument/2006/relationships/customXml" Target="../ink/ink62.xml"/><Relationship Id="rId70" Type="http://schemas.openxmlformats.org/officeDocument/2006/relationships/customXml" Target="../ink/ink35.xml"/><Relationship Id="rId91" Type="http://schemas.openxmlformats.org/officeDocument/2006/relationships/image" Target="../media/image45.png"/><Relationship Id="rId145" Type="http://schemas.openxmlformats.org/officeDocument/2006/relationships/image" Target="../media/image72.png"/><Relationship Id="rId166" Type="http://schemas.openxmlformats.org/officeDocument/2006/relationships/customXml" Target="../ink/ink83.xml"/><Relationship Id="rId187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06.xml"/><Relationship Id="rId233" Type="http://schemas.openxmlformats.org/officeDocument/2006/relationships/image" Target="../media/image116.png"/><Relationship Id="rId254" Type="http://schemas.openxmlformats.org/officeDocument/2006/relationships/customXml" Target="../ink/ink127.xml"/><Relationship Id="rId28" Type="http://schemas.openxmlformats.org/officeDocument/2006/relationships/customXml" Target="../ink/ink14.xml"/><Relationship Id="rId49" Type="http://schemas.openxmlformats.org/officeDocument/2006/relationships/image" Target="../media/image24.png"/><Relationship Id="rId114" Type="http://schemas.openxmlformats.org/officeDocument/2006/relationships/customXml" Target="../ink/ink57.xml"/><Relationship Id="rId275" Type="http://schemas.openxmlformats.org/officeDocument/2006/relationships/image" Target="../media/image137.png"/><Relationship Id="rId296" Type="http://schemas.openxmlformats.org/officeDocument/2006/relationships/customXml" Target="../ink/ink148.xml"/><Relationship Id="rId300" Type="http://schemas.openxmlformats.org/officeDocument/2006/relationships/customXml" Target="../ink/ink150.xml"/><Relationship Id="rId60" Type="http://schemas.openxmlformats.org/officeDocument/2006/relationships/customXml" Target="../ink/ink30.xml"/><Relationship Id="rId81" Type="http://schemas.openxmlformats.org/officeDocument/2006/relationships/image" Target="../media/image40.png"/><Relationship Id="rId135" Type="http://schemas.openxmlformats.org/officeDocument/2006/relationships/image" Target="../media/image67.png"/><Relationship Id="rId156" Type="http://schemas.openxmlformats.org/officeDocument/2006/relationships/customXml" Target="../ink/ink78.xml"/><Relationship Id="rId177" Type="http://schemas.openxmlformats.org/officeDocument/2006/relationships/image" Target="../media/image88.png"/><Relationship Id="rId198" Type="http://schemas.openxmlformats.org/officeDocument/2006/relationships/customXml" Target="../ink/ink99.xml"/><Relationship Id="rId202" Type="http://schemas.openxmlformats.org/officeDocument/2006/relationships/customXml" Target="../ink/ink101.xml"/><Relationship Id="rId223" Type="http://schemas.openxmlformats.org/officeDocument/2006/relationships/image" Target="../media/image111.png"/><Relationship Id="rId244" Type="http://schemas.openxmlformats.org/officeDocument/2006/relationships/customXml" Target="../ink/ink122.xml"/><Relationship Id="rId18" Type="http://schemas.openxmlformats.org/officeDocument/2006/relationships/customXml" Target="../ink/ink9.xml"/><Relationship Id="rId39" Type="http://schemas.openxmlformats.org/officeDocument/2006/relationships/image" Target="../media/image19.png"/><Relationship Id="rId265" Type="http://schemas.openxmlformats.org/officeDocument/2006/relationships/image" Target="../media/image132.png"/><Relationship Id="rId286" Type="http://schemas.openxmlformats.org/officeDocument/2006/relationships/customXml" Target="../ink/ink143.xml"/><Relationship Id="rId50" Type="http://schemas.openxmlformats.org/officeDocument/2006/relationships/customXml" Target="../ink/ink25.xml"/><Relationship Id="rId104" Type="http://schemas.openxmlformats.org/officeDocument/2006/relationships/customXml" Target="../ink/ink52.xml"/><Relationship Id="rId125" Type="http://schemas.openxmlformats.org/officeDocument/2006/relationships/image" Target="../media/image62.png"/><Relationship Id="rId146" Type="http://schemas.openxmlformats.org/officeDocument/2006/relationships/customXml" Target="../ink/ink73.xml"/><Relationship Id="rId167" Type="http://schemas.openxmlformats.org/officeDocument/2006/relationships/image" Target="../media/image83.png"/><Relationship Id="rId188" Type="http://schemas.openxmlformats.org/officeDocument/2006/relationships/customXml" Target="../ink/ink94.xml"/><Relationship Id="rId71" Type="http://schemas.openxmlformats.org/officeDocument/2006/relationships/image" Target="../media/image35.png"/><Relationship Id="rId92" Type="http://schemas.openxmlformats.org/officeDocument/2006/relationships/customXml" Target="../ink/ink46.xml"/><Relationship Id="rId213" Type="http://schemas.openxmlformats.org/officeDocument/2006/relationships/image" Target="../media/image106.png"/><Relationship Id="rId234" Type="http://schemas.openxmlformats.org/officeDocument/2006/relationships/customXml" Target="../ink/ink117.xml"/><Relationship Id="rId2" Type="http://schemas.openxmlformats.org/officeDocument/2006/relationships/customXml" Target="../ink/ink1.xml"/><Relationship Id="rId29" Type="http://schemas.openxmlformats.org/officeDocument/2006/relationships/image" Target="../media/image14.png"/><Relationship Id="rId255" Type="http://schemas.openxmlformats.org/officeDocument/2006/relationships/image" Target="../media/image127.png"/><Relationship Id="rId276" Type="http://schemas.openxmlformats.org/officeDocument/2006/relationships/customXml" Target="../ink/ink138.xml"/><Relationship Id="rId297" Type="http://schemas.openxmlformats.org/officeDocument/2006/relationships/image" Target="../media/image148.png"/><Relationship Id="rId40" Type="http://schemas.openxmlformats.org/officeDocument/2006/relationships/customXml" Target="../ink/ink20.xml"/><Relationship Id="rId115" Type="http://schemas.openxmlformats.org/officeDocument/2006/relationships/image" Target="../media/image57.png"/><Relationship Id="rId136" Type="http://schemas.openxmlformats.org/officeDocument/2006/relationships/customXml" Target="../ink/ink68.xml"/><Relationship Id="rId157" Type="http://schemas.openxmlformats.org/officeDocument/2006/relationships/image" Target="../media/image78.png"/><Relationship Id="rId178" Type="http://schemas.openxmlformats.org/officeDocument/2006/relationships/customXml" Target="../ink/ink89.xml"/><Relationship Id="rId301" Type="http://schemas.openxmlformats.org/officeDocument/2006/relationships/image" Target="../media/image150.png"/><Relationship Id="rId61" Type="http://schemas.openxmlformats.org/officeDocument/2006/relationships/image" Target="../media/image30.png"/><Relationship Id="rId82" Type="http://schemas.openxmlformats.org/officeDocument/2006/relationships/customXml" Target="../ink/ink41.xml"/><Relationship Id="rId199" Type="http://schemas.openxmlformats.org/officeDocument/2006/relationships/image" Target="../media/image99.png"/><Relationship Id="rId203" Type="http://schemas.openxmlformats.org/officeDocument/2006/relationships/image" Target="../media/image101.png"/><Relationship Id="rId19" Type="http://schemas.openxmlformats.org/officeDocument/2006/relationships/image" Target="../media/image9.png"/><Relationship Id="rId224" Type="http://schemas.openxmlformats.org/officeDocument/2006/relationships/customXml" Target="../ink/ink112.xml"/><Relationship Id="rId245" Type="http://schemas.openxmlformats.org/officeDocument/2006/relationships/image" Target="../media/image122.png"/><Relationship Id="rId266" Type="http://schemas.openxmlformats.org/officeDocument/2006/relationships/customXml" Target="../ink/ink133.xml"/><Relationship Id="rId287" Type="http://schemas.openxmlformats.org/officeDocument/2006/relationships/image" Target="../media/image143.png"/><Relationship Id="rId30" Type="http://schemas.openxmlformats.org/officeDocument/2006/relationships/customXml" Target="../ink/ink15.xml"/><Relationship Id="rId105" Type="http://schemas.openxmlformats.org/officeDocument/2006/relationships/image" Target="../media/image52.png"/><Relationship Id="rId126" Type="http://schemas.openxmlformats.org/officeDocument/2006/relationships/customXml" Target="../ink/ink63.xml"/><Relationship Id="rId147" Type="http://schemas.openxmlformats.org/officeDocument/2006/relationships/image" Target="../media/image73.png"/><Relationship Id="rId168" Type="http://schemas.openxmlformats.org/officeDocument/2006/relationships/customXml" Target="../ink/ink84.xml"/><Relationship Id="rId51" Type="http://schemas.openxmlformats.org/officeDocument/2006/relationships/image" Target="../media/image25.png"/><Relationship Id="rId72" Type="http://schemas.openxmlformats.org/officeDocument/2006/relationships/customXml" Target="../ink/ink36.xml"/><Relationship Id="rId93" Type="http://schemas.openxmlformats.org/officeDocument/2006/relationships/image" Target="../media/image46.png"/><Relationship Id="rId189" Type="http://schemas.openxmlformats.org/officeDocument/2006/relationships/image" Target="../media/image94.png"/><Relationship Id="rId3" Type="http://schemas.openxmlformats.org/officeDocument/2006/relationships/image" Target="../media/image1.png"/><Relationship Id="rId214" Type="http://schemas.openxmlformats.org/officeDocument/2006/relationships/customXml" Target="../ink/ink107.xml"/><Relationship Id="rId235" Type="http://schemas.openxmlformats.org/officeDocument/2006/relationships/image" Target="../media/image117.png"/><Relationship Id="rId256" Type="http://schemas.openxmlformats.org/officeDocument/2006/relationships/customXml" Target="../ink/ink128.xml"/><Relationship Id="rId277" Type="http://schemas.openxmlformats.org/officeDocument/2006/relationships/image" Target="../media/image138.png"/><Relationship Id="rId298" Type="http://schemas.openxmlformats.org/officeDocument/2006/relationships/customXml" Target="../ink/ink149.xml"/><Relationship Id="rId116" Type="http://schemas.openxmlformats.org/officeDocument/2006/relationships/customXml" Target="../ink/ink58.xml"/><Relationship Id="rId137" Type="http://schemas.openxmlformats.org/officeDocument/2006/relationships/image" Target="../media/image68.png"/><Relationship Id="rId158" Type="http://schemas.openxmlformats.org/officeDocument/2006/relationships/customXml" Target="../ink/ink79.xml"/><Relationship Id="rId302" Type="http://schemas.openxmlformats.org/officeDocument/2006/relationships/customXml" Target="../ink/ink151.xml"/><Relationship Id="rId20" Type="http://schemas.openxmlformats.org/officeDocument/2006/relationships/customXml" Target="../ink/ink10.xml"/><Relationship Id="rId41" Type="http://schemas.openxmlformats.org/officeDocument/2006/relationships/image" Target="../media/image20.png"/><Relationship Id="rId62" Type="http://schemas.openxmlformats.org/officeDocument/2006/relationships/customXml" Target="../ink/ink31.xml"/><Relationship Id="rId83" Type="http://schemas.openxmlformats.org/officeDocument/2006/relationships/image" Target="../media/image41.png"/><Relationship Id="rId179" Type="http://schemas.openxmlformats.org/officeDocument/2006/relationships/image" Target="../media/image89.png"/><Relationship Id="rId190" Type="http://schemas.openxmlformats.org/officeDocument/2006/relationships/customXml" Target="../ink/ink95.xml"/><Relationship Id="rId204" Type="http://schemas.openxmlformats.org/officeDocument/2006/relationships/customXml" Target="../ink/ink102.xml"/><Relationship Id="rId225" Type="http://schemas.openxmlformats.org/officeDocument/2006/relationships/image" Target="../media/image112.png"/><Relationship Id="rId246" Type="http://schemas.openxmlformats.org/officeDocument/2006/relationships/customXml" Target="../ink/ink123.xml"/><Relationship Id="rId267" Type="http://schemas.openxmlformats.org/officeDocument/2006/relationships/image" Target="../media/image133.png"/><Relationship Id="rId288" Type="http://schemas.openxmlformats.org/officeDocument/2006/relationships/customXml" Target="../ink/ink144.xml"/><Relationship Id="rId106" Type="http://schemas.openxmlformats.org/officeDocument/2006/relationships/customXml" Target="../ink/ink53.xml"/><Relationship Id="rId127" Type="http://schemas.openxmlformats.org/officeDocument/2006/relationships/image" Target="../media/image63.png"/><Relationship Id="rId10" Type="http://schemas.openxmlformats.org/officeDocument/2006/relationships/customXml" Target="../ink/ink5.xml"/><Relationship Id="rId31" Type="http://schemas.openxmlformats.org/officeDocument/2006/relationships/image" Target="../media/image15.png"/><Relationship Id="rId52" Type="http://schemas.openxmlformats.org/officeDocument/2006/relationships/customXml" Target="../ink/ink26.xml"/><Relationship Id="rId73" Type="http://schemas.openxmlformats.org/officeDocument/2006/relationships/image" Target="../media/image36.png"/><Relationship Id="rId94" Type="http://schemas.openxmlformats.org/officeDocument/2006/relationships/customXml" Target="../ink/ink47.xml"/><Relationship Id="rId148" Type="http://schemas.openxmlformats.org/officeDocument/2006/relationships/customXml" Target="../ink/ink74.xml"/><Relationship Id="rId169" Type="http://schemas.openxmlformats.org/officeDocument/2006/relationships/image" Target="../media/image84.png"/><Relationship Id="rId4" Type="http://schemas.openxmlformats.org/officeDocument/2006/relationships/customXml" Target="../ink/ink2.xml"/><Relationship Id="rId180" Type="http://schemas.openxmlformats.org/officeDocument/2006/relationships/customXml" Target="../ink/ink90.xml"/><Relationship Id="rId215" Type="http://schemas.openxmlformats.org/officeDocument/2006/relationships/image" Target="../media/image107.png"/><Relationship Id="rId236" Type="http://schemas.openxmlformats.org/officeDocument/2006/relationships/customXml" Target="../ink/ink118.xml"/><Relationship Id="rId257" Type="http://schemas.openxmlformats.org/officeDocument/2006/relationships/image" Target="../media/image128.png"/><Relationship Id="rId278" Type="http://schemas.openxmlformats.org/officeDocument/2006/relationships/customXml" Target="../ink/ink139.xml"/><Relationship Id="rId303" Type="http://schemas.openxmlformats.org/officeDocument/2006/relationships/image" Target="../media/image151.png"/><Relationship Id="rId42" Type="http://schemas.openxmlformats.org/officeDocument/2006/relationships/customXml" Target="../ink/ink21.xml"/><Relationship Id="rId84" Type="http://schemas.openxmlformats.org/officeDocument/2006/relationships/customXml" Target="../ink/ink42.xml"/><Relationship Id="rId138" Type="http://schemas.openxmlformats.org/officeDocument/2006/relationships/customXml" Target="../ink/ink69.xml"/><Relationship Id="rId191" Type="http://schemas.openxmlformats.org/officeDocument/2006/relationships/image" Target="../media/image95.png"/><Relationship Id="rId205" Type="http://schemas.openxmlformats.org/officeDocument/2006/relationships/image" Target="../media/image102.png"/><Relationship Id="rId247" Type="http://schemas.openxmlformats.org/officeDocument/2006/relationships/image" Target="../media/image123.png"/><Relationship Id="rId107" Type="http://schemas.openxmlformats.org/officeDocument/2006/relationships/image" Target="../media/image53.png"/><Relationship Id="rId289" Type="http://schemas.openxmlformats.org/officeDocument/2006/relationships/image" Target="../media/image144.png"/><Relationship Id="rId11" Type="http://schemas.openxmlformats.org/officeDocument/2006/relationships/image" Target="../media/image5.png"/><Relationship Id="rId53" Type="http://schemas.openxmlformats.org/officeDocument/2006/relationships/image" Target="../media/image26.png"/><Relationship Id="rId149" Type="http://schemas.openxmlformats.org/officeDocument/2006/relationships/image" Target="../media/image74.png"/><Relationship Id="rId95" Type="http://schemas.openxmlformats.org/officeDocument/2006/relationships/image" Target="../media/image47.png"/><Relationship Id="rId160" Type="http://schemas.openxmlformats.org/officeDocument/2006/relationships/customXml" Target="../ink/ink80.xml"/><Relationship Id="rId216" Type="http://schemas.openxmlformats.org/officeDocument/2006/relationships/customXml" Target="../ink/ink108.xml"/><Relationship Id="rId258" Type="http://schemas.openxmlformats.org/officeDocument/2006/relationships/customXml" Target="../ink/ink129.xml"/><Relationship Id="rId22" Type="http://schemas.openxmlformats.org/officeDocument/2006/relationships/customXml" Target="../ink/ink11.xml"/><Relationship Id="rId64" Type="http://schemas.openxmlformats.org/officeDocument/2006/relationships/customXml" Target="../ink/ink32.xml"/><Relationship Id="rId118" Type="http://schemas.openxmlformats.org/officeDocument/2006/relationships/customXml" Target="../ink/ink59.xml"/><Relationship Id="rId171" Type="http://schemas.openxmlformats.org/officeDocument/2006/relationships/image" Target="../media/image85.png"/><Relationship Id="rId227" Type="http://schemas.openxmlformats.org/officeDocument/2006/relationships/image" Target="../media/image113.png"/><Relationship Id="rId269" Type="http://schemas.openxmlformats.org/officeDocument/2006/relationships/image" Target="../media/image134.png"/><Relationship Id="rId33" Type="http://schemas.openxmlformats.org/officeDocument/2006/relationships/image" Target="../media/image16.png"/><Relationship Id="rId129" Type="http://schemas.openxmlformats.org/officeDocument/2006/relationships/image" Target="../media/image64.png"/><Relationship Id="rId280" Type="http://schemas.openxmlformats.org/officeDocument/2006/relationships/customXml" Target="../ink/ink140.xml"/><Relationship Id="rId75" Type="http://schemas.openxmlformats.org/officeDocument/2006/relationships/image" Target="../media/image37.png"/><Relationship Id="rId140" Type="http://schemas.openxmlformats.org/officeDocument/2006/relationships/customXml" Target="../ink/ink70.xml"/><Relationship Id="rId182" Type="http://schemas.openxmlformats.org/officeDocument/2006/relationships/customXml" Target="../ink/ink91.xml"/><Relationship Id="rId6" Type="http://schemas.openxmlformats.org/officeDocument/2006/relationships/customXml" Target="../ink/ink3.xml"/><Relationship Id="rId238" Type="http://schemas.openxmlformats.org/officeDocument/2006/relationships/customXml" Target="../ink/ink11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6.xml"/><Relationship Id="rId13" Type="http://schemas.openxmlformats.org/officeDocument/2006/relationships/image" Target="../media/image158.png"/><Relationship Id="rId18" Type="http://schemas.openxmlformats.org/officeDocument/2006/relationships/customXml" Target="../ink/ink161.xml"/><Relationship Id="rId3" Type="http://schemas.openxmlformats.org/officeDocument/2006/relationships/image" Target="../media/image2.emf"/><Relationship Id="rId21" Type="http://schemas.openxmlformats.org/officeDocument/2006/relationships/image" Target="../media/image162.png"/><Relationship Id="rId7" Type="http://schemas.openxmlformats.org/officeDocument/2006/relationships/image" Target="../media/image155.png"/><Relationship Id="rId12" Type="http://schemas.openxmlformats.org/officeDocument/2006/relationships/customXml" Target="../ink/ink158.xml"/><Relationship Id="rId17" Type="http://schemas.openxmlformats.org/officeDocument/2006/relationships/image" Target="../media/image160.png"/><Relationship Id="rId25" Type="http://schemas.openxmlformats.org/officeDocument/2006/relationships/image" Target="../media/image164.png"/><Relationship Id="rId2" Type="http://schemas.openxmlformats.org/officeDocument/2006/relationships/image" Target="../media/image1.emf"/><Relationship Id="rId16" Type="http://schemas.openxmlformats.org/officeDocument/2006/relationships/customXml" Target="../ink/ink160.xml"/><Relationship Id="rId20" Type="http://schemas.openxmlformats.org/officeDocument/2006/relationships/customXml" Target="../ink/ink162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55.xml"/><Relationship Id="rId11" Type="http://schemas.openxmlformats.org/officeDocument/2006/relationships/image" Target="../media/image157.png"/><Relationship Id="rId24" Type="http://schemas.openxmlformats.org/officeDocument/2006/relationships/customXml" Target="../ink/ink164.xml"/><Relationship Id="rId5" Type="http://schemas.openxmlformats.org/officeDocument/2006/relationships/image" Target="../media/image154.png"/><Relationship Id="rId15" Type="http://schemas.openxmlformats.org/officeDocument/2006/relationships/image" Target="../media/image159.png"/><Relationship Id="rId23" Type="http://schemas.openxmlformats.org/officeDocument/2006/relationships/image" Target="../media/image163.png"/><Relationship Id="rId10" Type="http://schemas.openxmlformats.org/officeDocument/2006/relationships/customXml" Target="../ink/ink157.xml"/><Relationship Id="rId19" Type="http://schemas.openxmlformats.org/officeDocument/2006/relationships/image" Target="../media/image161.png"/><Relationship Id="rId4" Type="http://schemas.openxmlformats.org/officeDocument/2006/relationships/customXml" Target="../ink/ink154.xml"/><Relationship Id="rId9" Type="http://schemas.openxmlformats.org/officeDocument/2006/relationships/image" Target="../media/image156.png"/><Relationship Id="rId14" Type="http://schemas.openxmlformats.org/officeDocument/2006/relationships/customXml" Target="../ink/ink159.xml"/><Relationship Id="rId22" Type="http://schemas.openxmlformats.org/officeDocument/2006/relationships/customXml" Target="../ink/ink163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11.png"/><Relationship Id="rId21" Type="http://schemas.openxmlformats.org/officeDocument/2006/relationships/image" Target="../media/image1630.png"/><Relationship Id="rId42" Type="http://schemas.openxmlformats.org/officeDocument/2006/relationships/customXml" Target="../ink/ink185.xml"/><Relationship Id="rId63" Type="http://schemas.openxmlformats.org/officeDocument/2006/relationships/image" Target="../media/image184.png"/><Relationship Id="rId84" Type="http://schemas.openxmlformats.org/officeDocument/2006/relationships/customXml" Target="../ink/ink206.xml"/><Relationship Id="rId138" Type="http://schemas.openxmlformats.org/officeDocument/2006/relationships/customXml" Target="../ink/ink233.xml"/><Relationship Id="rId159" Type="http://schemas.openxmlformats.org/officeDocument/2006/relationships/image" Target="../media/image232.png"/><Relationship Id="rId170" Type="http://schemas.openxmlformats.org/officeDocument/2006/relationships/customXml" Target="../ink/ink249.xml"/><Relationship Id="rId191" Type="http://schemas.openxmlformats.org/officeDocument/2006/relationships/image" Target="../media/image248.png"/><Relationship Id="rId205" Type="http://schemas.openxmlformats.org/officeDocument/2006/relationships/image" Target="../media/image255.png"/><Relationship Id="rId226" Type="http://schemas.openxmlformats.org/officeDocument/2006/relationships/customXml" Target="../ink/ink277.xml"/><Relationship Id="rId107" Type="http://schemas.openxmlformats.org/officeDocument/2006/relationships/image" Target="../media/image206.png"/><Relationship Id="rId11" Type="http://schemas.openxmlformats.org/officeDocument/2006/relationships/image" Target="../media/image1580.png"/><Relationship Id="rId32" Type="http://schemas.openxmlformats.org/officeDocument/2006/relationships/customXml" Target="../ink/ink180.xml"/><Relationship Id="rId53" Type="http://schemas.openxmlformats.org/officeDocument/2006/relationships/image" Target="../media/image179.png"/><Relationship Id="rId74" Type="http://schemas.openxmlformats.org/officeDocument/2006/relationships/customXml" Target="../ink/ink201.xml"/><Relationship Id="rId128" Type="http://schemas.openxmlformats.org/officeDocument/2006/relationships/customXml" Target="../ink/ink228.xml"/><Relationship Id="rId149" Type="http://schemas.openxmlformats.org/officeDocument/2006/relationships/image" Target="../media/image227.png"/><Relationship Id="rId5" Type="http://schemas.openxmlformats.org/officeDocument/2006/relationships/image" Target="../media/image1550.png"/><Relationship Id="rId95" Type="http://schemas.openxmlformats.org/officeDocument/2006/relationships/image" Target="../media/image200.png"/><Relationship Id="rId160" Type="http://schemas.openxmlformats.org/officeDocument/2006/relationships/customXml" Target="../ink/ink244.xml"/><Relationship Id="rId181" Type="http://schemas.openxmlformats.org/officeDocument/2006/relationships/image" Target="../media/image243.png"/><Relationship Id="rId216" Type="http://schemas.openxmlformats.org/officeDocument/2006/relationships/customXml" Target="../ink/ink272.xml"/><Relationship Id="rId22" Type="http://schemas.openxmlformats.org/officeDocument/2006/relationships/customXml" Target="../ink/ink175.xml"/><Relationship Id="rId43" Type="http://schemas.openxmlformats.org/officeDocument/2006/relationships/image" Target="../media/image174.png"/><Relationship Id="rId64" Type="http://schemas.openxmlformats.org/officeDocument/2006/relationships/customXml" Target="../ink/ink196.xml"/><Relationship Id="rId118" Type="http://schemas.openxmlformats.org/officeDocument/2006/relationships/customXml" Target="../ink/ink223.xml"/><Relationship Id="rId139" Type="http://schemas.openxmlformats.org/officeDocument/2006/relationships/image" Target="../media/image222.png"/><Relationship Id="rId85" Type="http://schemas.openxmlformats.org/officeDocument/2006/relationships/image" Target="../media/image195.png"/><Relationship Id="rId150" Type="http://schemas.openxmlformats.org/officeDocument/2006/relationships/customXml" Target="../ink/ink239.xml"/><Relationship Id="rId171" Type="http://schemas.openxmlformats.org/officeDocument/2006/relationships/image" Target="../media/image238.png"/><Relationship Id="rId192" Type="http://schemas.openxmlformats.org/officeDocument/2006/relationships/customXml" Target="../ink/ink260.xml"/><Relationship Id="rId206" Type="http://schemas.openxmlformats.org/officeDocument/2006/relationships/customXml" Target="../ink/ink267.xml"/><Relationship Id="rId227" Type="http://schemas.openxmlformats.org/officeDocument/2006/relationships/image" Target="../media/image266.png"/><Relationship Id="rId12" Type="http://schemas.openxmlformats.org/officeDocument/2006/relationships/customXml" Target="../ink/ink170.xml"/><Relationship Id="rId33" Type="http://schemas.openxmlformats.org/officeDocument/2006/relationships/image" Target="../media/image169.png"/><Relationship Id="rId108" Type="http://schemas.openxmlformats.org/officeDocument/2006/relationships/customXml" Target="../ink/ink218.xml"/><Relationship Id="rId129" Type="http://schemas.openxmlformats.org/officeDocument/2006/relationships/image" Target="../media/image217.png"/><Relationship Id="rId54" Type="http://schemas.openxmlformats.org/officeDocument/2006/relationships/customXml" Target="../ink/ink191.xml"/><Relationship Id="rId75" Type="http://schemas.openxmlformats.org/officeDocument/2006/relationships/image" Target="../media/image190.png"/><Relationship Id="rId96" Type="http://schemas.openxmlformats.org/officeDocument/2006/relationships/customXml" Target="../ink/ink212.xml"/><Relationship Id="rId140" Type="http://schemas.openxmlformats.org/officeDocument/2006/relationships/customXml" Target="../ink/ink234.xml"/><Relationship Id="rId161" Type="http://schemas.openxmlformats.org/officeDocument/2006/relationships/image" Target="../media/image233.png"/><Relationship Id="rId182" Type="http://schemas.openxmlformats.org/officeDocument/2006/relationships/customXml" Target="../ink/ink255.xml"/><Relationship Id="rId217" Type="http://schemas.openxmlformats.org/officeDocument/2006/relationships/image" Target="../media/image261.png"/><Relationship Id="rId6" Type="http://schemas.openxmlformats.org/officeDocument/2006/relationships/customXml" Target="../ink/ink167.xml"/><Relationship Id="rId23" Type="http://schemas.openxmlformats.org/officeDocument/2006/relationships/image" Target="../media/image1640.png"/><Relationship Id="rId119" Type="http://schemas.openxmlformats.org/officeDocument/2006/relationships/image" Target="../media/image212.png"/><Relationship Id="rId44" Type="http://schemas.openxmlformats.org/officeDocument/2006/relationships/customXml" Target="../ink/ink186.xml"/><Relationship Id="rId65" Type="http://schemas.openxmlformats.org/officeDocument/2006/relationships/image" Target="../media/image185.png"/><Relationship Id="rId86" Type="http://schemas.openxmlformats.org/officeDocument/2006/relationships/customXml" Target="../ink/ink207.xml"/><Relationship Id="rId130" Type="http://schemas.openxmlformats.org/officeDocument/2006/relationships/customXml" Target="../ink/ink229.xml"/><Relationship Id="rId151" Type="http://schemas.openxmlformats.org/officeDocument/2006/relationships/image" Target="../media/image228.png"/><Relationship Id="rId172" Type="http://schemas.openxmlformats.org/officeDocument/2006/relationships/customXml" Target="../ink/ink250.xml"/><Relationship Id="rId193" Type="http://schemas.openxmlformats.org/officeDocument/2006/relationships/image" Target="../media/image249.png"/><Relationship Id="rId207" Type="http://schemas.openxmlformats.org/officeDocument/2006/relationships/image" Target="../media/image256.png"/><Relationship Id="rId228" Type="http://schemas.openxmlformats.org/officeDocument/2006/relationships/customXml" Target="../ink/ink278.xml"/><Relationship Id="rId13" Type="http://schemas.openxmlformats.org/officeDocument/2006/relationships/image" Target="../media/image1590.png"/><Relationship Id="rId109" Type="http://schemas.openxmlformats.org/officeDocument/2006/relationships/image" Target="../media/image207.png"/><Relationship Id="rId34" Type="http://schemas.openxmlformats.org/officeDocument/2006/relationships/customXml" Target="../ink/ink181.xml"/><Relationship Id="rId55" Type="http://schemas.openxmlformats.org/officeDocument/2006/relationships/image" Target="../media/image180.png"/><Relationship Id="rId76" Type="http://schemas.openxmlformats.org/officeDocument/2006/relationships/customXml" Target="../ink/ink202.xml"/><Relationship Id="rId97" Type="http://schemas.openxmlformats.org/officeDocument/2006/relationships/image" Target="../media/image201.png"/><Relationship Id="rId120" Type="http://schemas.openxmlformats.org/officeDocument/2006/relationships/customXml" Target="../ink/ink224.xml"/><Relationship Id="rId141" Type="http://schemas.openxmlformats.org/officeDocument/2006/relationships/image" Target="../media/image223.png"/><Relationship Id="rId7" Type="http://schemas.openxmlformats.org/officeDocument/2006/relationships/image" Target="../media/image1560.png"/><Relationship Id="rId162" Type="http://schemas.openxmlformats.org/officeDocument/2006/relationships/customXml" Target="../ink/ink245.xml"/><Relationship Id="rId183" Type="http://schemas.openxmlformats.org/officeDocument/2006/relationships/image" Target="../media/image244.png"/><Relationship Id="rId218" Type="http://schemas.openxmlformats.org/officeDocument/2006/relationships/customXml" Target="../ink/ink273.xml"/><Relationship Id="rId24" Type="http://schemas.openxmlformats.org/officeDocument/2006/relationships/customXml" Target="../ink/ink176.xml"/><Relationship Id="rId45" Type="http://schemas.openxmlformats.org/officeDocument/2006/relationships/image" Target="../media/image175.png"/><Relationship Id="rId66" Type="http://schemas.openxmlformats.org/officeDocument/2006/relationships/customXml" Target="../ink/ink197.xml"/><Relationship Id="rId87" Type="http://schemas.openxmlformats.org/officeDocument/2006/relationships/image" Target="../media/image196.png"/><Relationship Id="rId110" Type="http://schemas.openxmlformats.org/officeDocument/2006/relationships/customXml" Target="../ink/ink219.xml"/><Relationship Id="rId131" Type="http://schemas.openxmlformats.org/officeDocument/2006/relationships/image" Target="../media/image218.png"/><Relationship Id="rId152" Type="http://schemas.openxmlformats.org/officeDocument/2006/relationships/customXml" Target="../ink/ink240.xml"/><Relationship Id="rId173" Type="http://schemas.openxmlformats.org/officeDocument/2006/relationships/image" Target="../media/image239.png"/><Relationship Id="rId194" Type="http://schemas.openxmlformats.org/officeDocument/2006/relationships/customXml" Target="../ink/ink261.xml"/><Relationship Id="rId208" Type="http://schemas.openxmlformats.org/officeDocument/2006/relationships/customXml" Target="../ink/ink268.xml"/><Relationship Id="rId229" Type="http://schemas.openxmlformats.org/officeDocument/2006/relationships/image" Target="../media/image267.png"/><Relationship Id="rId14" Type="http://schemas.openxmlformats.org/officeDocument/2006/relationships/customXml" Target="../ink/ink171.xml"/><Relationship Id="rId35" Type="http://schemas.openxmlformats.org/officeDocument/2006/relationships/image" Target="../media/image170.png"/><Relationship Id="rId56" Type="http://schemas.openxmlformats.org/officeDocument/2006/relationships/customXml" Target="../ink/ink192.xml"/><Relationship Id="rId77" Type="http://schemas.openxmlformats.org/officeDocument/2006/relationships/image" Target="../media/image191.png"/><Relationship Id="rId100" Type="http://schemas.openxmlformats.org/officeDocument/2006/relationships/customXml" Target="../ink/ink214.xml"/><Relationship Id="rId8" Type="http://schemas.openxmlformats.org/officeDocument/2006/relationships/customXml" Target="../ink/ink168.xml"/><Relationship Id="rId98" Type="http://schemas.openxmlformats.org/officeDocument/2006/relationships/customXml" Target="../ink/ink213.xml"/><Relationship Id="rId121" Type="http://schemas.openxmlformats.org/officeDocument/2006/relationships/image" Target="../media/image213.png"/><Relationship Id="rId142" Type="http://schemas.openxmlformats.org/officeDocument/2006/relationships/customXml" Target="../ink/ink235.xml"/><Relationship Id="rId163" Type="http://schemas.openxmlformats.org/officeDocument/2006/relationships/image" Target="../media/image234.png"/><Relationship Id="rId184" Type="http://schemas.openxmlformats.org/officeDocument/2006/relationships/customXml" Target="../ink/ink256.xml"/><Relationship Id="rId219" Type="http://schemas.openxmlformats.org/officeDocument/2006/relationships/image" Target="../media/image262.png"/><Relationship Id="rId25" Type="http://schemas.openxmlformats.org/officeDocument/2006/relationships/image" Target="../media/image165.png"/><Relationship Id="rId46" Type="http://schemas.openxmlformats.org/officeDocument/2006/relationships/customXml" Target="../ink/ink187.xml"/><Relationship Id="rId67" Type="http://schemas.openxmlformats.org/officeDocument/2006/relationships/image" Target="../media/image186.png"/><Relationship Id="rId116" Type="http://schemas.openxmlformats.org/officeDocument/2006/relationships/customXml" Target="../ink/ink222.xml"/><Relationship Id="rId137" Type="http://schemas.openxmlformats.org/officeDocument/2006/relationships/image" Target="../media/image221.png"/><Relationship Id="rId158" Type="http://schemas.openxmlformats.org/officeDocument/2006/relationships/customXml" Target="../ink/ink243.xml"/><Relationship Id="rId20" Type="http://schemas.openxmlformats.org/officeDocument/2006/relationships/customXml" Target="../ink/ink174.xml"/><Relationship Id="rId41" Type="http://schemas.openxmlformats.org/officeDocument/2006/relationships/image" Target="../media/image173.png"/><Relationship Id="rId62" Type="http://schemas.openxmlformats.org/officeDocument/2006/relationships/customXml" Target="../ink/ink195.xml"/><Relationship Id="rId83" Type="http://schemas.openxmlformats.org/officeDocument/2006/relationships/image" Target="../media/image194.png"/><Relationship Id="rId88" Type="http://schemas.openxmlformats.org/officeDocument/2006/relationships/customXml" Target="../ink/ink208.xml"/><Relationship Id="rId111" Type="http://schemas.openxmlformats.org/officeDocument/2006/relationships/image" Target="../media/image208.png"/><Relationship Id="rId132" Type="http://schemas.openxmlformats.org/officeDocument/2006/relationships/customXml" Target="../ink/ink230.xml"/><Relationship Id="rId153" Type="http://schemas.openxmlformats.org/officeDocument/2006/relationships/image" Target="../media/image229.png"/><Relationship Id="rId174" Type="http://schemas.openxmlformats.org/officeDocument/2006/relationships/customXml" Target="../ink/ink251.xml"/><Relationship Id="rId179" Type="http://schemas.openxmlformats.org/officeDocument/2006/relationships/image" Target="../media/image242.png"/><Relationship Id="rId195" Type="http://schemas.openxmlformats.org/officeDocument/2006/relationships/image" Target="../media/image250.png"/><Relationship Id="rId209" Type="http://schemas.openxmlformats.org/officeDocument/2006/relationships/image" Target="../media/image257.png"/><Relationship Id="rId190" Type="http://schemas.openxmlformats.org/officeDocument/2006/relationships/customXml" Target="../ink/ink259.xml"/><Relationship Id="rId204" Type="http://schemas.openxmlformats.org/officeDocument/2006/relationships/customXml" Target="../ink/ink266.xml"/><Relationship Id="rId220" Type="http://schemas.openxmlformats.org/officeDocument/2006/relationships/customXml" Target="../ink/ink274.xml"/><Relationship Id="rId225" Type="http://schemas.openxmlformats.org/officeDocument/2006/relationships/image" Target="../media/image265.png"/><Relationship Id="rId15" Type="http://schemas.openxmlformats.org/officeDocument/2006/relationships/image" Target="../media/image1600.png"/><Relationship Id="rId36" Type="http://schemas.openxmlformats.org/officeDocument/2006/relationships/customXml" Target="../ink/ink182.xml"/><Relationship Id="rId57" Type="http://schemas.openxmlformats.org/officeDocument/2006/relationships/image" Target="../media/image181.png"/><Relationship Id="rId106" Type="http://schemas.openxmlformats.org/officeDocument/2006/relationships/customXml" Target="../ink/ink217.xml"/><Relationship Id="rId127" Type="http://schemas.openxmlformats.org/officeDocument/2006/relationships/image" Target="../media/image216.png"/><Relationship Id="rId10" Type="http://schemas.openxmlformats.org/officeDocument/2006/relationships/customXml" Target="../ink/ink169.xml"/><Relationship Id="rId31" Type="http://schemas.openxmlformats.org/officeDocument/2006/relationships/image" Target="../media/image168.png"/><Relationship Id="rId52" Type="http://schemas.openxmlformats.org/officeDocument/2006/relationships/customXml" Target="../ink/ink190.xml"/><Relationship Id="rId73" Type="http://schemas.openxmlformats.org/officeDocument/2006/relationships/image" Target="../media/image189.png"/><Relationship Id="rId78" Type="http://schemas.openxmlformats.org/officeDocument/2006/relationships/customXml" Target="../ink/ink203.xml"/><Relationship Id="rId94" Type="http://schemas.openxmlformats.org/officeDocument/2006/relationships/customXml" Target="../ink/ink211.xml"/><Relationship Id="rId99" Type="http://schemas.openxmlformats.org/officeDocument/2006/relationships/image" Target="../media/image202.png"/><Relationship Id="rId101" Type="http://schemas.openxmlformats.org/officeDocument/2006/relationships/image" Target="../media/image203.png"/><Relationship Id="rId122" Type="http://schemas.openxmlformats.org/officeDocument/2006/relationships/customXml" Target="../ink/ink225.xml"/><Relationship Id="rId143" Type="http://schemas.openxmlformats.org/officeDocument/2006/relationships/image" Target="../media/image224.png"/><Relationship Id="rId148" Type="http://schemas.openxmlformats.org/officeDocument/2006/relationships/customXml" Target="../ink/ink238.xml"/><Relationship Id="rId164" Type="http://schemas.openxmlformats.org/officeDocument/2006/relationships/customXml" Target="../ink/ink246.xml"/><Relationship Id="rId169" Type="http://schemas.openxmlformats.org/officeDocument/2006/relationships/image" Target="../media/image237.png"/><Relationship Id="rId185" Type="http://schemas.openxmlformats.org/officeDocument/2006/relationships/image" Target="../media/image245.png"/><Relationship Id="rId4" Type="http://schemas.openxmlformats.org/officeDocument/2006/relationships/customXml" Target="../ink/ink166.xml"/><Relationship Id="rId9" Type="http://schemas.openxmlformats.org/officeDocument/2006/relationships/image" Target="../media/image1570.png"/><Relationship Id="rId180" Type="http://schemas.openxmlformats.org/officeDocument/2006/relationships/customXml" Target="../ink/ink254.xml"/><Relationship Id="rId210" Type="http://schemas.openxmlformats.org/officeDocument/2006/relationships/customXml" Target="../ink/ink269.xml"/><Relationship Id="rId215" Type="http://schemas.openxmlformats.org/officeDocument/2006/relationships/image" Target="../media/image260.png"/><Relationship Id="rId26" Type="http://schemas.openxmlformats.org/officeDocument/2006/relationships/customXml" Target="../ink/ink177.xml"/><Relationship Id="rId47" Type="http://schemas.openxmlformats.org/officeDocument/2006/relationships/image" Target="../media/image176.png"/><Relationship Id="rId68" Type="http://schemas.openxmlformats.org/officeDocument/2006/relationships/customXml" Target="../ink/ink198.xml"/><Relationship Id="rId89" Type="http://schemas.openxmlformats.org/officeDocument/2006/relationships/image" Target="../media/image197.png"/><Relationship Id="rId112" Type="http://schemas.openxmlformats.org/officeDocument/2006/relationships/customXml" Target="../ink/ink220.xml"/><Relationship Id="rId133" Type="http://schemas.openxmlformats.org/officeDocument/2006/relationships/image" Target="../media/image219.png"/><Relationship Id="rId154" Type="http://schemas.openxmlformats.org/officeDocument/2006/relationships/customXml" Target="../ink/ink241.xml"/><Relationship Id="rId175" Type="http://schemas.openxmlformats.org/officeDocument/2006/relationships/image" Target="../media/image240.png"/><Relationship Id="rId196" Type="http://schemas.openxmlformats.org/officeDocument/2006/relationships/customXml" Target="../ink/ink262.xml"/><Relationship Id="rId200" Type="http://schemas.openxmlformats.org/officeDocument/2006/relationships/customXml" Target="../ink/ink264.xml"/><Relationship Id="rId16" Type="http://schemas.openxmlformats.org/officeDocument/2006/relationships/customXml" Target="../ink/ink172.xml"/><Relationship Id="rId221" Type="http://schemas.openxmlformats.org/officeDocument/2006/relationships/image" Target="../media/image263.png"/><Relationship Id="rId37" Type="http://schemas.openxmlformats.org/officeDocument/2006/relationships/image" Target="../media/image171.png"/><Relationship Id="rId58" Type="http://schemas.openxmlformats.org/officeDocument/2006/relationships/customXml" Target="../ink/ink193.xml"/><Relationship Id="rId79" Type="http://schemas.openxmlformats.org/officeDocument/2006/relationships/image" Target="../media/image192.png"/><Relationship Id="rId102" Type="http://schemas.openxmlformats.org/officeDocument/2006/relationships/customXml" Target="../ink/ink215.xml"/><Relationship Id="rId123" Type="http://schemas.openxmlformats.org/officeDocument/2006/relationships/image" Target="../media/image214.png"/><Relationship Id="rId144" Type="http://schemas.openxmlformats.org/officeDocument/2006/relationships/customXml" Target="../ink/ink236.xml"/><Relationship Id="rId90" Type="http://schemas.openxmlformats.org/officeDocument/2006/relationships/customXml" Target="../ink/ink209.xml"/><Relationship Id="rId165" Type="http://schemas.openxmlformats.org/officeDocument/2006/relationships/image" Target="../media/image235.png"/><Relationship Id="rId186" Type="http://schemas.openxmlformats.org/officeDocument/2006/relationships/customXml" Target="../ink/ink257.xml"/><Relationship Id="rId211" Type="http://schemas.openxmlformats.org/officeDocument/2006/relationships/image" Target="../media/image258.png"/><Relationship Id="rId27" Type="http://schemas.openxmlformats.org/officeDocument/2006/relationships/image" Target="../media/image166.png"/><Relationship Id="rId48" Type="http://schemas.openxmlformats.org/officeDocument/2006/relationships/customXml" Target="../ink/ink188.xml"/><Relationship Id="rId69" Type="http://schemas.openxmlformats.org/officeDocument/2006/relationships/image" Target="../media/image187.png"/><Relationship Id="rId113" Type="http://schemas.openxmlformats.org/officeDocument/2006/relationships/image" Target="../media/image209.png"/><Relationship Id="rId134" Type="http://schemas.openxmlformats.org/officeDocument/2006/relationships/customXml" Target="../ink/ink231.xml"/><Relationship Id="rId80" Type="http://schemas.openxmlformats.org/officeDocument/2006/relationships/customXml" Target="../ink/ink204.xml"/><Relationship Id="rId155" Type="http://schemas.openxmlformats.org/officeDocument/2006/relationships/image" Target="../media/image230.png"/><Relationship Id="rId176" Type="http://schemas.openxmlformats.org/officeDocument/2006/relationships/customXml" Target="../ink/ink252.xml"/><Relationship Id="rId197" Type="http://schemas.openxmlformats.org/officeDocument/2006/relationships/image" Target="../media/image251.png"/><Relationship Id="rId201" Type="http://schemas.openxmlformats.org/officeDocument/2006/relationships/image" Target="../media/image253.png"/><Relationship Id="rId222" Type="http://schemas.openxmlformats.org/officeDocument/2006/relationships/customXml" Target="../ink/ink275.xml"/><Relationship Id="rId17" Type="http://schemas.openxmlformats.org/officeDocument/2006/relationships/image" Target="../media/image1610.png"/><Relationship Id="rId38" Type="http://schemas.openxmlformats.org/officeDocument/2006/relationships/customXml" Target="../ink/ink183.xml"/><Relationship Id="rId59" Type="http://schemas.openxmlformats.org/officeDocument/2006/relationships/image" Target="../media/image182.png"/><Relationship Id="rId103" Type="http://schemas.openxmlformats.org/officeDocument/2006/relationships/image" Target="../media/image204.png"/><Relationship Id="rId124" Type="http://schemas.openxmlformats.org/officeDocument/2006/relationships/customXml" Target="../ink/ink226.xml"/><Relationship Id="rId70" Type="http://schemas.openxmlformats.org/officeDocument/2006/relationships/customXml" Target="../ink/ink199.xml"/><Relationship Id="rId91" Type="http://schemas.openxmlformats.org/officeDocument/2006/relationships/image" Target="../media/image198.png"/><Relationship Id="rId145" Type="http://schemas.openxmlformats.org/officeDocument/2006/relationships/image" Target="../media/image225.png"/><Relationship Id="rId166" Type="http://schemas.openxmlformats.org/officeDocument/2006/relationships/customXml" Target="../ink/ink247.xml"/><Relationship Id="rId187" Type="http://schemas.openxmlformats.org/officeDocument/2006/relationships/image" Target="../media/image246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70.xml"/><Relationship Id="rId28" Type="http://schemas.openxmlformats.org/officeDocument/2006/relationships/customXml" Target="../ink/ink178.xml"/><Relationship Id="rId49" Type="http://schemas.openxmlformats.org/officeDocument/2006/relationships/image" Target="../media/image177.png"/><Relationship Id="rId114" Type="http://schemas.openxmlformats.org/officeDocument/2006/relationships/customXml" Target="../ink/ink221.xml"/><Relationship Id="rId60" Type="http://schemas.openxmlformats.org/officeDocument/2006/relationships/customXml" Target="../ink/ink194.xml"/><Relationship Id="rId81" Type="http://schemas.openxmlformats.org/officeDocument/2006/relationships/image" Target="../media/image193.png"/><Relationship Id="rId135" Type="http://schemas.openxmlformats.org/officeDocument/2006/relationships/image" Target="../media/image220.png"/><Relationship Id="rId156" Type="http://schemas.openxmlformats.org/officeDocument/2006/relationships/customXml" Target="../ink/ink242.xml"/><Relationship Id="rId177" Type="http://schemas.openxmlformats.org/officeDocument/2006/relationships/image" Target="../media/image241.png"/><Relationship Id="rId198" Type="http://schemas.openxmlformats.org/officeDocument/2006/relationships/customXml" Target="../ink/ink263.xml"/><Relationship Id="rId202" Type="http://schemas.openxmlformats.org/officeDocument/2006/relationships/customXml" Target="../ink/ink265.xml"/><Relationship Id="rId223" Type="http://schemas.openxmlformats.org/officeDocument/2006/relationships/image" Target="../media/image264.png"/><Relationship Id="rId18" Type="http://schemas.openxmlformats.org/officeDocument/2006/relationships/customXml" Target="../ink/ink173.xml"/><Relationship Id="rId39" Type="http://schemas.openxmlformats.org/officeDocument/2006/relationships/image" Target="../media/image172.png"/><Relationship Id="rId50" Type="http://schemas.openxmlformats.org/officeDocument/2006/relationships/customXml" Target="../ink/ink189.xml"/><Relationship Id="rId104" Type="http://schemas.openxmlformats.org/officeDocument/2006/relationships/customXml" Target="../ink/ink216.xml"/><Relationship Id="rId125" Type="http://schemas.openxmlformats.org/officeDocument/2006/relationships/image" Target="../media/image215.png"/><Relationship Id="rId146" Type="http://schemas.openxmlformats.org/officeDocument/2006/relationships/customXml" Target="../ink/ink237.xml"/><Relationship Id="rId167" Type="http://schemas.openxmlformats.org/officeDocument/2006/relationships/image" Target="../media/image236.png"/><Relationship Id="rId188" Type="http://schemas.openxmlformats.org/officeDocument/2006/relationships/customXml" Target="../ink/ink258.xml"/><Relationship Id="rId71" Type="http://schemas.openxmlformats.org/officeDocument/2006/relationships/image" Target="../media/image188.png"/><Relationship Id="rId92" Type="http://schemas.openxmlformats.org/officeDocument/2006/relationships/customXml" Target="../ink/ink210.xml"/><Relationship Id="rId213" Type="http://schemas.openxmlformats.org/officeDocument/2006/relationships/image" Target="../media/image259.png"/><Relationship Id="rId2" Type="http://schemas.openxmlformats.org/officeDocument/2006/relationships/customXml" Target="../ink/ink165.xml"/><Relationship Id="rId29" Type="http://schemas.openxmlformats.org/officeDocument/2006/relationships/image" Target="../media/image167.png"/><Relationship Id="rId40" Type="http://schemas.openxmlformats.org/officeDocument/2006/relationships/customXml" Target="../ink/ink184.xml"/><Relationship Id="rId115" Type="http://schemas.openxmlformats.org/officeDocument/2006/relationships/image" Target="../media/image210.png"/><Relationship Id="rId136" Type="http://schemas.openxmlformats.org/officeDocument/2006/relationships/customXml" Target="../ink/ink232.xml"/><Relationship Id="rId157" Type="http://schemas.openxmlformats.org/officeDocument/2006/relationships/image" Target="../media/image231.png"/><Relationship Id="rId178" Type="http://schemas.openxmlformats.org/officeDocument/2006/relationships/customXml" Target="../ink/ink253.xml"/><Relationship Id="rId61" Type="http://schemas.openxmlformats.org/officeDocument/2006/relationships/image" Target="../media/image183.png"/><Relationship Id="rId82" Type="http://schemas.openxmlformats.org/officeDocument/2006/relationships/customXml" Target="../ink/ink205.xml"/><Relationship Id="rId199" Type="http://schemas.openxmlformats.org/officeDocument/2006/relationships/image" Target="../media/image252.png"/><Relationship Id="rId203" Type="http://schemas.openxmlformats.org/officeDocument/2006/relationships/image" Target="../media/image254.png"/><Relationship Id="rId19" Type="http://schemas.openxmlformats.org/officeDocument/2006/relationships/image" Target="../media/image1620.png"/><Relationship Id="rId224" Type="http://schemas.openxmlformats.org/officeDocument/2006/relationships/customXml" Target="../ink/ink276.xml"/><Relationship Id="rId30" Type="http://schemas.openxmlformats.org/officeDocument/2006/relationships/customXml" Target="../ink/ink179.xml"/><Relationship Id="rId105" Type="http://schemas.openxmlformats.org/officeDocument/2006/relationships/image" Target="../media/image205.png"/><Relationship Id="rId126" Type="http://schemas.openxmlformats.org/officeDocument/2006/relationships/customXml" Target="../ink/ink227.xml"/><Relationship Id="rId147" Type="http://schemas.openxmlformats.org/officeDocument/2006/relationships/image" Target="../media/image226.png"/><Relationship Id="rId168" Type="http://schemas.openxmlformats.org/officeDocument/2006/relationships/customXml" Target="../ink/ink248.xml"/><Relationship Id="rId51" Type="http://schemas.openxmlformats.org/officeDocument/2006/relationships/image" Target="../media/image178.png"/><Relationship Id="rId72" Type="http://schemas.openxmlformats.org/officeDocument/2006/relationships/customXml" Target="../ink/ink200.xml"/><Relationship Id="rId93" Type="http://schemas.openxmlformats.org/officeDocument/2006/relationships/image" Target="../media/image199.png"/><Relationship Id="rId189" Type="http://schemas.openxmlformats.org/officeDocument/2006/relationships/image" Target="../media/image247.png"/><Relationship Id="rId3" Type="http://schemas.openxmlformats.org/officeDocument/2006/relationships/image" Target="../media/image1540.png"/><Relationship Id="rId214" Type="http://schemas.openxmlformats.org/officeDocument/2006/relationships/customXml" Target="../ink/ink271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25.png"/><Relationship Id="rId299" Type="http://schemas.openxmlformats.org/officeDocument/2006/relationships/image" Target="../media/image416.png"/><Relationship Id="rId21" Type="http://schemas.openxmlformats.org/officeDocument/2006/relationships/image" Target="../media/image277.png"/><Relationship Id="rId63" Type="http://schemas.openxmlformats.org/officeDocument/2006/relationships/image" Target="../media/image298.png"/><Relationship Id="rId159" Type="http://schemas.openxmlformats.org/officeDocument/2006/relationships/image" Target="../media/image346.png"/><Relationship Id="rId324" Type="http://schemas.openxmlformats.org/officeDocument/2006/relationships/customXml" Target="../ink/ink440.xml"/><Relationship Id="rId366" Type="http://schemas.openxmlformats.org/officeDocument/2006/relationships/customXml" Target="../ink/ink461.xml"/><Relationship Id="rId170" Type="http://schemas.openxmlformats.org/officeDocument/2006/relationships/customXml" Target="../ink/ink363.xml"/><Relationship Id="rId226" Type="http://schemas.openxmlformats.org/officeDocument/2006/relationships/customXml" Target="../ink/ink391.xml"/><Relationship Id="rId268" Type="http://schemas.openxmlformats.org/officeDocument/2006/relationships/customXml" Target="../ink/ink412.xml"/><Relationship Id="rId32" Type="http://schemas.openxmlformats.org/officeDocument/2006/relationships/customXml" Target="../ink/ink294.xml"/><Relationship Id="rId74" Type="http://schemas.openxmlformats.org/officeDocument/2006/relationships/customXml" Target="../ink/ink315.xml"/><Relationship Id="rId128" Type="http://schemas.openxmlformats.org/officeDocument/2006/relationships/customXml" Target="../ink/ink342.xml"/><Relationship Id="rId335" Type="http://schemas.openxmlformats.org/officeDocument/2006/relationships/image" Target="../media/image434.png"/><Relationship Id="rId377" Type="http://schemas.openxmlformats.org/officeDocument/2006/relationships/image" Target="../media/image455.png"/><Relationship Id="rId5" Type="http://schemas.openxmlformats.org/officeDocument/2006/relationships/image" Target="../media/image269.png"/><Relationship Id="rId181" Type="http://schemas.openxmlformats.org/officeDocument/2006/relationships/image" Target="../media/image357.png"/><Relationship Id="rId237" Type="http://schemas.openxmlformats.org/officeDocument/2006/relationships/image" Target="../media/image385.png"/><Relationship Id="rId279" Type="http://schemas.openxmlformats.org/officeDocument/2006/relationships/image" Target="../media/image406.png"/><Relationship Id="rId43" Type="http://schemas.openxmlformats.org/officeDocument/2006/relationships/image" Target="../media/image288.png"/><Relationship Id="rId139" Type="http://schemas.openxmlformats.org/officeDocument/2006/relationships/image" Target="../media/image336.png"/><Relationship Id="rId290" Type="http://schemas.openxmlformats.org/officeDocument/2006/relationships/customXml" Target="../ink/ink423.xml"/><Relationship Id="rId304" Type="http://schemas.openxmlformats.org/officeDocument/2006/relationships/customXml" Target="../ink/ink430.xml"/><Relationship Id="rId346" Type="http://schemas.openxmlformats.org/officeDocument/2006/relationships/customXml" Target="../ink/ink451.xml"/><Relationship Id="rId388" Type="http://schemas.openxmlformats.org/officeDocument/2006/relationships/customXml" Target="../ink/ink472.xml"/><Relationship Id="rId85" Type="http://schemas.openxmlformats.org/officeDocument/2006/relationships/image" Target="../media/image309.png"/><Relationship Id="rId150" Type="http://schemas.openxmlformats.org/officeDocument/2006/relationships/customXml" Target="../ink/ink353.xml"/><Relationship Id="rId192" Type="http://schemas.openxmlformats.org/officeDocument/2006/relationships/customXml" Target="../ink/ink374.xml"/><Relationship Id="rId206" Type="http://schemas.openxmlformats.org/officeDocument/2006/relationships/customXml" Target="../ink/ink381.xml"/><Relationship Id="rId248" Type="http://schemas.openxmlformats.org/officeDocument/2006/relationships/customXml" Target="../ink/ink402.xml"/><Relationship Id="rId12" Type="http://schemas.openxmlformats.org/officeDocument/2006/relationships/customXml" Target="../ink/ink284.xml"/><Relationship Id="rId108" Type="http://schemas.openxmlformats.org/officeDocument/2006/relationships/customXml" Target="../ink/ink332.xml"/><Relationship Id="rId315" Type="http://schemas.openxmlformats.org/officeDocument/2006/relationships/image" Target="../media/image424.png"/><Relationship Id="rId357" Type="http://schemas.openxmlformats.org/officeDocument/2006/relationships/image" Target="../media/image445.png"/><Relationship Id="rId54" Type="http://schemas.openxmlformats.org/officeDocument/2006/relationships/customXml" Target="../ink/ink305.xml"/><Relationship Id="rId96" Type="http://schemas.openxmlformats.org/officeDocument/2006/relationships/customXml" Target="../ink/ink326.xml"/><Relationship Id="rId161" Type="http://schemas.openxmlformats.org/officeDocument/2006/relationships/image" Target="../media/image347.png"/><Relationship Id="rId217" Type="http://schemas.openxmlformats.org/officeDocument/2006/relationships/image" Target="../media/image375.png"/><Relationship Id="rId259" Type="http://schemas.openxmlformats.org/officeDocument/2006/relationships/image" Target="../media/image396.png"/><Relationship Id="rId23" Type="http://schemas.openxmlformats.org/officeDocument/2006/relationships/image" Target="../media/image278.png"/><Relationship Id="rId119" Type="http://schemas.openxmlformats.org/officeDocument/2006/relationships/image" Target="../media/image326.png"/><Relationship Id="rId270" Type="http://schemas.openxmlformats.org/officeDocument/2006/relationships/customXml" Target="../ink/ink413.xml"/><Relationship Id="rId326" Type="http://schemas.openxmlformats.org/officeDocument/2006/relationships/customXml" Target="../ink/ink441.xml"/><Relationship Id="rId65" Type="http://schemas.openxmlformats.org/officeDocument/2006/relationships/image" Target="../media/image299.png"/><Relationship Id="rId130" Type="http://schemas.openxmlformats.org/officeDocument/2006/relationships/customXml" Target="../ink/ink343.xml"/><Relationship Id="rId368" Type="http://schemas.openxmlformats.org/officeDocument/2006/relationships/customXml" Target="../ink/ink462.xml"/><Relationship Id="rId172" Type="http://schemas.openxmlformats.org/officeDocument/2006/relationships/customXml" Target="../ink/ink364.xml"/><Relationship Id="rId228" Type="http://schemas.openxmlformats.org/officeDocument/2006/relationships/customXml" Target="../ink/ink392.xml"/><Relationship Id="rId281" Type="http://schemas.openxmlformats.org/officeDocument/2006/relationships/image" Target="../media/image407.png"/><Relationship Id="rId337" Type="http://schemas.openxmlformats.org/officeDocument/2006/relationships/image" Target="../media/image435.png"/><Relationship Id="rId34" Type="http://schemas.openxmlformats.org/officeDocument/2006/relationships/customXml" Target="../ink/ink295.xml"/><Relationship Id="rId76" Type="http://schemas.openxmlformats.org/officeDocument/2006/relationships/customXml" Target="../ink/ink316.xml"/><Relationship Id="rId141" Type="http://schemas.openxmlformats.org/officeDocument/2006/relationships/image" Target="../media/image337.png"/><Relationship Id="rId379" Type="http://schemas.openxmlformats.org/officeDocument/2006/relationships/image" Target="../media/image456.png"/><Relationship Id="rId7" Type="http://schemas.openxmlformats.org/officeDocument/2006/relationships/image" Target="../media/image270.png"/><Relationship Id="rId183" Type="http://schemas.openxmlformats.org/officeDocument/2006/relationships/image" Target="../media/image358.png"/><Relationship Id="rId239" Type="http://schemas.openxmlformats.org/officeDocument/2006/relationships/image" Target="../media/image386.png"/><Relationship Id="rId250" Type="http://schemas.openxmlformats.org/officeDocument/2006/relationships/customXml" Target="../ink/ink403.xml"/><Relationship Id="rId292" Type="http://schemas.openxmlformats.org/officeDocument/2006/relationships/customXml" Target="../ink/ink424.xml"/><Relationship Id="rId306" Type="http://schemas.openxmlformats.org/officeDocument/2006/relationships/customXml" Target="../ink/ink431.xml"/><Relationship Id="rId45" Type="http://schemas.openxmlformats.org/officeDocument/2006/relationships/image" Target="../media/image289.png"/><Relationship Id="rId87" Type="http://schemas.openxmlformats.org/officeDocument/2006/relationships/image" Target="../media/image310.png"/><Relationship Id="rId110" Type="http://schemas.openxmlformats.org/officeDocument/2006/relationships/customXml" Target="../ink/ink333.xml"/><Relationship Id="rId348" Type="http://schemas.openxmlformats.org/officeDocument/2006/relationships/customXml" Target="../ink/ink452.xml"/><Relationship Id="rId152" Type="http://schemas.openxmlformats.org/officeDocument/2006/relationships/customXml" Target="../ink/ink354.xml"/><Relationship Id="rId194" Type="http://schemas.openxmlformats.org/officeDocument/2006/relationships/customXml" Target="../ink/ink375.xml"/><Relationship Id="rId208" Type="http://schemas.openxmlformats.org/officeDocument/2006/relationships/customXml" Target="../ink/ink382.xml"/><Relationship Id="rId261" Type="http://schemas.openxmlformats.org/officeDocument/2006/relationships/image" Target="../media/image397.png"/><Relationship Id="rId14" Type="http://schemas.openxmlformats.org/officeDocument/2006/relationships/customXml" Target="../ink/ink285.xml"/><Relationship Id="rId56" Type="http://schemas.openxmlformats.org/officeDocument/2006/relationships/customXml" Target="../ink/ink306.xml"/><Relationship Id="rId317" Type="http://schemas.openxmlformats.org/officeDocument/2006/relationships/image" Target="../media/image425.png"/><Relationship Id="rId359" Type="http://schemas.openxmlformats.org/officeDocument/2006/relationships/image" Target="../media/image446.png"/><Relationship Id="rId98" Type="http://schemas.openxmlformats.org/officeDocument/2006/relationships/customXml" Target="../ink/ink327.xml"/><Relationship Id="rId121" Type="http://schemas.openxmlformats.org/officeDocument/2006/relationships/image" Target="../media/image327.png"/><Relationship Id="rId163" Type="http://schemas.openxmlformats.org/officeDocument/2006/relationships/image" Target="../media/image348.png"/><Relationship Id="rId219" Type="http://schemas.openxmlformats.org/officeDocument/2006/relationships/image" Target="../media/image376.png"/><Relationship Id="rId370" Type="http://schemas.openxmlformats.org/officeDocument/2006/relationships/customXml" Target="../ink/ink463.xml"/><Relationship Id="rId230" Type="http://schemas.openxmlformats.org/officeDocument/2006/relationships/customXml" Target="../ink/ink393.xml"/><Relationship Id="rId25" Type="http://schemas.openxmlformats.org/officeDocument/2006/relationships/image" Target="../media/image279.png"/><Relationship Id="rId67" Type="http://schemas.openxmlformats.org/officeDocument/2006/relationships/image" Target="../media/image300.png"/><Relationship Id="rId272" Type="http://schemas.openxmlformats.org/officeDocument/2006/relationships/customXml" Target="../ink/ink414.xml"/><Relationship Id="rId328" Type="http://schemas.openxmlformats.org/officeDocument/2006/relationships/customXml" Target="../ink/ink442.xml"/><Relationship Id="rId132" Type="http://schemas.openxmlformats.org/officeDocument/2006/relationships/customXml" Target="../ink/ink344.xml"/><Relationship Id="rId174" Type="http://schemas.openxmlformats.org/officeDocument/2006/relationships/customXml" Target="../ink/ink365.xml"/><Relationship Id="rId381" Type="http://schemas.openxmlformats.org/officeDocument/2006/relationships/image" Target="../media/image457.png"/><Relationship Id="rId241" Type="http://schemas.openxmlformats.org/officeDocument/2006/relationships/image" Target="../media/image387.png"/><Relationship Id="rId36" Type="http://schemas.openxmlformats.org/officeDocument/2006/relationships/customXml" Target="../ink/ink296.xml"/><Relationship Id="rId283" Type="http://schemas.openxmlformats.org/officeDocument/2006/relationships/image" Target="../media/image408.png"/><Relationship Id="rId339" Type="http://schemas.openxmlformats.org/officeDocument/2006/relationships/image" Target="../media/image436.png"/><Relationship Id="rId78" Type="http://schemas.openxmlformats.org/officeDocument/2006/relationships/customXml" Target="../ink/ink317.xml"/><Relationship Id="rId101" Type="http://schemas.openxmlformats.org/officeDocument/2006/relationships/image" Target="../media/image317.png"/><Relationship Id="rId143" Type="http://schemas.openxmlformats.org/officeDocument/2006/relationships/image" Target="../media/image338.png"/><Relationship Id="rId185" Type="http://schemas.openxmlformats.org/officeDocument/2006/relationships/image" Target="../media/image359.png"/><Relationship Id="rId350" Type="http://schemas.openxmlformats.org/officeDocument/2006/relationships/customXml" Target="../ink/ink453.xml"/><Relationship Id="rId9" Type="http://schemas.openxmlformats.org/officeDocument/2006/relationships/image" Target="../media/image271.png"/><Relationship Id="rId210" Type="http://schemas.openxmlformats.org/officeDocument/2006/relationships/customXml" Target="../ink/ink383.xml"/><Relationship Id="rId252" Type="http://schemas.openxmlformats.org/officeDocument/2006/relationships/customXml" Target="../ink/ink404.xml"/><Relationship Id="rId294" Type="http://schemas.openxmlformats.org/officeDocument/2006/relationships/customXml" Target="../ink/ink425.xml"/><Relationship Id="rId308" Type="http://schemas.openxmlformats.org/officeDocument/2006/relationships/customXml" Target="../ink/ink432.xml"/><Relationship Id="rId47" Type="http://schemas.openxmlformats.org/officeDocument/2006/relationships/image" Target="../media/image290.png"/><Relationship Id="rId89" Type="http://schemas.openxmlformats.org/officeDocument/2006/relationships/image" Target="../media/image311.png"/><Relationship Id="rId112" Type="http://schemas.openxmlformats.org/officeDocument/2006/relationships/customXml" Target="../ink/ink334.xml"/><Relationship Id="rId154" Type="http://schemas.openxmlformats.org/officeDocument/2006/relationships/customXml" Target="../ink/ink355.xml"/><Relationship Id="rId361" Type="http://schemas.openxmlformats.org/officeDocument/2006/relationships/image" Target="../media/image447.png"/><Relationship Id="rId196" Type="http://schemas.openxmlformats.org/officeDocument/2006/relationships/customXml" Target="../ink/ink376.xml"/><Relationship Id="rId200" Type="http://schemas.openxmlformats.org/officeDocument/2006/relationships/customXml" Target="../ink/ink378.xml"/><Relationship Id="rId382" Type="http://schemas.openxmlformats.org/officeDocument/2006/relationships/customXml" Target="../ink/ink469.xml"/><Relationship Id="rId16" Type="http://schemas.openxmlformats.org/officeDocument/2006/relationships/customXml" Target="../ink/ink286.xml"/><Relationship Id="rId221" Type="http://schemas.openxmlformats.org/officeDocument/2006/relationships/image" Target="../media/image377.png"/><Relationship Id="rId242" Type="http://schemas.openxmlformats.org/officeDocument/2006/relationships/customXml" Target="../ink/ink399.xml"/><Relationship Id="rId263" Type="http://schemas.openxmlformats.org/officeDocument/2006/relationships/image" Target="../media/image398.png"/><Relationship Id="rId284" Type="http://schemas.openxmlformats.org/officeDocument/2006/relationships/customXml" Target="../ink/ink420.xml"/><Relationship Id="rId319" Type="http://schemas.openxmlformats.org/officeDocument/2006/relationships/image" Target="../media/image426.png"/><Relationship Id="rId37" Type="http://schemas.openxmlformats.org/officeDocument/2006/relationships/image" Target="../media/image285.png"/><Relationship Id="rId58" Type="http://schemas.openxmlformats.org/officeDocument/2006/relationships/customXml" Target="../ink/ink307.xml"/><Relationship Id="rId79" Type="http://schemas.openxmlformats.org/officeDocument/2006/relationships/image" Target="../media/image306.png"/><Relationship Id="rId102" Type="http://schemas.openxmlformats.org/officeDocument/2006/relationships/customXml" Target="../ink/ink329.xml"/><Relationship Id="rId123" Type="http://schemas.openxmlformats.org/officeDocument/2006/relationships/image" Target="../media/image328.png"/><Relationship Id="rId144" Type="http://schemas.openxmlformats.org/officeDocument/2006/relationships/customXml" Target="../ink/ink350.xml"/><Relationship Id="rId330" Type="http://schemas.openxmlformats.org/officeDocument/2006/relationships/customXml" Target="../ink/ink443.xml"/><Relationship Id="rId90" Type="http://schemas.openxmlformats.org/officeDocument/2006/relationships/customXml" Target="../ink/ink323.xml"/><Relationship Id="rId165" Type="http://schemas.openxmlformats.org/officeDocument/2006/relationships/image" Target="../media/image349.png"/><Relationship Id="rId186" Type="http://schemas.openxmlformats.org/officeDocument/2006/relationships/customXml" Target="../ink/ink371.xml"/><Relationship Id="rId351" Type="http://schemas.openxmlformats.org/officeDocument/2006/relationships/image" Target="../media/image442.png"/><Relationship Id="rId372" Type="http://schemas.openxmlformats.org/officeDocument/2006/relationships/customXml" Target="../ink/ink464.xml"/><Relationship Id="rId211" Type="http://schemas.openxmlformats.org/officeDocument/2006/relationships/image" Target="../media/image372.png"/><Relationship Id="rId232" Type="http://schemas.openxmlformats.org/officeDocument/2006/relationships/customXml" Target="../ink/ink394.xml"/><Relationship Id="rId253" Type="http://schemas.openxmlformats.org/officeDocument/2006/relationships/image" Target="../media/image393.png"/><Relationship Id="rId274" Type="http://schemas.openxmlformats.org/officeDocument/2006/relationships/customXml" Target="../ink/ink415.xml"/><Relationship Id="rId295" Type="http://schemas.openxmlformats.org/officeDocument/2006/relationships/image" Target="../media/image414.png"/><Relationship Id="rId309" Type="http://schemas.openxmlformats.org/officeDocument/2006/relationships/image" Target="../media/image421.png"/><Relationship Id="rId27" Type="http://schemas.openxmlformats.org/officeDocument/2006/relationships/image" Target="../media/image280.png"/><Relationship Id="rId48" Type="http://schemas.openxmlformats.org/officeDocument/2006/relationships/customXml" Target="../ink/ink302.xml"/><Relationship Id="rId69" Type="http://schemas.openxmlformats.org/officeDocument/2006/relationships/image" Target="../media/image301.png"/><Relationship Id="rId113" Type="http://schemas.openxmlformats.org/officeDocument/2006/relationships/image" Target="../media/image323.png"/><Relationship Id="rId134" Type="http://schemas.openxmlformats.org/officeDocument/2006/relationships/customXml" Target="../ink/ink345.xml"/><Relationship Id="rId320" Type="http://schemas.openxmlformats.org/officeDocument/2006/relationships/customXml" Target="../ink/ink438.xml"/><Relationship Id="rId80" Type="http://schemas.openxmlformats.org/officeDocument/2006/relationships/customXml" Target="../ink/ink318.xml"/><Relationship Id="rId155" Type="http://schemas.openxmlformats.org/officeDocument/2006/relationships/image" Target="../media/image344.png"/><Relationship Id="rId176" Type="http://schemas.openxmlformats.org/officeDocument/2006/relationships/customXml" Target="../ink/ink366.xml"/><Relationship Id="rId197" Type="http://schemas.openxmlformats.org/officeDocument/2006/relationships/image" Target="../media/image365.png"/><Relationship Id="rId341" Type="http://schemas.openxmlformats.org/officeDocument/2006/relationships/image" Target="../media/image437.png"/><Relationship Id="rId362" Type="http://schemas.openxmlformats.org/officeDocument/2006/relationships/customXml" Target="../ink/ink459.xml"/><Relationship Id="rId383" Type="http://schemas.openxmlformats.org/officeDocument/2006/relationships/image" Target="../media/image458.png"/><Relationship Id="rId201" Type="http://schemas.openxmlformats.org/officeDocument/2006/relationships/image" Target="../media/image367.png"/><Relationship Id="rId222" Type="http://schemas.openxmlformats.org/officeDocument/2006/relationships/customXml" Target="../ink/ink389.xml"/><Relationship Id="rId243" Type="http://schemas.openxmlformats.org/officeDocument/2006/relationships/image" Target="../media/image388.png"/><Relationship Id="rId264" Type="http://schemas.openxmlformats.org/officeDocument/2006/relationships/customXml" Target="../ink/ink410.xml"/><Relationship Id="rId285" Type="http://schemas.openxmlformats.org/officeDocument/2006/relationships/image" Target="../media/image409.png"/><Relationship Id="rId17" Type="http://schemas.openxmlformats.org/officeDocument/2006/relationships/image" Target="../media/image275.png"/><Relationship Id="rId38" Type="http://schemas.openxmlformats.org/officeDocument/2006/relationships/customXml" Target="../ink/ink297.xml"/><Relationship Id="rId59" Type="http://schemas.openxmlformats.org/officeDocument/2006/relationships/image" Target="../media/image296.png"/><Relationship Id="rId103" Type="http://schemas.openxmlformats.org/officeDocument/2006/relationships/image" Target="../media/image318.png"/><Relationship Id="rId124" Type="http://schemas.openxmlformats.org/officeDocument/2006/relationships/customXml" Target="../ink/ink340.xml"/><Relationship Id="rId310" Type="http://schemas.openxmlformats.org/officeDocument/2006/relationships/customXml" Target="../ink/ink433.xml"/><Relationship Id="rId70" Type="http://schemas.openxmlformats.org/officeDocument/2006/relationships/customXml" Target="../ink/ink313.xml"/><Relationship Id="rId91" Type="http://schemas.openxmlformats.org/officeDocument/2006/relationships/image" Target="../media/image312.png"/><Relationship Id="rId145" Type="http://schemas.openxmlformats.org/officeDocument/2006/relationships/image" Target="../media/image339.png"/><Relationship Id="rId166" Type="http://schemas.openxmlformats.org/officeDocument/2006/relationships/customXml" Target="../ink/ink361.xml"/><Relationship Id="rId187" Type="http://schemas.openxmlformats.org/officeDocument/2006/relationships/image" Target="../media/image360.png"/><Relationship Id="rId331" Type="http://schemas.openxmlformats.org/officeDocument/2006/relationships/image" Target="../media/image432.png"/><Relationship Id="rId352" Type="http://schemas.openxmlformats.org/officeDocument/2006/relationships/customXml" Target="../ink/ink454.xml"/><Relationship Id="rId373" Type="http://schemas.openxmlformats.org/officeDocument/2006/relationships/image" Target="../media/image453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384.xml"/><Relationship Id="rId233" Type="http://schemas.openxmlformats.org/officeDocument/2006/relationships/image" Target="../media/image383.png"/><Relationship Id="rId254" Type="http://schemas.openxmlformats.org/officeDocument/2006/relationships/customXml" Target="../ink/ink405.xml"/><Relationship Id="rId28" Type="http://schemas.openxmlformats.org/officeDocument/2006/relationships/customXml" Target="../ink/ink292.xml"/><Relationship Id="rId49" Type="http://schemas.openxmlformats.org/officeDocument/2006/relationships/image" Target="../media/image291.png"/><Relationship Id="rId114" Type="http://schemas.openxmlformats.org/officeDocument/2006/relationships/customXml" Target="../ink/ink335.xml"/><Relationship Id="rId275" Type="http://schemas.openxmlformats.org/officeDocument/2006/relationships/image" Target="../media/image404.png"/><Relationship Id="rId296" Type="http://schemas.openxmlformats.org/officeDocument/2006/relationships/customXml" Target="../ink/ink426.xml"/><Relationship Id="rId300" Type="http://schemas.openxmlformats.org/officeDocument/2006/relationships/customXml" Target="../ink/ink428.xml"/><Relationship Id="rId60" Type="http://schemas.openxmlformats.org/officeDocument/2006/relationships/customXml" Target="../ink/ink308.xml"/><Relationship Id="rId81" Type="http://schemas.openxmlformats.org/officeDocument/2006/relationships/image" Target="../media/image307.png"/><Relationship Id="rId135" Type="http://schemas.openxmlformats.org/officeDocument/2006/relationships/image" Target="../media/image334.png"/><Relationship Id="rId156" Type="http://schemas.openxmlformats.org/officeDocument/2006/relationships/customXml" Target="../ink/ink356.xml"/><Relationship Id="rId177" Type="http://schemas.openxmlformats.org/officeDocument/2006/relationships/image" Target="../media/image355.png"/><Relationship Id="rId198" Type="http://schemas.openxmlformats.org/officeDocument/2006/relationships/customXml" Target="../ink/ink377.xml"/><Relationship Id="rId321" Type="http://schemas.openxmlformats.org/officeDocument/2006/relationships/image" Target="../media/image427.png"/><Relationship Id="rId342" Type="http://schemas.openxmlformats.org/officeDocument/2006/relationships/customXml" Target="../ink/ink449.xml"/><Relationship Id="rId363" Type="http://schemas.openxmlformats.org/officeDocument/2006/relationships/image" Target="../media/image448.png"/><Relationship Id="rId384" Type="http://schemas.openxmlformats.org/officeDocument/2006/relationships/customXml" Target="../ink/ink470.xml"/><Relationship Id="rId202" Type="http://schemas.openxmlformats.org/officeDocument/2006/relationships/customXml" Target="../ink/ink379.xml"/><Relationship Id="rId223" Type="http://schemas.openxmlformats.org/officeDocument/2006/relationships/image" Target="../media/image378.png"/><Relationship Id="rId244" Type="http://schemas.openxmlformats.org/officeDocument/2006/relationships/customXml" Target="../ink/ink400.xml"/><Relationship Id="rId18" Type="http://schemas.openxmlformats.org/officeDocument/2006/relationships/customXml" Target="../ink/ink287.xml"/><Relationship Id="rId39" Type="http://schemas.openxmlformats.org/officeDocument/2006/relationships/image" Target="../media/image286.png"/><Relationship Id="rId265" Type="http://schemas.openxmlformats.org/officeDocument/2006/relationships/image" Target="../media/image399.png"/><Relationship Id="rId286" Type="http://schemas.openxmlformats.org/officeDocument/2006/relationships/customXml" Target="../ink/ink421.xml"/><Relationship Id="rId50" Type="http://schemas.openxmlformats.org/officeDocument/2006/relationships/customXml" Target="../ink/ink303.xml"/><Relationship Id="rId104" Type="http://schemas.openxmlformats.org/officeDocument/2006/relationships/customXml" Target="../ink/ink330.xml"/><Relationship Id="rId125" Type="http://schemas.openxmlformats.org/officeDocument/2006/relationships/image" Target="../media/image329.png"/><Relationship Id="rId146" Type="http://schemas.openxmlformats.org/officeDocument/2006/relationships/customXml" Target="../ink/ink351.xml"/><Relationship Id="rId167" Type="http://schemas.openxmlformats.org/officeDocument/2006/relationships/image" Target="../media/image350.png"/><Relationship Id="rId188" Type="http://schemas.openxmlformats.org/officeDocument/2006/relationships/customXml" Target="../ink/ink372.xml"/><Relationship Id="rId311" Type="http://schemas.openxmlformats.org/officeDocument/2006/relationships/image" Target="../media/image422.png"/><Relationship Id="rId332" Type="http://schemas.openxmlformats.org/officeDocument/2006/relationships/customXml" Target="../ink/ink444.xml"/><Relationship Id="rId353" Type="http://schemas.openxmlformats.org/officeDocument/2006/relationships/image" Target="../media/image443.png"/><Relationship Id="rId374" Type="http://schemas.openxmlformats.org/officeDocument/2006/relationships/customXml" Target="../ink/ink465.xml"/><Relationship Id="rId71" Type="http://schemas.openxmlformats.org/officeDocument/2006/relationships/image" Target="../media/image302.png"/><Relationship Id="rId92" Type="http://schemas.openxmlformats.org/officeDocument/2006/relationships/customXml" Target="../ink/ink324.xml"/><Relationship Id="rId213" Type="http://schemas.openxmlformats.org/officeDocument/2006/relationships/image" Target="../media/image373.png"/><Relationship Id="rId234" Type="http://schemas.openxmlformats.org/officeDocument/2006/relationships/customXml" Target="../ink/ink395.xml"/><Relationship Id="rId2" Type="http://schemas.openxmlformats.org/officeDocument/2006/relationships/customXml" Target="../ink/ink279.xml"/><Relationship Id="rId29" Type="http://schemas.openxmlformats.org/officeDocument/2006/relationships/image" Target="../media/image281.png"/><Relationship Id="rId255" Type="http://schemas.openxmlformats.org/officeDocument/2006/relationships/image" Target="../media/image394.png"/><Relationship Id="rId276" Type="http://schemas.openxmlformats.org/officeDocument/2006/relationships/customXml" Target="../ink/ink416.xml"/><Relationship Id="rId297" Type="http://schemas.openxmlformats.org/officeDocument/2006/relationships/image" Target="../media/image415.png"/><Relationship Id="rId40" Type="http://schemas.openxmlformats.org/officeDocument/2006/relationships/customXml" Target="../ink/ink298.xml"/><Relationship Id="rId115" Type="http://schemas.openxmlformats.org/officeDocument/2006/relationships/image" Target="../media/image324.png"/><Relationship Id="rId136" Type="http://schemas.openxmlformats.org/officeDocument/2006/relationships/customXml" Target="../ink/ink346.xml"/><Relationship Id="rId157" Type="http://schemas.openxmlformats.org/officeDocument/2006/relationships/image" Target="../media/image345.png"/><Relationship Id="rId178" Type="http://schemas.openxmlformats.org/officeDocument/2006/relationships/customXml" Target="../ink/ink367.xml"/><Relationship Id="rId301" Type="http://schemas.openxmlformats.org/officeDocument/2006/relationships/image" Target="../media/image417.png"/><Relationship Id="rId322" Type="http://schemas.openxmlformats.org/officeDocument/2006/relationships/customXml" Target="../ink/ink439.xml"/><Relationship Id="rId343" Type="http://schemas.openxmlformats.org/officeDocument/2006/relationships/image" Target="../media/image438.png"/><Relationship Id="rId364" Type="http://schemas.openxmlformats.org/officeDocument/2006/relationships/customXml" Target="../ink/ink460.xml"/><Relationship Id="rId61" Type="http://schemas.openxmlformats.org/officeDocument/2006/relationships/image" Target="../media/image297.png"/><Relationship Id="rId82" Type="http://schemas.openxmlformats.org/officeDocument/2006/relationships/customXml" Target="../ink/ink319.xml"/><Relationship Id="rId199" Type="http://schemas.openxmlformats.org/officeDocument/2006/relationships/image" Target="../media/image366.png"/><Relationship Id="rId203" Type="http://schemas.openxmlformats.org/officeDocument/2006/relationships/image" Target="../media/image368.png"/><Relationship Id="rId385" Type="http://schemas.openxmlformats.org/officeDocument/2006/relationships/image" Target="../media/image459.png"/><Relationship Id="rId19" Type="http://schemas.openxmlformats.org/officeDocument/2006/relationships/image" Target="../media/image276.png"/><Relationship Id="rId224" Type="http://schemas.openxmlformats.org/officeDocument/2006/relationships/customXml" Target="../ink/ink390.xml"/><Relationship Id="rId245" Type="http://schemas.openxmlformats.org/officeDocument/2006/relationships/image" Target="../media/image389.png"/><Relationship Id="rId266" Type="http://schemas.openxmlformats.org/officeDocument/2006/relationships/customXml" Target="../ink/ink411.xml"/><Relationship Id="rId287" Type="http://schemas.openxmlformats.org/officeDocument/2006/relationships/image" Target="../media/image410.png"/><Relationship Id="rId30" Type="http://schemas.openxmlformats.org/officeDocument/2006/relationships/customXml" Target="../ink/ink293.xml"/><Relationship Id="rId105" Type="http://schemas.openxmlformats.org/officeDocument/2006/relationships/image" Target="../media/image319.png"/><Relationship Id="rId126" Type="http://schemas.openxmlformats.org/officeDocument/2006/relationships/customXml" Target="../ink/ink341.xml"/><Relationship Id="rId147" Type="http://schemas.openxmlformats.org/officeDocument/2006/relationships/image" Target="../media/image340.png"/><Relationship Id="rId168" Type="http://schemas.openxmlformats.org/officeDocument/2006/relationships/customXml" Target="../ink/ink362.xml"/><Relationship Id="rId312" Type="http://schemas.openxmlformats.org/officeDocument/2006/relationships/customXml" Target="../ink/ink434.xml"/><Relationship Id="rId333" Type="http://schemas.openxmlformats.org/officeDocument/2006/relationships/image" Target="../media/image433.png"/><Relationship Id="rId354" Type="http://schemas.openxmlformats.org/officeDocument/2006/relationships/customXml" Target="../ink/ink455.xml"/><Relationship Id="rId51" Type="http://schemas.openxmlformats.org/officeDocument/2006/relationships/image" Target="../media/image292.png"/><Relationship Id="rId72" Type="http://schemas.openxmlformats.org/officeDocument/2006/relationships/customXml" Target="../ink/ink314.xml"/><Relationship Id="rId93" Type="http://schemas.openxmlformats.org/officeDocument/2006/relationships/image" Target="../media/image313.png"/><Relationship Id="rId189" Type="http://schemas.openxmlformats.org/officeDocument/2006/relationships/image" Target="../media/image361.png"/><Relationship Id="rId375" Type="http://schemas.openxmlformats.org/officeDocument/2006/relationships/image" Target="../media/image454.png"/><Relationship Id="rId3" Type="http://schemas.openxmlformats.org/officeDocument/2006/relationships/image" Target="../media/image268.png"/><Relationship Id="rId214" Type="http://schemas.openxmlformats.org/officeDocument/2006/relationships/customXml" Target="../ink/ink385.xml"/><Relationship Id="rId235" Type="http://schemas.openxmlformats.org/officeDocument/2006/relationships/image" Target="../media/image384.png"/><Relationship Id="rId256" Type="http://schemas.openxmlformats.org/officeDocument/2006/relationships/customXml" Target="../ink/ink406.xml"/><Relationship Id="rId277" Type="http://schemas.openxmlformats.org/officeDocument/2006/relationships/image" Target="../media/image405.png"/><Relationship Id="rId298" Type="http://schemas.openxmlformats.org/officeDocument/2006/relationships/customXml" Target="../ink/ink427.xml"/><Relationship Id="rId116" Type="http://schemas.openxmlformats.org/officeDocument/2006/relationships/customXml" Target="../ink/ink336.xml"/><Relationship Id="rId137" Type="http://schemas.openxmlformats.org/officeDocument/2006/relationships/image" Target="../media/image335.png"/><Relationship Id="rId158" Type="http://schemas.openxmlformats.org/officeDocument/2006/relationships/customXml" Target="../ink/ink357.xml"/><Relationship Id="rId302" Type="http://schemas.openxmlformats.org/officeDocument/2006/relationships/customXml" Target="../ink/ink429.xml"/><Relationship Id="rId323" Type="http://schemas.openxmlformats.org/officeDocument/2006/relationships/image" Target="../media/image428.png"/><Relationship Id="rId344" Type="http://schemas.openxmlformats.org/officeDocument/2006/relationships/customXml" Target="../ink/ink450.xml"/><Relationship Id="rId20" Type="http://schemas.openxmlformats.org/officeDocument/2006/relationships/customXml" Target="../ink/ink288.xml"/><Relationship Id="rId41" Type="http://schemas.openxmlformats.org/officeDocument/2006/relationships/image" Target="../media/image287.png"/><Relationship Id="rId62" Type="http://schemas.openxmlformats.org/officeDocument/2006/relationships/customXml" Target="../ink/ink309.xml"/><Relationship Id="rId83" Type="http://schemas.openxmlformats.org/officeDocument/2006/relationships/image" Target="../media/image308.png"/><Relationship Id="rId179" Type="http://schemas.openxmlformats.org/officeDocument/2006/relationships/image" Target="../media/image356.png"/><Relationship Id="rId365" Type="http://schemas.openxmlformats.org/officeDocument/2006/relationships/image" Target="../media/image449.png"/><Relationship Id="rId386" Type="http://schemas.openxmlformats.org/officeDocument/2006/relationships/customXml" Target="../ink/ink471.xml"/><Relationship Id="rId190" Type="http://schemas.openxmlformats.org/officeDocument/2006/relationships/customXml" Target="../ink/ink373.xml"/><Relationship Id="rId204" Type="http://schemas.openxmlformats.org/officeDocument/2006/relationships/customXml" Target="../ink/ink380.xml"/><Relationship Id="rId225" Type="http://schemas.openxmlformats.org/officeDocument/2006/relationships/image" Target="../media/image379.png"/><Relationship Id="rId246" Type="http://schemas.openxmlformats.org/officeDocument/2006/relationships/customXml" Target="../ink/ink401.xml"/><Relationship Id="rId267" Type="http://schemas.openxmlformats.org/officeDocument/2006/relationships/image" Target="../media/image400.png"/><Relationship Id="rId288" Type="http://schemas.openxmlformats.org/officeDocument/2006/relationships/customXml" Target="../ink/ink422.xml"/><Relationship Id="rId106" Type="http://schemas.openxmlformats.org/officeDocument/2006/relationships/customXml" Target="../ink/ink331.xml"/><Relationship Id="rId127" Type="http://schemas.openxmlformats.org/officeDocument/2006/relationships/image" Target="../media/image330.png"/><Relationship Id="rId313" Type="http://schemas.openxmlformats.org/officeDocument/2006/relationships/image" Target="../media/image423.png"/><Relationship Id="rId10" Type="http://schemas.openxmlformats.org/officeDocument/2006/relationships/customXml" Target="../ink/ink283.xml"/><Relationship Id="rId31" Type="http://schemas.openxmlformats.org/officeDocument/2006/relationships/image" Target="../media/image282.png"/><Relationship Id="rId52" Type="http://schemas.openxmlformats.org/officeDocument/2006/relationships/customXml" Target="../ink/ink304.xml"/><Relationship Id="rId73" Type="http://schemas.openxmlformats.org/officeDocument/2006/relationships/image" Target="../media/image303.png"/><Relationship Id="rId94" Type="http://schemas.openxmlformats.org/officeDocument/2006/relationships/customXml" Target="../ink/ink325.xml"/><Relationship Id="rId148" Type="http://schemas.openxmlformats.org/officeDocument/2006/relationships/customXml" Target="../ink/ink352.xml"/><Relationship Id="rId169" Type="http://schemas.openxmlformats.org/officeDocument/2006/relationships/image" Target="../media/image351.png"/><Relationship Id="rId334" Type="http://schemas.openxmlformats.org/officeDocument/2006/relationships/customXml" Target="../ink/ink445.xml"/><Relationship Id="rId355" Type="http://schemas.openxmlformats.org/officeDocument/2006/relationships/image" Target="../media/image444.png"/><Relationship Id="rId376" Type="http://schemas.openxmlformats.org/officeDocument/2006/relationships/customXml" Target="../ink/ink466.xml"/><Relationship Id="rId4" Type="http://schemas.openxmlformats.org/officeDocument/2006/relationships/customXml" Target="../ink/ink280.xml"/><Relationship Id="rId180" Type="http://schemas.openxmlformats.org/officeDocument/2006/relationships/customXml" Target="../ink/ink368.xml"/><Relationship Id="rId215" Type="http://schemas.openxmlformats.org/officeDocument/2006/relationships/image" Target="../media/image374.png"/><Relationship Id="rId236" Type="http://schemas.openxmlformats.org/officeDocument/2006/relationships/customXml" Target="../ink/ink396.xml"/><Relationship Id="rId257" Type="http://schemas.openxmlformats.org/officeDocument/2006/relationships/image" Target="../media/image395.png"/><Relationship Id="rId278" Type="http://schemas.openxmlformats.org/officeDocument/2006/relationships/customXml" Target="../ink/ink417.xml"/><Relationship Id="rId303" Type="http://schemas.openxmlformats.org/officeDocument/2006/relationships/image" Target="../media/image418.png"/><Relationship Id="rId42" Type="http://schemas.openxmlformats.org/officeDocument/2006/relationships/customXml" Target="../ink/ink299.xml"/><Relationship Id="rId84" Type="http://schemas.openxmlformats.org/officeDocument/2006/relationships/customXml" Target="../ink/ink320.xml"/><Relationship Id="rId138" Type="http://schemas.openxmlformats.org/officeDocument/2006/relationships/customXml" Target="../ink/ink347.xml"/><Relationship Id="rId345" Type="http://schemas.openxmlformats.org/officeDocument/2006/relationships/image" Target="../media/image439.png"/><Relationship Id="rId387" Type="http://schemas.openxmlformats.org/officeDocument/2006/relationships/image" Target="../media/image460.png"/><Relationship Id="rId191" Type="http://schemas.openxmlformats.org/officeDocument/2006/relationships/image" Target="../media/image362.png"/><Relationship Id="rId205" Type="http://schemas.openxmlformats.org/officeDocument/2006/relationships/image" Target="../media/image369.png"/><Relationship Id="rId247" Type="http://schemas.openxmlformats.org/officeDocument/2006/relationships/image" Target="../media/image390.png"/><Relationship Id="rId107" Type="http://schemas.openxmlformats.org/officeDocument/2006/relationships/image" Target="../media/image320.png"/><Relationship Id="rId289" Type="http://schemas.openxmlformats.org/officeDocument/2006/relationships/image" Target="../media/image411.png"/><Relationship Id="rId11" Type="http://schemas.openxmlformats.org/officeDocument/2006/relationships/image" Target="../media/image272.png"/><Relationship Id="rId53" Type="http://schemas.openxmlformats.org/officeDocument/2006/relationships/image" Target="../media/image293.png"/><Relationship Id="rId149" Type="http://schemas.openxmlformats.org/officeDocument/2006/relationships/image" Target="../media/image341.png"/><Relationship Id="rId314" Type="http://schemas.openxmlformats.org/officeDocument/2006/relationships/customXml" Target="../ink/ink435.xml"/><Relationship Id="rId356" Type="http://schemas.openxmlformats.org/officeDocument/2006/relationships/customXml" Target="../ink/ink456.xml"/><Relationship Id="rId95" Type="http://schemas.openxmlformats.org/officeDocument/2006/relationships/image" Target="../media/image314.png"/><Relationship Id="rId160" Type="http://schemas.openxmlformats.org/officeDocument/2006/relationships/customXml" Target="../ink/ink358.xml"/><Relationship Id="rId216" Type="http://schemas.openxmlformats.org/officeDocument/2006/relationships/customXml" Target="../ink/ink386.xml"/><Relationship Id="rId258" Type="http://schemas.openxmlformats.org/officeDocument/2006/relationships/customXml" Target="../ink/ink407.xml"/><Relationship Id="rId22" Type="http://schemas.openxmlformats.org/officeDocument/2006/relationships/customXml" Target="../ink/ink289.xml"/><Relationship Id="rId64" Type="http://schemas.openxmlformats.org/officeDocument/2006/relationships/customXml" Target="../ink/ink310.xml"/><Relationship Id="rId118" Type="http://schemas.openxmlformats.org/officeDocument/2006/relationships/customXml" Target="../ink/ink337.xml"/><Relationship Id="rId325" Type="http://schemas.openxmlformats.org/officeDocument/2006/relationships/image" Target="../media/image429.png"/><Relationship Id="rId367" Type="http://schemas.openxmlformats.org/officeDocument/2006/relationships/image" Target="../media/image450.png"/><Relationship Id="rId171" Type="http://schemas.openxmlformats.org/officeDocument/2006/relationships/image" Target="../media/image352.png"/><Relationship Id="rId227" Type="http://schemas.openxmlformats.org/officeDocument/2006/relationships/image" Target="../media/image380.png"/><Relationship Id="rId269" Type="http://schemas.openxmlformats.org/officeDocument/2006/relationships/image" Target="../media/image401.png"/><Relationship Id="rId33" Type="http://schemas.openxmlformats.org/officeDocument/2006/relationships/image" Target="../media/image283.png"/><Relationship Id="rId129" Type="http://schemas.openxmlformats.org/officeDocument/2006/relationships/image" Target="../media/image331.png"/><Relationship Id="rId280" Type="http://schemas.openxmlformats.org/officeDocument/2006/relationships/customXml" Target="../ink/ink418.xml"/><Relationship Id="rId336" Type="http://schemas.openxmlformats.org/officeDocument/2006/relationships/customXml" Target="../ink/ink446.xml"/><Relationship Id="rId75" Type="http://schemas.openxmlformats.org/officeDocument/2006/relationships/image" Target="../media/image304.png"/><Relationship Id="rId140" Type="http://schemas.openxmlformats.org/officeDocument/2006/relationships/customXml" Target="../ink/ink348.xml"/><Relationship Id="rId182" Type="http://schemas.openxmlformats.org/officeDocument/2006/relationships/customXml" Target="../ink/ink369.xml"/><Relationship Id="rId378" Type="http://schemas.openxmlformats.org/officeDocument/2006/relationships/customXml" Target="../ink/ink467.xml"/><Relationship Id="rId6" Type="http://schemas.openxmlformats.org/officeDocument/2006/relationships/customXml" Target="../ink/ink281.xml"/><Relationship Id="rId238" Type="http://schemas.openxmlformats.org/officeDocument/2006/relationships/customXml" Target="../ink/ink397.xml"/><Relationship Id="rId291" Type="http://schemas.openxmlformats.org/officeDocument/2006/relationships/image" Target="../media/image412.png"/><Relationship Id="rId305" Type="http://schemas.openxmlformats.org/officeDocument/2006/relationships/image" Target="../media/image419.png"/><Relationship Id="rId347" Type="http://schemas.openxmlformats.org/officeDocument/2006/relationships/image" Target="../media/image440.png"/><Relationship Id="rId44" Type="http://schemas.openxmlformats.org/officeDocument/2006/relationships/customXml" Target="../ink/ink300.xml"/><Relationship Id="rId86" Type="http://schemas.openxmlformats.org/officeDocument/2006/relationships/customXml" Target="../ink/ink321.xml"/><Relationship Id="rId151" Type="http://schemas.openxmlformats.org/officeDocument/2006/relationships/image" Target="../media/image342.png"/><Relationship Id="rId389" Type="http://schemas.openxmlformats.org/officeDocument/2006/relationships/image" Target="../media/image461.png"/><Relationship Id="rId193" Type="http://schemas.openxmlformats.org/officeDocument/2006/relationships/image" Target="../media/image363.png"/><Relationship Id="rId207" Type="http://schemas.openxmlformats.org/officeDocument/2006/relationships/image" Target="../media/image370.png"/><Relationship Id="rId249" Type="http://schemas.openxmlformats.org/officeDocument/2006/relationships/image" Target="../media/image391.png"/><Relationship Id="rId13" Type="http://schemas.openxmlformats.org/officeDocument/2006/relationships/image" Target="../media/image273.png"/><Relationship Id="rId109" Type="http://schemas.openxmlformats.org/officeDocument/2006/relationships/image" Target="../media/image321.png"/><Relationship Id="rId260" Type="http://schemas.openxmlformats.org/officeDocument/2006/relationships/customXml" Target="../ink/ink408.xml"/><Relationship Id="rId316" Type="http://schemas.openxmlformats.org/officeDocument/2006/relationships/customXml" Target="../ink/ink436.xml"/><Relationship Id="rId55" Type="http://schemas.openxmlformats.org/officeDocument/2006/relationships/image" Target="../media/image294.png"/><Relationship Id="rId97" Type="http://schemas.openxmlformats.org/officeDocument/2006/relationships/image" Target="../media/image315.png"/><Relationship Id="rId120" Type="http://schemas.openxmlformats.org/officeDocument/2006/relationships/customXml" Target="../ink/ink338.xml"/><Relationship Id="rId358" Type="http://schemas.openxmlformats.org/officeDocument/2006/relationships/customXml" Target="../ink/ink457.xml"/><Relationship Id="rId162" Type="http://schemas.openxmlformats.org/officeDocument/2006/relationships/customXml" Target="../ink/ink359.xml"/><Relationship Id="rId218" Type="http://schemas.openxmlformats.org/officeDocument/2006/relationships/customXml" Target="../ink/ink387.xml"/><Relationship Id="rId271" Type="http://schemas.openxmlformats.org/officeDocument/2006/relationships/image" Target="../media/image402.png"/><Relationship Id="rId24" Type="http://schemas.openxmlformats.org/officeDocument/2006/relationships/customXml" Target="../ink/ink290.xml"/><Relationship Id="rId66" Type="http://schemas.openxmlformats.org/officeDocument/2006/relationships/customXml" Target="../ink/ink311.xml"/><Relationship Id="rId131" Type="http://schemas.openxmlformats.org/officeDocument/2006/relationships/image" Target="../media/image332.png"/><Relationship Id="rId327" Type="http://schemas.openxmlformats.org/officeDocument/2006/relationships/image" Target="../media/image430.png"/><Relationship Id="rId369" Type="http://schemas.openxmlformats.org/officeDocument/2006/relationships/image" Target="../media/image451.png"/><Relationship Id="rId173" Type="http://schemas.openxmlformats.org/officeDocument/2006/relationships/image" Target="../media/image353.png"/><Relationship Id="rId229" Type="http://schemas.openxmlformats.org/officeDocument/2006/relationships/image" Target="../media/image381.png"/><Relationship Id="rId380" Type="http://schemas.openxmlformats.org/officeDocument/2006/relationships/customXml" Target="../ink/ink468.xml"/><Relationship Id="rId240" Type="http://schemas.openxmlformats.org/officeDocument/2006/relationships/customXml" Target="../ink/ink398.xml"/><Relationship Id="rId35" Type="http://schemas.openxmlformats.org/officeDocument/2006/relationships/image" Target="../media/image284.png"/><Relationship Id="rId77" Type="http://schemas.openxmlformats.org/officeDocument/2006/relationships/image" Target="../media/image305.png"/><Relationship Id="rId100" Type="http://schemas.openxmlformats.org/officeDocument/2006/relationships/customXml" Target="../ink/ink328.xml"/><Relationship Id="rId282" Type="http://schemas.openxmlformats.org/officeDocument/2006/relationships/customXml" Target="../ink/ink419.xml"/><Relationship Id="rId338" Type="http://schemas.openxmlformats.org/officeDocument/2006/relationships/customXml" Target="../ink/ink447.xml"/><Relationship Id="rId8" Type="http://schemas.openxmlformats.org/officeDocument/2006/relationships/customXml" Target="../ink/ink282.xml"/><Relationship Id="rId142" Type="http://schemas.openxmlformats.org/officeDocument/2006/relationships/customXml" Target="../ink/ink349.xml"/><Relationship Id="rId184" Type="http://schemas.openxmlformats.org/officeDocument/2006/relationships/customXml" Target="../ink/ink370.xml"/><Relationship Id="rId251" Type="http://schemas.openxmlformats.org/officeDocument/2006/relationships/image" Target="../media/image392.png"/><Relationship Id="rId46" Type="http://schemas.openxmlformats.org/officeDocument/2006/relationships/customXml" Target="../ink/ink301.xml"/><Relationship Id="rId293" Type="http://schemas.openxmlformats.org/officeDocument/2006/relationships/image" Target="../media/image413.png"/><Relationship Id="rId307" Type="http://schemas.openxmlformats.org/officeDocument/2006/relationships/image" Target="../media/image420.png"/><Relationship Id="rId349" Type="http://schemas.openxmlformats.org/officeDocument/2006/relationships/image" Target="../media/image441.png"/><Relationship Id="rId88" Type="http://schemas.openxmlformats.org/officeDocument/2006/relationships/customXml" Target="../ink/ink322.xml"/><Relationship Id="rId111" Type="http://schemas.openxmlformats.org/officeDocument/2006/relationships/image" Target="../media/image322.png"/><Relationship Id="rId153" Type="http://schemas.openxmlformats.org/officeDocument/2006/relationships/image" Target="../media/image343.png"/><Relationship Id="rId195" Type="http://schemas.openxmlformats.org/officeDocument/2006/relationships/image" Target="../media/image364.png"/><Relationship Id="rId209" Type="http://schemas.openxmlformats.org/officeDocument/2006/relationships/image" Target="../media/image371.png"/><Relationship Id="rId360" Type="http://schemas.openxmlformats.org/officeDocument/2006/relationships/customXml" Target="../ink/ink458.xml"/><Relationship Id="rId220" Type="http://schemas.openxmlformats.org/officeDocument/2006/relationships/customXml" Target="../ink/ink388.xml"/><Relationship Id="rId15" Type="http://schemas.openxmlformats.org/officeDocument/2006/relationships/image" Target="../media/image274.png"/><Relationship Id="rId57" Type="http://schemas.openxmlformats.org/officeDocument/2006/relationships/image" Target="../media/image295.png"/><Relationship Id="rId262" Type="http://schemas.openxmlformats.org/officeDocument/2006/relationships/customXml" Target="../ink/ink409.xml"/><Relationship Id="rId318" Type="http://schemas.openxmlformats.org/officeDocument/2006/relationships/customXml" Target="../ink/ink437.xml"/><Relationship Id="rId99" Type="http://schemas.openxmlformats.org/officeDocument/2006/relationships/image" Target="../media/image316.png"/><Relationship Id="rId122" Type="http://schemas.openxmlformats.org/officeDocument/2006/relationships/customXml" Target="../ink/ink339.xml"/><Relationship Id="rId164" Type="http://schemas.openxmlformats.org/officeDocument/2006/relationships/customXml" Target="../ink/ink360.xml"/><Relationship Id="rId371" Type="http://schemas.openxmlformats.org/officeDocument/2006/relationships/image" Target="../media/image452.png"/><Relationship Id="rId26" Type="http://schemas.openxmlformats.org/officeDocument/2006/relationships/customXml" Target="../ink/ink291.xml"/><Relationship Id="rId231" Type="http://schemas.openxmlformats.org/officeDocument/2006/relationships/image" Target="../media/image382.png"/><Relationship Id="rId273" Type="http://schemas.openxmlformats.org/officeDocument/2006/relationships/image" Target="../media/image403.png"/><Relationship Id="rId329" Type="http://schemas.openxmlformats.org/officeDocument/2006/relationships/image" Target="../media/image431.png"/><Relationship Id="rId68" Type="http://schemas.openxmlformats.org/officeDocument/2006/relationships/customXml" Target="../ink/ink312.xml"/><Relationship Id="rId133" Type="http://schemas.openxmlformats.org/officeDocument/2006/relationships/image" Target="../media/image333.png"/><Relationship Id="rId175" Type="http://schemas.openxmlformats.org/officeDocument/2006/relationships/image" Target="../media/image354.png"/><Relationship Id="rId340" Type="http://schemas.openxmlformats.org/officeDocument/2006/relationships/customXml" Target="../ink/ink448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77.png"/><Relationship Id="rId299" Type="http://schemas.openxmlformats.org/officeDocument/2006/relationships/image" Target="../media/image568.png"/><Relationship Id="rId21" Type="http://schemas.openxmlformats.org/officeDocument/2006/relationships/image" Target="../media/image4300.png"/><Relationship Id="rId63" Type="http://schemas.openxmlformats.org/officeDocument/2006/relationships/image" Target="../media/image4500.png"/><Relationship Id="rId159" Type="http://schemas.openxmlformats.org/officeDocument/2006/relationships/image" Target="../media/image498.png"/><Relationship Id="rId324" Type="http://schemas.openxmlformats.org/officeDocument/2006/relationships/customXml" Target="../ink/ink634.xml"/><Relationship Id="rId170" Type="http://schemas.openxmlformats.org/officeDocument/2006/relationships/customXml" Target="../ink/ink557.xml"/><Relationship Id="rId226" Type="http://schemas.openxmlformats.org/officeDocument/2006/relationships/customXml" Target="../ink/ink585.xml"/><Relationship Id="rId268" Type="http://schemas.openxmlformats.org/officeDocument/2006/relationships/customXml" Target="../ink/ink606.xml"/><Relationship Id="rId32" Type="http://schemas.openxmlformats.org/officeDocument/2006/relationships/customXml" Target="../ink/ink488.xml"/><Relationship Id="rId74" Type="http://schemas.openxmlformats.org/officeDocument/2006/relationships/customXml" Target="../ink/ink509.xml"/><Relationship Id="rId128" Type="http://schemas.openxmlformats.org/officeDocument/2006/relationships/customXml" Target="../ink/ink536.xml"/><Relationship Id="rId335" Type="http://schemas.openxmlformats.org/officeDocument/2006/relationships/image" Target="../media/image586.png"/><Relationship Id="rId5" Type="http://schemas.openxmlformats.org/officeDocument/2006/relationships/image" Target="../media/image4220.png"/><Relationship Id="rId181" Type="http://schemas.openxmlformats.org/officeDocument/2006/relationships/image" Target="../media/image509.png"/><Relationship Id="rId237" Type="http://schemas.openxmlformats.org/officeDocument/2006/relationships/image" Target="../media/image537.png"/><Relationship Id="rId279" Type="http://schemas.openxmlformats.org/officeDocument/2006/relationships/image" Target="../media/image558.png"/><Relationship Id="rId43" Type="http://schemas.openxmlformats.org/officeDocument/2006/relationships/image" Target="../media/image4400.png"/><Relationship Id="rId139" Type="http://schemas.openxmlformats.org/officeDocument/2006/relationships/image" Target="../media/image488.png"/><Relationship Id="rId290" Type="http://schemas.openxmlformats.org/officeDocument/2006/relationships/customXml" Target="../ink/ink617.xml"/><Relationship Id="rId304" Type="http://schemas.openxmlformats.org/officeDocument/2006/relationships/customXml" Target="../ink/ink624.xml"/><Relationship Id="rId346" Type="http://schemas.openxmlformats.org/officeDocument/2006/relationships/customXml" Target="../ink/ink645.xml"/><Relationship Id="rId85" Type="http://schemas.openxmlformats.org/officeDocument/2006/relationships/image" Target="../media/image4610.png"/><Relationship Id="rId150" Type="http://schemas.openxmlformats.org/officeDocument/2006/relationships/customXml" Target="../ink/ink547.xml"/><Relationship Id="rId192" Type="http://schemas.openxmlformats.org/officeDocument/2006/relationships/customXml" Target="../ink/ink568.xml"/><Relationship Id="rId206" Type="http://schemas.openxmlformats.org/officeDocument/2006/relationships/customXml" Target="../ink/ink575.xml"/><Relationship Id="rId248" Type="http://schemas.openxmlformats.org/officeDocument/2006/relationships/customXml" Target="../ink/ink596.xml"/><Relationship Id="rId12" Type="http://schemas.openxmlformats.org/officeDocument/2006/relationships/customXml" Target="../ink/ink478.xml"/><Relationship Id="rId108" Type="http://schemas.openxmlformats.org/officeDocument/2006/relationships/customXml" Target="../ink/ink526.xml"/><Relationship Id="rId315" Type="http://schemas.openxmlformats.org/officeDocument/2006/relationships/image" Target="../media/image576.png"/><Relationship Id="rId54" Type="http://schemas.openxmlformats.org/officeDocument/2006/relationships/customXml" Target="../ink/ink499.xml"/><Relationship Id="rId96" Type="http://schemas.openxmlformats.org/officeDocument/2006/relationships/customXml" Target="../ink/ink520.xml"/><Relationship Id="rId161" Type="http://schemas.openxmlformats.org/officeDocument/2006/relationships/image" Target="../media/image499.png"/><Relationship Id="rId217" Type="http://schemas.openxmlformats.org/officeDocument/2006/relationships/image" Target="../media/image527.png"/><Relationship Id="rId259" Type="http://schemas.openxmlformats.org/officeDocument/2006/relationships/image" Target="../media/image548.png"/><Relationship Id="rId23" Type="http://schemas.openxmlformats.org/officeDocument/2006/relationships/image" Target="../media/image4310.png"/><Relationship Id="rId119" Type="http://schemas.openxmlformats.org/officeDocument/2006/relationships/image" Target="../media/image478.png"/><Relationship Id="rId270" Type="http://schemas.openxmlformats.org/officeDocument/2006/relationships/customXml" Target="../ink/ink607.xml"/><Relationship Id="rId326" Type="http://schemas.openxmlformats.org/officeDocument/2006/relationships/customXml" Target="../ink/ink635.xml"/><Relationship Id="rId65" Type="http://schemas.openxmlformats.org/officeDocument/2006/relationships/image" Target="../media/image4510.png"/><Relationship Id="rId130" Type="http://schemas.openxmlformats.org/officeDocument/2006/relationships/customXml" Target="../ink/ink537.xml"/><Relationship Id="rId172" Type="http://schemas.openxmlformats.org/officeDocument/2006/relationships/customXml" Target="../ink/ink558.xml"/><Relationship Id="rId228" Type="http://schemas.openxmlformats.org/officeDocument/2006/relationships/customXml" Target="../ink/ink586.xml"/><Relationship Id="rId281" Type="http://schemas.openxmlformats.org/officeDocument/2006/relationships/image" Target="../media/image559.png"/><Relationship Id="rId337" Type="http://schemas.openxmlformats.org/officeDocument/2006/relationships/image" Target="../media/image587.png"/><Relationship Id="rId34" Type="http://schemas.openxmlformats.org/officeDocument/2006/relationships/customXml" Target="../ink/ink489.xml"/><Relationship Id="rId76" Type="http://schemas.openxmlformats.org/officeDocument/2006/relationships/customXml" Target="../ink/ink510.xml"/><Relationship Id="rId141" Type="http://schemas.openxmlformats.org/officeDocument/2006/relationships/image" Target="../media/image489.png"/><Relationship Id="rId7" Type="http://schemas.openxmlformats.org/officeDocument/2006/relationships/image" Target="../media/image4230.png"/><Relationship Id="rId183" Type="http://schemas.openxmlformats.org/officeDocument/2006/relationships/image" Target="../media/image510.png"/><Relationship Id="rId239" Type="http://schemas.openxmlformats.org/officeDocument/2006/relationships/image" Target="../media/image538.png"/><Relationship Id="rId250" Type="http://schemas.openxmlformats.org/officeDocument/2006/relationships/customXml" Target="../ink/ink597.xml"/><Relationship Id="rId292" Type="http://schemas.openxmlformats.org/officeDocument/2006/relationships/customXml" Target="../ink/ink618.xml"/><Relationship Id="rId306" Type="http://schemas.openxmlformats.org/officeDocument/2006/relationships/customXml" Target="../ink/ink625.xml"/><Relationship Id="rId45" Type="http://schemas.openxmlformats.org/officeDocument/2006/relationships/image" Target="../media/image4410.png"/><Relationship Id="rId87" Type="http://schemas.openxmlformats.org/officeDocument/2006/relationships/image" Target="../media/image462.png"/><Relationship Id="rId110" Type="http://schemas.openxmlformats.org/officeDocument/2006/relationships/customXml" Target="../ink/ink527.xml"/><Relationship Id="rId152" Type="http://schemas.openxmlformats.org/officeDocument/2006/relationships/customXml" Target="../ink/ink548.xml"/><Relationship Id="rId194" Type="http://schemas.openxmlformats.org/officeDocument/2006/relationships/customXml" Target="../ink/ink569.xml"/><Relationship Id="rId208" Type="http://schemas.openxmlformats.org/officeDocument/2006/relationships/customXml" Target="../ink/ink576.xml"/><Relationship Id="rId261" Type="http://schemas.openxmlformats.org/officeDocument/2006/relationships/image" Target="../media/image549.png"/><Relationship Id="rId14" Type="http://schemas.openxmlformats.org/officeDocument/2006/relationships/customXml" Target="../ink/ink479.xml"/><Relationship Id="rId35" Type="http://schemas.openxmlformats.org/officeDocument/2006/relationships/image" Target="../media/image286.png"/><Relationship Id="rId56" Type="http://schemas.openxmlformats.org/officeDocument/2006/relationships/customXml" Target="../ink/ink500.xml"/><Relationship Id="rId77" Type="http://schemas.openxmlformats.org/officeDocument/2006/relationships/image" Target="../media/image4570.png"/><Relationship Id="rId100" Type="http://schemas.openxmlformats.org/officeDocument/2006/relationships/customXml" Target="../ink/ink522.xml"/><Relationship Id="rId282" Type="http://schemas.openxmlformats.org/officeDocument/2006/relationships/customXml" Target="../ink/ink613.xml"/><Relationship Id="rId317" Type="http://schemas.openxmlformats.org/officeDocument/2006/relationships/image" Target="../media/image577.png"/><Relationship Id="rId338" Type="http://schemas.openxmlformats.org/officeDocument/2006/relationships/customXml" Target="../ink/ink641.xml"/><Relationship Id="rId8" Type="http://schemas.openxmlformats.org/officeDocument/2006/relationships/customXml" Target="../ink/ink476.xml"/><Relationship Id="rId98" Type="http://schemas.openxmlformats.org/officeDocument/2006/relationships/customXml" Target="../ink/ink521.xml"/><Relationship Id="rId121" Type="http://schemas.openxmlformats.org/officeDocument/2006/relationships/image" Target="../media/image479.png"/><Relationship Id="rId142" Type="http://schemas.openxmlformats.org/officeDocument/2006/relationships/customXml" Target="../ink/ink543.xml"/><Relationship Id="rId163" Type="http://schemas.openxmlformats.org/officeDocument/2006/relationships/image" Target="../media/image500.png"/><Relationship Id="rId184" Type="http://schemas.openxmlformats.org/officeDocument/2006/relationships/customXml" Target="../ink/ink564.xml"/><Relationship Id="rId219" Type="http://schemas.openxmlformats.org/officeDocument/2006/relationships/image" Target="../media/image528.png"/><Relationship Id="rId230" Type="http://schemas.openxmlformats.org/officeDocument/2006/relationships/customXml" Target="../ink/ink587.xml"/><Relationship Id="rId251" Type="http://schemas.openxmlformats.org/officeDocument/2006/relationships/image" Target="../media/image544.png"/><Relationship Id="rId25" Type="http://schemas.openxmlformats.org/officeDocument/2006/relationships/image" Target="../media/image4320.png"/><Relationship Id="rId46" Type="http://schemas.openxmlformats.org/officeDocument/2006/relationships/customXml" Target="../ink/ink495.xml"/><Relationship Id="rId67" Type="http://schemas.openxmlformats.org/officeDocument/2006/relationships/image" Target="../media/image4520.png"/><Relationship Id="rId272" Type="http://schemas.openxmlformats.org/officeDocument/2006/relationships/customXml" Target="../ink/ink608.xml"/><Relationship Id="rId293" Type="http://schemas.openxmlformats.org/officeDocument/2006/relationships/image" Target="../media/image565.png"/><Relationship Id="rId307" Type="http://schemas.openxmlformats.org/officeDocument/2006/relationships/image" Target="../media/image572.png"/><Relationship Id="rId328" Type="http://schemas.openxmlformats.org/officeDocument/2006/relationships/customXml" Target="../ink/ink636.xml"/><Relationship Id="rId88" Type="http://schemas.openxmlformats.org/officeDocument/2006/relationships/customXml" Target="../ink/ink516.xml"/><Relationship Id="rId111" Type="http://schemas.openxmlformats.org/officeDocument/2006/relationships/image" Target="../media/image474.png"/><Relationship Id="rId132" Type="http://schemas.openxmlformats.org/officeDocument/2006/relationships/customXml" Target="../ink/ink538.xml"/><Relationship Id="rId153" Type="http://schemas.openxmlformats.org/officeDocument/2006/relationships/image" Target="../media/image495.png"/><Relationship Id="rId174" Type="http://schemas.openxmlformats.org/officeDocument/2006/relationships/customXml" Target="../ink/ink559.xml"/><Relationship Id="rId195" Type="http://schemas.openxmlformats.org/officeDocument/2006/relationships/image" Target="../media/image516.png"/><Relationship Id="rId209" Type="http://schemas.openxmlformats.org/officeDocument/2006/relationships/image" Target="../media/image523.png"/><Relationship Id="rId220" Type="http://schemas.openxmlformats.org/officeDocument/2006/relationships/customXml" Target="../ink/ink582.xml"/><Relationship Id="rId241" Type="http://schemas.openxmlformats.org/officeDocument/2006/relationships/image" Target="../media/image539.png"/><Relationship Id="rId15" Type="http://schemas.openxmlformats.org/officeDocument/2006/relationships/image" Target="../media/image4270.png"/><Relationship Id="rId36" Type="http://schemas.openxmlformats.org/officeDocument/2006/relationships/customXml" Target="../ink/ink490.xml"/><Relationship Id="rId57" Type="http://schemas.openxmlformats.org/officeDocument/2006/relationships/image" Target="../media/image4470.png"/><Relationship Id="rId262" Type="http://schemas.openxmlformats.org/officeDocument/2006/relationships/customXml" Target="../ink/ink603.xml"/><Relationship Id="rId283" Type="http://schemas.openxmlformats.org/officeDocument/2006/relationships/image" Target="../media/image560.png"/><Relationship Id="rId318" Type="http://schemas.openxmlformats.org/officeDocument/2006/relationships/customXml" Target="../ink/ink631.xml"/><Relationship Id="rId339" Type="http://schemas.openxmlformats.org/officeDocument/2006/relationships/image" Target="../media/image588.png"/><Relationship Id="rId78" Type="http://schemas.openxmlformats.org/officeDocument/2006/relationships/customXml" Target="../ink/ink511.xml"/><Relationship Id="rId99" Type="http://schemas.openxmlformats.org/officeDocument/2006/relationships/image" Target="../media/image468.png"/><Relationship Id="rId101" Type="http://schemas.openxmlformats.org/officeDocument/2006/relationships/image" Target="../media/image469.png"/><Relationship Id="rId122" Type="http://schemas.openxmlformats.org/officeDocument/2006/relationships/customXml" Target="../ink/ink533.xml"/><Relationship Id="rId143" Type="http://schemas.openxmlformats.org/officeDocument/2006/relationships/image" Target="../media/image490.png"/><Relationship Id="rId164" Type="http://schemas.openxmlformats.org/officeDocument/2006/relationships/customXml" Target="../ink/ink554.xml"/><Relationship Id="rId185" Type="http://schemas.openxmlformats.org/officeDocument/2006/relationships/image" Target="../media/image511.png"/><Relationship Id="rId9" Type="http://schemas.openxmlformats.org/officeDocument/2006/relationships/image" Target="../media/image4240.png"/><Relationship Id="rId210" Type="http://schemas.openxmlformats.org/officeDocument/2006/relationships/customXml" Target="../ink/ink577.xml"/><Relationship Id="rId26" Type="http://schemas.openxmlformats.org/officeDocument/2006/relationships/customXml" Target="../ink/ink485.xml"/><Relationship Id="rId231" Type="http://schemas.openxmlformats.org/officeDocument/2006/relationships/image" Target="../media/image534.png"/><Relationship Id="rId252" Type="http://schemas.openxmlformats.org/officeDocument/2006/relationships/customXml" Target="../ink/ink598.xml"/><Relationship Id="rId273" Type="http://schemas.openxmlformats.org/officeDocument/2006/relationships/image" Target="../media/image555.png"/><Relationship Id="rId294" Type="http://schemas.openxmlformats.org/officeDocument/2006/relationships/customXml" Target="../ink/ink619.xml"/><Relationship Id="rId308" Type="http://schemas.openxmlformats.org/officeDocument/2006/relationships/customXml" Target="../ink/ink626.xml"/><Relationship Id="rId329" Type="http://schemas.openxmlformats.org/officeDocument/2006/relationships/image" Target="../media/image583.png"/><Relationship Id="rId47" Type="http://schemas.openxmlformats.org/officeDocument/2006/relationships/image" Target="../media/image4420.png"/><Relationship Id="rId68" Type="http://schemas.openxmlformats.org/officeDocument/2006/relationships/customXml" Target="../ink/ink506.xml"/><Relationship Id="rId89" Type="http://schemas.openxmlformats.org/officeDocument/2006/relationships/image" Target="../media/image463.png"/><Relationship Id="rId112" Type="http://schemas.openxmlformats.org/officeDocument/2006/relationships/customXml" Target="../ink/ink528.xml"/><Relationship Id="rId133" Type="http://schemas.openxmlformats.org/officeDocument/2006/relationships/image" Target="../media/image485.png"/><Relationship Id="rId154" Type="http://schemas.openxmlformats.org/officeDocument/2006/relationships/customXml" Target="../ink/ink549.xml"/><Relationship Id="rId175" Type="http://schemas.openxmlformats.org/officeDocument/2006/relationships/image" Target="../media/image506.png"/><Relationship Id="rId340" Type="http://schemas.openxmlformats.org/officeDocument/2006/relationships/customXml" Target="../ink/ink642.xml"/><Relationship Id="rId196" Type="http://schemas.openxmlformats.org/officeDocument/2006/relationships/customXml" Target="../ink/ink570.xml"/><Relationship Id="rId200" Type="http://schemas.openxmlformats.org/officeDocument/2006/relationships/customXml" Target="../ink/ink572.xml"/><Relationship Id="rId16" Type="http://schemas.openxmlformats.org/officeDocument/2006/relationships/customXml" Target="../ink/ink480.xml"/><Relationship Id="rId221" Type="http://schemas.openxmlformats.org/officeDocument/2006/relationships/image" Target="../media/image529.png"/><Relationship Id="rId242" Type="http://schemas.openxmlformats.org/officeDocument/2006/relationships/customXml" Target="../ink/ink593.xml"/><Relationship Id="rId263" Type="http://schemas.openxmlformats.org/officeDocument/2006/relationships/image" Target="../media/image550.png"/><Relationship Id="rId284" Type="http://schemas.openxmlformats.org/officeDocument/2006/relationships/customXml" Target="../ink/ink614.xml"/><Relationship Id="rId319" Type="http://schemas.openxmlformats.org/officeDocument/2006/relationships/image" Target="../media/image578.png"/><Relationship Id="rId37" Type="http://schemas.openxmlformats.org/officeDocument/2006/relationships/image" Target="../media/image4370.png"/><Relationship Id="rId58" Type="http://schemas.openxmlformats.org/officeDocument/2006/relationships/customXml" Target="../ink/ink501.xml"/><Relationship Id="rId79" Type="http://schemas.openxmlformats.org/officeDocument/2006/relationships/image" Target="../media/image4580.png"/><Relationship Id="rId102" Type="http://schemas.openxmlformats.org/officeDocument/2006/relationships/customXml" Target="../ink/ink523.xml"/><Relationship Id="rId123" Type="http://schemas.openxmlformats.org/officeDocument/2006/relationships/image" Target="../media/image480.png"/><Relationship Id="rId144" Type="http://schemas.openxmlformats.org/officeDocument/2006/relationships/customXml" Target="../ink/ink544.xml"/><Relationship Id="rId330" Type="http://schemas.openxmlformats.org/officeDocument/2006/relationships/customXml" Target="../ink/ink637.xml"/><Relationship Id="rId90" Type="http://schemas.openxmlformats.org/officeDocument/2006/relationships/customXml" Target="../ink/ink517.xml"/><Relationship Id="rId165" Type="http://schemas.openxmlformats.org/officeDocument/2006/relationships/image" Target="../media/image501.png"/><Relationship Id="rId186" Type="http://schemas.openxmlformats.org/officeDocument/2006/relationships/customXml" Target="../ink/ink565.xml"/><Relationship Id="rId211" Type="http://schemas.openxmlformats.org/officeDocument/2006/relationships/image" Target="../media/image524.png"/><Relationship Id="rId232" Type="http://schemas.openxmlformats.org/officeDocument/2006/relationships/customXml" Target="../ink/ink588.xml"/><Relationship Id="rId253" Type="http://schemas.openxmlformats.org/officeDocument/2006/relationships/image" Target="../media/image545.png"/><Relationship Id="rId274" Type="http://schemas.openxmlformats.org/officeDocument/2006/relationships/customXml" Target="../ink/ink609.xml"/><Relationship Id="rId295" Type="http://schemas.openxmlformats.org/officeDocument/2006/relationships/image" Target="../media/image566.png"/><Relationship Id="rId309" Type="http://schemas.openxmlformats.org/officeDocument/2006/relationships/image" Target="../media/image573.png"/><Relationship Id="rId27" Type="http://schemas.openxmlformats.org/officeDocument/2006/relationships/image" Target="../media/image4330.png"/><Relationship Id="rId48" Type="http://schemas.openxmlformats.org/officeDocument/2006/relationships/customXml" Target="../ink/ink496.xml"/><Relationship Id="rId69" Type="http://schemas.openxmlformats.org/officeDocument/2006/relationships/image" Target="../media/image4530.png"/><Relationship Id="rId113" Type="http://schemas.openxmlformats.org/officeDocument/2006/relationships/image" Target="../media/image475.png"/><Relationship Id="rId134" Type="http://schemas.openxmlformats.org/officeDocument/2006/relationships/customXml" Target="../ink/ink539.xml"/><Relationship Id="rId320" Type="http://schemas.openxmlformats.org/officeDocument/2006/relationships/customXml" Target="../ink/ink632.xml"/><Relationship Id="rId80" Type="http://schemas.openxmlformats.org/officeDocument/2006/relationships/customXml" Target="../ink/ink512.xml"/><Relationship Id="rId155" Type="http://schemas.openxmlformats.org/officeDocument/2006/relationships/image" Target="../media/image496.png"/><Relationship Id="rId176" Type="http://schemas.openxmlformats.org/officeDocument/2006/relationships/customXml" Target="../ink/ink560.xml"/><Relationship Id="rId197" Type="http://schemas.openxmlformats.org/officeDocument/2006/relationships/image" Target="../media/image517.png"/><Relationship Id="rId341" Type="http://schemas.openxmlformats.org/officeDocument/2006/relationships/image" Target="../media/image589.png"/><Relationship Id="rId201" Type="http://schemas.openxmlformats.org/officeDocument/2006/relationships/image" Target="../media/image519.png"/><Relationship Id="rId222" Type="http://schemas.openxmlformats.org/officeDocument/2006/relationships/customXml" Target="../ink/ink583.xml"/><Relationship Id="rId243" Type="http://schemas.openxmlformats.org/officeDocument/2006/relationships/image" Target="../media/image540.png"/><Relationship Id="rId264" Type="http://schemas.openxmlformats.org/officeDocument/2006/relationships/customXml" Target="../ink/ink604.xml"/><Relationship Id="rId285" Type="http://schemas.openxmlformats.org/officeDocument/2006/relationships/image" Target="../media/image561.png"/><Relationship Id="rId17" Type="http://schemas.openxmlformats.org/officeDocument/2006/relationships/image" Target="../media/image4280.png"/><Relationship Id="rId38" Type="http://schemas.openxmlformats.org/officeDocument/2006/relationships/customXml" Target="../ink/ink491.xml"/><Relationship Id="rId59" Type="http://schemas.openxmlformats.org/officeDocument/2006/relationships/image" Target="../media/image4480.png"/><Relationship Id="rId103" Type="http://schemas.openxmlformats.org/officeDocument/2006/relationships/image" Target="../media/image470.png"/><Relationship Id="rId124" Type="http://schemas.openxmlformats.org/officeDocument/2006/relationships/customXml" Target="../ink/ink534.xml"/><Relationship Id="rId310" Type="http://schemas.openxmlformats.org/officeDocument/2006/relationships/customXml" Target="../ink/ink627.xml"/><Relationship Id="rId70" Type="http://schemas.openxmlformats.org/officeDocument/2006/relationships/customXml" Target="../ink/ink507.xml"/><Relationship Id="rId91" Type="http://schemas.openxmlformats.org/officeDocument/2006/relationships/image" Target="../media/image464.png"/><Relationship Id="rId145" Type="http://schemas.openxmlformats.org/officeDocument/2006/relationships/image" Target="../media/image491.png"/><Relationship Id="rId166" Type="http://schemas.openxmlformats.org/officeDocument/2006/relationships/customXml" Target="../ink/ink555.xml"/><Relationship Id="rId187" Type="http://schemas.openxmlformats.org/officeDocument/2006/relationships/image" Target="../media/image512.png"/><Relationship Id="rId331" Type="http://schemas.openxmlformats.org/officeDocument/2006/relationships/image" Target="../media/image584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578.xml"/><Relationship Id="rId233" Type="http://schemas.openxmlformats.org/officeDocument/2006/relationships/image" Target="../media/image535.png"/><Relationship Id="rId254" Type="http://schemas.openxmlformats.org/officeDocument/2006/relationships/customXml" Target="../ink/ink599.xml"/><Relationship Id="rId28" Type="http://schemas.openxmlformats.org/officeDocument/2006/relationships/customXml" Target="../ink/ink486.xml"/><Relationship Id="rId49" Type="http://schemas.openxmlformats.org/officeDocument/2006/relationships/image" Target="../media/image4430.png"/><Relationship Id="rId114" Type="http://schemas.openxmlformats.org/officeDocument/2006/relationships/customXml" Target="../ink/ink529.xml"/><Relationship Id="rId275" Type="http://schemas.openxmlformats.org/officeDocument/2006/relationships/image" Target="../media/image556.png"/><Relationship Id="rId296" Type="http://schemas.openxmlformats.org/officeDocument/2006/relationships/customXml" Target="../ink/ink620.xml"/><Relationship Id="rId300" Type="http://schemas.openxmlformats.org/officeDocument/2006/relationships/customXml" Target="../ink/ink622.xml"/><Relationship Id="rId60" Type="http://schemas.openxmlformats.org/officeDocument/2006/relationships/customXml" Target="../ink/ink502.xml"/><Relationship Id="rId81" Type="http://schemas.openxmlformats.org/officeDocument/2006/relationships/image" Target="../media/image4590.png"/><Relationship Id="rId135" Type="http://schemas.openxmlformats.org/officeDocument/2006/relationships/image" Target="../media/image486.png"/><Relationship Id="rId156" Type="http://schemas.openxmlformats.org/officeDocument/2006/relationships/customXml" Target="../ink/ink550.xml"/><Relationship Id="rId177" Type="http://schemas.openxmlformats.org/officeDocument/2006/relationships/image" Target="../media/image507.png"/><Relationship Id="rId198" Type="http://schemas.openxmlformats.org/officeDocument/2006/relationships/customXml" Target="../ink/ink571.xml"/><Relationship Id="rId321" Type="http://schemas.openxmlformats.org/officeDocument/2006/relationships/image" Target="../media/image579.png"/><Relationship Id="rId342" Type="http://schemas.openxmlformats.org/officeDocument/2006/relationships/customXml" Target="../ink/ink643.xml"/><Relationship Id="rId202" Type="http://schemas.openxmlformats.org/officeDocument/2006/relationships/customXml" Target="../ink/ink573.xml"/><Relationship Id="rId223" Type="http://schemas.openxmlformats.org/officeDocument/2006/relationships/image" Target="../media/image530.png"/><Relationship Id="rId244" Type="http://schemas.openxmlformats.org/officeDocument/2006/relationships/customXml" Target="../ink/ink594.xml"/><Relationship Id="rId18" Type="http://schemas.openxmlformats.org/officeDocument/2006/relationships/customXml" Target="../ink/ink481.xml"/><Relationship Id="rId39" Type="http://schemas.openxmlformats.org/officeDocument/2006/relationships/image" Target="../media/image4380.png"/><Relationship Id="rId265" Type="http://schemas.openxmlformats.org/officeDocument/2006/relationships/image" Target="../media/image551.png"/><Relationship Id="rId286" Type="http://schemas.openxmlformats.org/officeDocument/2006/relationships/customXml" Target="../ink/ink615.xml"/><Relationship Id="rId50" Type="http://schemas.openxmlformats.org/officeDocument/2006/relationships/customXml" Target="../ink/ink497.xml"/><Relationship Id="rId104" Type="http://schemas.openxmlformats.org/officeDocument/2006/relationships/customXml" Target="../ink/ink524.xml"/><Relationship Id="rId125" Type="http://schemas.openxmlformats.org/officeDocument/2006/relationships/image" Target="../media/image481.png"/><Relationship Id="rId146" Type="http://schemas.openxmlformats.org/officeDocument/2006/relationships/customXml" Target="../ink/ink545.xml"/><Relationship Id="rId167" Type="http://schemas.openxmlformats.org/officeDocument/2006/relationships/image" Target="../media/image502.png"/><Relationship Id="rId188" Type="http://schemas.openxmlformats.org/officeDocument/2006/relationships/customXml" Target="../ink/ink566.xml"/><Relationship Id="rId311" Type="http://schemas.openxmlformats.org/officeDocument/2006/relationships/image" Target="../media/image574.png"/><Relationship Id="rId332" Type="http://schemas.openxmlformats.org/officeDocument/2006/relationships/customXml" Target="../ink/ink638.xml"/><Relationship Id="rId71" Type="http://schemas.openxmlformats.org/officeDocument/2006/relationships/image" Target="../media/image4540.png"/><Relationship Id="rId92" Type="http://schemas.openxmlformats.org/officeDocument/2006/relationships/customXml" Target="../ink/ink518.xml"/><Relationship Id="rId213" Type="http://schemas.openxmlformats.org/officeDocument/2006/relationships/image" Target="../media/image525.png"/><Relationship Id="rId234" Type="http://schemas.openxmlformats.org/officeDocument/2006/relationships/customXml" Target="../ink/ink589.xml"/><Relationship Id="rId2" Type="http://schemas.openxmlformats.org/officeDocument/2006/relationships/customXml" Target="../ink/ink473.xml"/><Relationship Id="rId29" Type="http://schemas.openxmlformats.org/officeDocument/2006/relationships/image" Target="../media/image4340.png"/><Relationship Id="rId255" Type="http://schemas.openxmlformats.org/officeDocument/2006/relationships/image" Target="../media/image546.png"/><Relationship Id="rId276" Type="http://schemas.openxmlformats.org/officeDocument/2006/relationships/customXml" Target="../ink/ink610.xml"/><Relationship Id="rId297" Type="http://schemas.openxmlformats.org/officeDocument/2006/relationships/image" Target="../media/image567.png"/><Relationship Id="rId40" Type="http://schemas.openxmlformats.org/officeDocument/2006/relationships/customXml" Target="../ink/ink492.xml"/><Relationship Id="rId115" Type="http://schemas.openxmlformats.org/officeDocument/2006/relationships/image" Target="../media/image476.png"/><Relationship Id="rId136" Type="http://schemas.openxmlformats.org/officeDocument/2006/relationships/customXml" Target="../ink/ink540.xml"/><Relationship Id="rId157" Type="http://schemas.openxmlformats.org/officeDocument/2006/relationships/image" Target="../media/image497.png"/><Relationship Id="rId178" Type="http://schemas.openxmlformats.org/officeDocument/2006/relationships/customXml" Target="../ink/ink561.xml"/><Relationship Id="rId301" Type="http://schemas.openxmlformats.org/officeDocument/2006/relationships/image" Target="../media/image569.png"/><Relationship Id="rId322" Type="http://schemas.openxmlformats.org/officeDocument/2006/relationships/customXml" Target="../ink/ink633.xml"/><Relationship Id="rId343" Type="http://schemas.openxmlformats.org/officeDocument/2006/relationships/image" Target="../media/image590.png"/><Relationship Id="rId61" Type="http://schemas.openxmlformats.org/officeDocument/2006/relationships/image" Target="../media/image4490.png"/><Relationship Id="rId82" Type="http://schemas.openxmlformats.org/officeDocument/2006/relationships/customXml" Target="../ink/ink513.xml"/><Relationship Id="rId199" Type="http://schemas.openxmlformats.org/officeDocument/2006/relationships/image" Target="../media/image518.png"/><Relationship Id="rId203" Type="http://schemas.openxmlformats.org/officeDocument/2006/relationships/image" Target="../media/image520.png"/><Relationship Id="rId19" Type="http://schemas.openxmlformats.org/officeDocument/2006/relationships/image" Target="../media/image4290.png"/><Relationship Id="rId224" Type="http://schemas.openxmlformats.org/officeDocument/2006/relationships/customXml" Target="../ink/ink584.xml"/><Relationship Id="rId245" Type="http://schemas.openxmlformats.org/officeDocument/2006/relationships/image" Target="../media/image541.png"/><Relationship Id="rId266" Type="http://schemas.openxmlformats.org/officeDocument/2006/relationships/customXml" Target="../ink/ink605.xml"/><Relationship Id="rId287" Type="http://schemas.openxmlformats.org/officeDocument/2006/relationships/image" Target="../media/image562.png"/><Relationship Id="rId30" Type="http://schemas.openxmlformats.org/officeDocument/2006/relationships/customXml" Target="../ink/ink487.xml"/><Relationship Id="rId105" Type="http://schemas.openxmlformats.org/officeDocument/2006/relationships/image" Target="../media/image471.png"/><Relationship Id="rId126" Type="http://schemas.openxmlformats.org/officeDocument/2006/relationships/customXml" Target="../ink/ink535.xml"/><Relationship Id="rId147" Type="http://schemas.openxmlformats.org/officeDocument/2006/relationships/image" Target="../media/image492.png"/><Relationship Id="rId168" Type="http://schemas.openxmlformats.org/officeDocument/2006/relationships/customXml" Target="../ink/ink556.xml"/><Relationship Id="rId312" Type="http://schemas.openxmlformats.org/officeDocument/2006/relationships/customXml" Target="../ink/ink628.xml"/><Relationship Id="rId333" Type="http://schemas.openxmlformats.org/officeDocument/2006/relationships/image" Target="../media/image585.png"/><Relationship Id="rId51" Type="http://schemas.openxmlformats.org/officeDocument/2006/relationships/image" Target="../media/image4440.png"/><Relationship Id="rId72" Type="http://schemas.openxmlformats.org/officeDocument/2006/relationships/customXml" Target="../ink/ink508.xml"/><Relationship Id="rId93" Type="http://schemas.openxmlformats.org/officeDocument/2006/relationships/image" Target="../media/image465.png"/><Relationship Id="rId189" Type="http://schemas.openxmlformats.org/officeDocument/2006/relationships/image" Target="../media/image513.png"/><Relationship Id="rId3" Type="http://schemas.openxmlformats.org/officeDocument/2006/relationships/image" Target="../media/image4210.png"/><Relationship Id="rId214" Type="http://schemas.openxmlformats.org/officeDocument/2006/relationships/customXml" Target="../ink/ink579.xml"/><Relationship Id="rId235" Type="http://schemas.openxmlformats.org/officeDocument/2006/relationships/image" Target="../media/image536.png"/><Relationship Id="rId256" Type="http://schemas.openxmlformats.org/officeDocument/2006/relationships/customXml" Target="../ink/ink600.xml"/><Relationship Id="rId277" Type="http://schemas.openxmlformats.org/officeDocument/2006/relationships/image" Target="../media/image557.png"/><Relationship Id="rId298" Type="http://schemas.openxmlformats.org/officeDocument/2006/relationships/customXml" Target="../ink/ink621.xml"/><Relationship Id="rId116" Type="http://schemas.openxmlformats.org/officeDocument/2006/relationships/customXml" Target="../ink/ink530.xml"/><Relationship Id="rId137" Type="http://schemas.openxmlformats.org/officeDocument/2006/relationships/image" Target="../media/image487.png"/><Relationship Id="rId158" Type="http://schemas.openxmlformats.org/officeDocument/2006/relationships/customXml" Target="../ink/ink551.xml"/><Relationship Id="rId302" Type="http://schemas.openxmlformats.org/officeDocument/2006/relationships/customXml" Target="../ink/ink623.xml"/><Relationship Id="rId323" Type="http://schemas.openxmlformats.org/officeDocument/2006/relationships/image" Target="../media/image580.png"/><Relationship Id="rId344" Type="http://schemas.openxmlformats.org/officeDocument/2006/relationships/customXml" Target="../ink/ink644.xml"/><Relationship Id="rId20" Type="http://schemas.openxmlformats.org/officeDocument/2006/relationships/customXml" Target="../ink/ink482.xml"/><Relationship Id="rId41" Type="http://schemas.openxmlformats.org/officeDocument/2006/relationships/image" Target="../media/image4390.png"/><Relationship Id="rId62" Type="http://schemas.openxmlformats.org/officeDocument/2006/relationships/customXml" Target="../ink/ink503.xml"/><Relationship Id="rId83" Type="http://schemas.openxmlformats.org/officeDocument/2006/relationships/image" Target="../media/image4600.png"/><Relationship Id="rId179" Type="http://schemas.openxmlformats.org/officeDocument/2006/relationships/image" Target="../media/image508.png"/><Relationship Id="rId190" Type="http://schemas.openxmlformats.org/officeDocument/2006/relationships/customXml" Target="../ink/ink567.xml"/><Relationship Id="rId204" Type="http://schemas.openxmlformats.org/officeDocument/2006/relationships/customXml" Target="../ink/ink574.xml"/><Relationship Id="rId225" Type="http://schemas.openxmlformats.org/officeDocument/2006/relationships/image" Target="../media/image531.png"/><Relationship Id="rId246" Type="http://schemas.openxmlformats.org/officeDocument/2006/relationships/customXml" Target="../ink/ink595.xml"/><Relationship Id="rId267" Type="http://schemas.openxmlformats.org/officeDocument/2006/relationships/image" Target="../media/image552.png"/><Relationship Id="rId288" Type="http://schemas.openxmlformats.org/officeDocument/2006/relationships/customXml" Target="../ink/ink616.xml"/><Relationship Id="rId106" Type="http://schemas.openxmlformats.org/officeDocument/2006/relationships/customXml" Target="../ink/ink525.xml"/><Relationship Id="rId127" Type="http://schemas.openxmlformats.org/officeDocument/2006/relationships/image" Target="../media/image482.png"/><Relationship Id="rId313" Type="http://schemas.openxmlformats.org/officeDocument/2006/relationships/image" Target="../media/image575.png"/><Relationship Id="rId10" Type="http://schemas.openxmlformats.org/officeDocument/2006/relationships/customXml" Target="../ink/ink477.xml"/><Relationship Id="rId31" Type="http://schemas.openxmlformats.org/officeDocument/2006/relationships/image" Target="../media/image4350.png"/><Relationship Id="rId52" Type="http://schemas.openxmlformats.org/officeDocument/2006/relationships/customXml" Target="../ink/ink498.xml"/><Relationship Id="rId73" Type="http://schemas.openxmlformats.org/officeDocument/2006/relationships/image" Target="../media/image4550.png"/><Relationship Id="rId94" Type="http://schemas.openxmlformats.org/officeDocument/2006/relationships/customXml" Target="../ink/ink519.xml"/><Relationship Id="rId148" Type="http://schemas.openxmlformats.org/officeDocument/2006/relationships/customXml" Target="../ink/ink546.xml"/><Relationship Id="rId169" Type="http://schemas.openxmlformats.org/officeDocument/2006/relationships/image" Target="../media/image503.png"/><Relationship Id="rId334" Type="http://schemas.openxmlformats.org/officeDocument/2006/relationships/customXml" Target="../ink/ink639.xml"/><Relationship Id="rId4" Type="http://schemas.openxmlformats.org/officeDocument/2006/relationships/customXml" Target="../ink/ink474.xml"/><Relationship Id="rId180" Type="http://schemas.openxmlformats.org/officeDocument/2006/relationships/customXml" Target="../ink/ink562.xml"/><Relationship Id="rId215" Type="http://schemas.openxmlformats.org/officeDocument/2006/relationships/image" Target="../media/image526.png"/><Relationship Id="rId236" Type="http://schemas.openxmlformats.org/officeDocument/2006/relationships/customXml" Target="../ink/ink590.xml"/><Relationship Id="rId257" Type="http://schemas.openxmlformats.org/officeDocument/2006/relationships/image" Target="../media/image547.png"/><Relationship Id="rId278" Type="http://schemas.openxmlformats.org/officeDocument/2006/relationships/customXml" Target="../ink/ink611.xml"/><Relationship Id="rId303" Type="http://schemas.openxmlformats.org/officeDocument/2006/relationships/image" Target="../media/image570.png"/><Relationship Id="rId42" Type="http://schemas.openxmlformats.org/officeDocument/2006/relationships/customXml" Target="../ink/ink493.xml"/><Relationship Id="rId84" Type="http://schemas.openxmlformats.org/officeDocument/2006/relationships/customXml" Target="../ink/ink514.xml"/><Relationship Id="rId138" Type="http://schemas.openxmlformats.org/officeDocument/2006/relationships/customXml" Target="../ink/ink541.xml"/><Relationship Id="rId345" Type="http://schemas.openxmlformats.org/officeDocument/2006/relationships/image" Target="../media/image591.png"/><Relationship Id="rId191" Type="http://schemas.openxmlformats.org/officeDocument/2006/relationships/image" Target="../media/image514.png"/><Relationship Id="rId205" Type="http://schemas.openxmlformats.org/officeDocument/2006/relationships/image" Target="../media/image521.png"/><Relationship Id="rId247" Type="http://schemas.openxmlformats.org/officeDocument/2006/relationships/image" Target="../media/image542.png"/><Relationship Id="rId107" Type="http://schemas.openxmlformats.org/officeDocument/2006/relationships/image" Target="../media/image472.png"/><Relationship Id="rId289" Type="http://schemas.openxmlformats.org/officeDocument/2006/relationships/image" Target="../media/image563.png"/><Relationship Id="rId11" Type="http://schemas.openxmlformats.org/officeDocument/2006/relationships/image" Target="../media/image4250.png"/><Relationship Id="rId53" Type="http://schemas.openxmlformats.org/officeDocument/2006/relationships/image" Target="../media/image4450.png"/><Relationship Id="rId149" Type="http://schemas.openxmlformats.org/officeDocument/2006/relationships/image" Target="../media/image493.png"/><Relationship Id="rId314" Type="http://schemas.openxmlformats.org/officeDocument/2006/relationships/customXml" Target="../ink/ink629.xml"/><Relationship Id="rId95" Type="http://schemas.openxmlformats.org/officeDocument/2006/relationships/image" Target="../media/image466.png"/><Relationship Id="rId160" Type="http://schemas.openxmlformats.org/officeDocument/2006/relationships/customXml" Target="../ink/ink552.xml"/><Relationship Id="rId216" Type="http://schemas.openxmlformats.org/officeDocument/2006/relationships/customXml" Target="../ink/ink580.xml"/><Relationship Id="rId258" Type="http://schemas.openxmlformats.org/officeDocument/2006/relationships/customXml" Target="../ink/ink601.xml"/><Relationship Id="rId22" Type="http://schemas.openxmlformats.org/officeDocument/2006/relationships/customXml" Target="../ink/ink483.xml"/><Relationship Id="rId64" Type="http://schemas.openxmlformats.org/officeDocument/2006/relationships/customXml" Target="../ink/ink504.xml"/><Relationship Id="rId118" Type="http://schemas.openxmlformats.org/officeDocument/2006/relationships/customXml" Target="../ink/ink531.xml"/><Relationship Id="rId325" Type="http://schemas.openxmlformats.org/officeDocument/2006/relationships/image" Target="../media/image581.png"/><Relationship Id="rId171" Type="http://schemas.openxmlformats.org/officeDocument/2006/relationships/image" Target="../media/image504.png"/><Relationship Id="rId227" Type="http://schemas.openxmlformats.org/officeDocument/2006/relationships/image" Target="../media/image532.png"/><Relationship Id="rId269" Type="http://schemas.openxmlformats.org/officeDocument/2006/relationships/image" Target="../media/image553.png"/><Relationship Id="rId33" Type="http://schemas.openxmlformats.org/officeDocument/2006/relationships/image" Target="../media/image4360.png"/><Relationship Id="rId129" Type="http://schemas.openxmlformats.org/officeDocument/2006/relationships/image" Target="../media/image483.png"/><Relationship Id="rId280" Type="http://schemas.openxmlformats.org/officeDocument/2006/relationships/customXml" Target="../ink/ink612.xml"/><Relationship Id="rId336" Type="http://schemas.openxmlformats.org/officeDocument/2006/relationships/customXml" Target="../ink/ink640.xml"/><Relationship Id="rId75" Type="http://schemas.openxmlformats.org/officeDocument/2006/relationships/image" Target="../media/image4560.png"/><Relationship Id="rId140" Type="http://schemas.openxmlformats.org/officeDocument/2006/relationships/customXml" Target="../ink/ink542.xml"/><Relationship Id="rId182" Type="http://schemas.openxmlformats.org/officeDocument/2006/relationships/customXml" Target="../ink/ink563.xml"/><Relationship Id="rId6" Type="http://schemas.openxmlformats.org/officeDocument/2006/relationships/customXml" Target="../ink/ink475.xml"/><Relationship Id="rId238" Type="http://schemas.openxmlformats.org/officeDocument/2006/relationships/customXml" Target="../ink/ink591.xml"/><Relationship Id="rId291" Type="http://schemas.openxmlformats.org/officeDocument/2006/relationships/image" Target="../media/image564.png"/><Relationship Id="rId305" Type="http://schemas.openxmlformats.org/officeDocument/2006/relationships/image" Target="../media/image571.png"/><Relationship Id="rId347" Type="http://schemas.openxmlformats.org/officeDocument/2006/relationships/image" Target="../media/image592.png"/><Relationship Id="rId44" Type="http://schemas.openxmlformats.org/officeDocument/2006/relationships/customXml" Target="../ink/ink494.xml"/><Relationship Id="rId86" Type="http://schemas.openxmlformats.org/officeDocument/2006/relationships/customXml" Target="../ink/ink515.xml"/><Relationship Id="rId151" Type="http://schemas.openxmlformats.org/officeDocument/2006/relationships/image" Target="../media/image494.png"/><Relationship Id="rId193" Type="http://schemas.openxmlformats.org/officeDocument/2006/relationships/image" Target="../media/image515.png"/><Relationship Id="rId207" Type="http://schemas.openxmlformats.org/officeDocument/2006/relationships/image" Target="../media/image522.png"/><Relationship Id="rId249" Type="http://schemas.openxmlformats.org/officeDocument/2006/relationships/image" Target="../media/image543.png"/><Relationship Id="rId13" Type="http://schemas.openxmlformats.org/officeDocument/2006/relationships/image" Target="../media/image4260.png"/><Relationship Id="rId109" Type="http://schemas.openxmlformats.org/officeDocument/2006/relationships/image" Target="../media/image473.png"/><Relationship Id="rId260" Type="http://schemas.openxmlformats.org/officeDocument/2006/relationships/customXml" Target="../ink/ink602.xml"/><Relationship Id="rId316" Type="http://schemas.openxmlformats.org/officeDocument/2006/relationships/customXml" Target="../ink/ink630.xml"/><Relationship Id="rId55" Type="http://schemas.openxmlformats.org/officeDocument/2006/relationships/image" Target="../media/image4460.png"/><Relationship Id="rId97" Type="http://schemas.openxmlformats.org/officeDocument/2006/relationships/image" Target="../media/image467.png"/><Relationship Id="rId120" Type="http://schemas.openxmlformats.org/officeDocument/2006/relationships/customXml" Target="../ink/ink532.xml"/><Relationship Id="rId162" Type="http://schemas.openxmlformats.org/officeDocument/2006/relationships/customXml" Target="../ink/ink553.xml"/><Relationship Id="rId218" Type="http://schemas.openxmlformats.org/officeDocument/2006/relationships/customXml" Target="../ink/ink581.xml"/><Relationship Id="rId271" Type="http://schemas.openxmlformats.org/officeDocument/2006/relationships/image" Target="../media/image554.png"/><Relationship Id="rId24" Type="http://schemas.openxmlformats.org/officeDocument/2006/relationships/customXml" Target="../ink/ink484.xml"/><Relationship Id="rId66" Type="http://schemas.openxmlformats.org/officeDocument/2006/relationships/customXml" Target="../ink/ink505.xml"/><Relationship Id="rId131" Type="http://schemas.openxmlformats.org/officeDocument/2006/relationships/image" Target="../media/image484.png"/><Relationship Id="rId327" Type="http://schemas.openxmlformats.org/officeDocument/2006/relationships/image" Target="../media/image582.png"/><Relationship Id="rId173" Type="http://schemas.openxmlformats.org/officeDocument/2006/relationships/image" Target="../media/image505.png"/><Relationship Id="rId229" Type="http://schemas.openxmlformats.org/officeDocument/2006/relationships/image" Target="../media/image533.png"/><Relationship Id="rId240" Type="http://schemas.openxmlformats.org/officeDocument/2006/relationships/customXml" Target="../ink/ink592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44.png"/><Relationship Id="rId299" Type="http://schemas.openxmlformats.org/officeDocument/2006/relationships/image" Target="../media/image735.png"/><Relationship Id="rId21" Type="http://schemas.openxmlformats.org/officeDocument/2006/relationships/image" Target="../media/image596.png"/><Relationship Id="rId63" Type="http://schemas.openxmlformats.org/officeDocument/2006/relationships/image" Target="../media/image617.png"/><Relationship Id="rId159" Type="http://schemas.openxmlformats.org/officeDocument/2006/relationships/image" Target="../media/image665.png"/><Relationship Id="rId324" Type="http://schemas.openxmlformats.org/officeDocument/2006/relationships/customXml" Target="../ink/ink807.xml"/><Relationship Id="rId366" Type="http://schemas.openxmlformats.org/officeDocument/2006/relationships/customXml" Target="../ink/ink828.xml"/><Relationship Id="rId170" Type="http://schemas.openxmlformats.org/officeDocument/2006/relationships/customXml" Target="../ink/ink730.xml"/><Relationship Id="rId226" Type="http://schemas.openxmlformats.org/officeDocument/2006/relationships/customXml" Target="../ink/ink758.xml"/><Relationship Id="rId268" Type="http://schemas.openxmlformats.org/officeDocument/2006/relationships/customXml" Target="../ink/ink779.xml"/><Relationship Id="rId32" Type="http://schemas.openxmlformats.org/officeDocument/2006/relationships/customXml" Target="../ink/ink661.xml"/><Relationship Id="rId74" Type="http://schemas.openxmlformats.org/officeDocument/2006/relationships/customXml" Target="../ink/ink682.xml"/><Relationship Id="rId128" Type="http://schemas.openxmlformats.org/officeDocument/2006/relationships/customXml" Target="../ink/ink709.xml"/><Relationship Id="rId335" Type="http://schemas.openxmlformats.org/officeDocument/2006/relationships/image" Target="../media/image753.png"/><Relationship Id="rId5" Type="http://schemas.openxmlformats.org/officeDocument/2006/relationships/image" Target="../media/image5880.png"/><Relationship Id="rId181" Type="http://schemas.openxmlformats.org/officeDocument/2006/relationships/image" Target="../media/image676.png"/><Relationship Id="rId237" Type="http://schemas.openxmlformats.org/officeDocument/2006/relationships/image" Target="../media/image704.png"/><Relationship Id="rId279" Type="http://schemas.openxmlformats.org/officeDocument/2006/relationships/image" Target="../media/image725.png"/><Relationship Id="rId43" Type="http://schemas.openxmlformats.org/officeDocument/2006/relationships/image" Target="../media/image607.png"/><Relationship Id="rId139" Type="http://schemas.openxmlformats.org/officeDocument/2006/relationships/image" Target="../media/image655.png"/><Relationship Id="rId290" Type="http://schemas.openxmlformats.org/officeDocument/2006/relationships/customXml" Target="../ink/ink790.xml"/><Relationship Id="rId304" Type="http://schemas.openxmlformats.org/officeDocument/2006/relationships/customXml" Target="../ink/ink797.xml"/><Relationship Id="rId346" Type="http://schemas.openxmlformats.org/officeDocument/2006/relationships/customXml" Target="../ink/ink818.xml"/><Relationship Id="rId85" Type="http://schemas.openxmlformats.org/officeDocument/2006/relationships/image" Target="../media/image628.png"/><Relationship Id="rId150" Type="http://schemas.openxmlformats.org/officeDocument/2006/relationships/customXml" Target="../ink/ink720.xml"/><Relationship Id="rId192" Type="http://schemas.openxmlformats.org/officeDocument/2006/relationships/customXml" Target="../ink/ink741.xml"/><Relationship Id="rId206" Type="http://schemas.openxmlformats.org/officeDocument/2006/relationships/customXml" Target="../ink/ink748.xml"/><Relationship Id="rId248" Type="http://schemas.openxmlformats.org/officeDocument/2006/relationships/customXml" Target="../ink/ink769.xml"/><Relationship Id="rId12" Type="http://schemas.openxmlformats.org/officeDocument/2006/relationships/customXml" Target="../ink/ink651.xml"/><Relationship Id="rId108" Type="http://schemas.openxmlformats.org/officeDocument/2006/relationships/customXml" Target="../ink/ink699.xml"/><Relationship Id="rId315" Type="http://schemas.openxmlformats.org/officeDocument/2006/relationships/image" Target="../media/image743.png"/><Relationship Id="rId357" Type="http://schemas.openxmlformats.org/officeDocument/2006/relationships/image" Target="../media/image764.png"/><Relationship Id="rId54" Type="http://schemas.openxmlformats.org/officeDocument/2006/relationships/customXml" Target="../ink/ink672.xml"/><Relationship Id="rId96" Type="http://schemas.openxmlformats.org/officeDocument/2006/relationships/customXml" Target="../ink/ink693.xml"/><Relationship Id="rId161" Type="http://schemas.openxmlformats.org/officeDocument/2006/relationships/image" Target="../media/image666.png"/><Relationship Id="rId217" Type="http://schemas.openxmlformats.org/officeDocument/2006/relationships/image" Target="../media/image694.png"/><Relationship Id="rId259" Type="http://schemas.openxmlformats.org/officeDocument/2006/relationships/image" Target="../media/image715.png"/><Relationship Id="rId23" Type="http://schemas.openxmlformats.org/officeDocument/2006/relationships/image" Target="../media/image597.png"/><Relationship Id="rId119" Type="http://schemas.openxmlformats.org/officeDocument/2006/relationships/image" Target="../media/image645.png"/><Relationship Id="rId270" Type="http://schemas.openxmlformats.org/officeDocument/2006/relationships/customXml" Target="../ink/ink780.xml"/><Relationship Id="rId326" Type="http://schemas.openxmlformats.org/officeDocument/2006/relationships/customXml" Target="../ink/ink808.xml"/><Relationship Id="rId65" Type="http://schemas.openxmlformats.org/officeDocument/2006/relationships/image" Target="../media/image618.png"/><Relationship Id="rId130" Type="http://schemas.openxmlformats.org/officeDocument/2006/relationships/customXml" Target="../ink/ink710.xml"/><Relationship Id="rId368" Type="http://schemas.openxmlformats.org/officeDocument/2006/relationships/customXml" Target="../ink/ink829.xml"/><Relationship Id="rId172" Type="http://schemas.openxmlformats.org/officeDocument/2006/relationships/customXml" Target="../ink/ink731.xml"/><Relationship Id="rId228" Type="http://schemas.openxmlformats.org/officeDocument/2006/relationships/customXml" Target="../ink/ink759.xml"/><Relationship Id="rId281" Type="http://schemas.openxmlformats.org/officeDocument/2006/relationships/image" Target="../media/image726.png"/><Relationship Id="rId337" Type="http://schemas.openxmlformats.org/officeDocument/2006/relationships/image" Target="../media/image754.png"/><Relationship Id="rId34" Type="http://schemas.openxmlformats.org/officeDocument/2006/relationships/customXml" Target="../ink/ink662.xml"/><Relationship Id="rId76" Type="http://schemas.openxmlformats.org/officeDocument/2006/relationships/customXml" Target="../ink/ink683.xml"/><Relationship Id="rId141" Type="http://schemas.openxmlformats.org/officeDocument/2006/relationships/image" Target="../media/image656.png"/><Relationship Id="rId7" Type="http://schemas.openxmlformats.org/officeDocument/2006/relationships/image" Target="../media/image5890.png"/><Relationship Id="rId183" Type="http://schemas.openxmlformats.org/officeDocument/2006/relationships/image" Target="../media/image677.png"/><Relationship Id="rId239" Type="http://schemas.openxmlformats.org/officeDocument/2006/relationships/image" Target="../media/image705.png"/><Relationship Id="rId250" Type="http://schemas.openxmlformats.org/officeDocument/2006/relationships/customXml" Target="../ink/ink770.xml"/><Relationship Id="rId292" Type="http://schemas.openxmlformats.org/officeDocument/2006/relationships/customXml" Target="../ink/ink791.xml"/><Relationship Id="rId306" Type="http://schemas.openxmlformats.org/officeDocument/2006/relationships/customXml" Target="../ink/ink798.xml"/><Relationship Id="rId45" Type="http://schemas.openxmlformats.org/officeDocument/2006/relationships/image" Target="../media/image608.png"/><Relationship Id="rId87" Type="http://schemas.openxmlformats.org/officeDocument/2006/relationships/image" Target="../media/image629.png"/><Relationship Id="rId110" Type="http://schemas.openxmlformats.org/officeDocument/2006/relationships/customXml" Target="../ink/ink700.xml"/><Relationship Id="rId348" Type="http://schemas.openxmlformats.org/officeDocument/2006/relationships/customXml" Target="../ink/ink819.xml"/><Relationship Id="rId152" Type="http://schemas.openxmlformats.org/officeDocument/2006/relationships/customXml" Target="../ink/ink721.xml"/><Relationship Id="rId194" Type="http://schemas.openxmlformats.org/officeDocument/2006/relationships/customXml" Target="../ink/ink742.xml"/><Relationship Id="rId208" Type="http://schemas.openxmlformats.org/officeDocument/2006/relationships/customXml" Target="../ink/ink749.xml"/><Relationship Id="rId261" Type="http://schemas.openxmlformats.org/officeDocument/2006/relationships/image" Target="../media/image716.png"/><Relationship Id="rId14" Type="http://schemas.openxmlformats.org/officeDocument/2006/relationships/customXml" Target="../ink/ink652.xml"/><Relationship Id="rId56" Type="http://schemas.openxmlformats.org/officeDocument/2006/relationships/customXml" Target="../ink/ink673.xml"/><Relationship Id="rId317" Type="http://schemas.openxmlformats.org/officeDocument/2006/relationships/image" Target="../media/image744.png"/><Relationship Id="rId359" Type="http://schemas.openxmlformats.org/officeDocument/2006/relationships/image" Target="../media/image765.png"/><Relationship Id="rId98" Type="http://schemas.openxmlformats.org/officeDocument/2006/relationships/customXml" Target="../ink/ink694.xml"/><Relationship Id="rId121" Type="http://schemas.openxmlformats.org/officeDocument/2006/relationships/image" Target="../media/image646.png"/><Relationship Id="rId163" Type="http://schemas.openxmlformats.org/officeDocument/2006/relationships/image" Target="../media/image667.png"/><Relationship Id="rId219" Type="http://schemas.openxmlformats.org/officeDocument/2006/relationships/image" Target="../media/image695.png"/><Relationship Id="rId370" Type="http://schemas.openxmlformats.org/officeDocument/2006/relationships/customXml" Target="../ink/ink830.xml"/><Relationship Id="rId230" Type="http://schemas.openxmlformats.org/officeDocument/2006/relationships/customXml" Target="../ink/ink760.xml"/><Relationship Id="rId25" Type="http://schemas.openxmlformats.org/officeDocument/2006/relationships/image" Target="../media/image598.png"/><Relationship Id="rId67" Type="http://schemas.openxmlformats.org/officeDocument/2006/relationships/image" Target="../media/image619.png"/><Relationship Id="rId272" Type="http://schemas.openxmlformats.org/officeDocument/2006/relationships/customXml" Target="../ink/ink781.xml"/><Relationship Id="rId328" Type="http://schemas.openxmlformats.org/officeDocument/2006/relationships/customXml" Target="../ink/ink809.xml"/><Relationship Id="rId132" Type="http://schemas.openxmlformats.org/officeDocument/2006/relationships/customXml" Target="../ink/ink711.xml"/><Relationship Id="rId174" Type="http://schemas.openxmlformats.org/officeDocument/2006/relationships/customXml" Target="../ink/ink732.xml"/><Relationship Id="rId241" Type="http://schemas.openxmlformats.org/officeDocument/2006/relationships/image" Target="../media/image706.png"/><Relationship Id="rId36" Type="http://schemas.openxmlformats.org/officeDocument/2006/relationships/customXml" Target="../ink/ink663.xml"/><Relationship Id="rId283" Type="http://schemas.openxmlformats.org/officeDocument/2006/relationships/image" Target="../media/image727.png"/><Relationship Id="rId339" Type="http://schemas.openxmlformats.org/officeDocument/2006/relationships/image" Target="../media/image755.png"/><Relationship Id="rId78" Type="http://schemas.openxmlformats.org/officeDocument/2006/relationships/customXml" Target="../ink/ink684.xml"/><Relationship Id="rId99" Type="http://schemas.openxmlformats.org/officeDocument/2006/relationships/image" Target="../media/image635.png"/><Relationship Id="rId101" Type="http://schemas.openxmlformats.org/officeDocument/2006/relationships/image" Target="../media/image636.png"/><Relationship Id="rId122" Type="http://schemas.openxmlformats.org/officeDocument/2006/relationships/customXml" Target="../ink/ink706.xml"/><Relationship Id="rId143" Type="http://schemas.openxmlformats.org/officeDocument/2006/relationships/image" Target="../media/image657.png"/><Relationship Id="rId164" Type="http://schemas.openxmlformats.org/officeDocument/2006/relationships/customXml" Target="../ink/ink727.xml"/><Relationship Id="rId185" Type="http://schemas.openxmlformats.org/officeDocument/2006/relationships/image" Target="../media/image678.png"/><Relationship Id="rId350" Type="http://schemas.openxmlformats.org/officeDocument/2006/relationships/customXml" Target="../ink/ink820.xml"/><Relationship Id="rId371" Type="http://schemas.openxmlformats.org/officeDocument/2006/relationships/image" Target="../media/image771.png"/><Relationship Id="rId9" Type="http://schemas.openxmlformats.org/officeDocument/2006/relationships/image" Target="../media/image5900.png"/><Relationship Id="rId210" Type="http://schemas.openxmlformats.org/officeDocument/2006/relationships/customXml" Target="../ink/ink750.xml"/><Relationship Id="rId26" Type="http://schemas.openxmlformats.org/officeDocument/2006/relationships/customXml" Target="../ink/ink658.xml"/><Relationship Id="rId231" Type="http://schemas.openxmlformats.org/officeDocument/2006/relationships/image" Target="../media/image701.png"/><Relationship Id="rId252" Type="http://schemas.openxmlformats.org/officeDocument/2006/relationships/customXml" Target="../ink/ink771.xml"/><Relationship Id="rId273" Type="http://schemas.openxmlformats.org/officeDocument/2006/relationships/image" Target="../media/image722.png"/><Relationship Id="rId294" Type="http://schemas.openxmlformats.org/officeDocument/2006/relationships/customXml" Target="../ink/ink792.xml"/><Relationship Id="rId308" Type="http://schemas.openxmlformats.org/officeDocument/2006/relationships/customXml" Target="../ink/ink799.xml"/><Relationship Id="rId329" Type="http://schemas.openxmlformats.org/officeDocument/2006/relationships/image" Target="../media/image750.png"/><Relationship Id="rId47" Type="http://schemas.openxmlformats.org/officeDocument/2006/relationships/image" Target="../media/image609.png"/><Relationship Id="rId68" Type="http://schemas.openxmlformats.org/officeDocument/2006/relationships/customXml" Target="../ink/ink679.xml"/><Relationship Id="rId89" Type="http://schemas.openxmlformats.org/officeDocument/2006/relationships/image" Target="../media/image630.png"/><Relationship Id="rId112" Type="http://schemas.openxmlformats.org/officeDocument/2006/relationships/customXml" Target="../ink/ink701.xml"/><Relationship Id="rId133" Type="http://schemas.openxmlformats.org/officeDocument/2006/relationships/image" Target="../media/image652.png"/><Relationship Id="rId154" Type="http://schemas.openxmlformats.org/officeDocument/2006/relationships/customXml" Target="../ink/ink722.xml"/><Relationship Id="rId175" Type="http://schemas.openxmlformats.org/officeDocument/2006/relationships/image" Target="../media/image673.png"/><Relationship Id="rId340" Type="http://schemas.openxmlformats.org/officeDocument/2006/relationships/customXml" Target="../ink/ink815.xml"/><Relationship Id="rId361" Type="http://schemas.openxmlformats.org/officeDocument/2006/relationships/image" Target="../media/image766.png"/><Relationship Id="rId196" Type="http://schemas.openxmlformats.org/officeDocument/2006/relationships/customXml" Target="../ink/ink743.xml"/><Relationship Id="rId200" Type="http://schemas.openxmlformats.org/officeDocument/2006/relationships/customXml" Target="../ink/ink745.xml"/><Relationship Id="rId16" Type="http://schemas.openxmlformats.org/officeDocument/2006/relationships/customXml" Target="../ink/ink653.xml"/><Relationship Id="rId221" Type="http://schemas.openxmlformats.org/officeDocument/2006/relationships/image" Target="../media/image696.png"/><Relationship Id="rId242" Type="http://schemas.openxmlformats.org/officeDocument/2006/relationships/customXml" Target="../ink/ink766.xml"/><Relationship Id="rId263" Type="http://schemas.openxmlformats.org/officeDocument/2006/relationships/image" Target="../media/image717.png"/><Relationship Id="rId284" Type="http://schemas.openxmlformats.org/officeDocument/2006/relationships/customXml" Target="../ink/ink787.xml"/><Relationship Id="rId319" Type="http://schemas.openxmlformats.org/officeDocument/2006/relationships/image" Target="../media/image745.png"/><Relationship Id="rId37" Type="http://schemas.openxmlformats.org/officeDocument/2006/relationships/image" Target="../media/image604.png"/><Relationship Id="rId58" Type="http://schemas.openxmlformats.org/officeDocument/2006/relationships/customXml" Target="../ink/ink674.xml"/><Relationship Id="rId79" Type="http://schemas.openxmlformats.org/officeDocument/2006/relationships/image" Target="../media/image625.png"/><Relationship Id="rId102" Type="http://schemas.openxmlformats.org/officeDocument/2006/relationships/customXml" Target="../ink/ink696.xml"/><Relationship Id="rId123" Type="http://schemas.openxmlformats.org/officeDocument/2006/relationships/image" Target="../media/image647.png"/><Relationship Id="rId144" Type="http://schemas.openxmlformats.org/officeDocument/2006/relationships/customXml" Target="../ink/ink717.xml"/><Relationship Id="rId330" Type="http://schemas.openxmlformats.org/officeDocument/2006/relationships/customXml" Target="../ink/ink810.xml"/><Relationship Id="rId90" Type="http://schemas.openxmlformats.org/officeDocument/2006/relationships/customXml" Target="../ink/ink690.xml"/><Relationship Id="rId165" Type="http://schemas.openxmlformats.org/officeDocument/2006/relationships/image" Target="../media/image668.png"/><Relationship Id="rId186" Type="http://schemas.openxmlformats.org/officeDocument/2006/relationships/customXml" Target="../ink/ink738.xml"/><Relationship Id="rId351" Type="http://schemas.openxmlformats.org/officeDocument/2006/relationships/image" Target="../media/image761.png"/><Relationship Id="rId372" Type="http://schemas.openxmlformats.org/officeDocument/2006/relationships/customXml" Target="../ink/ink831.xml"/><Relationship Id="rId211" Type="http://schemas.openxmlformats.org/officeDocument/2006/relationships/image" Target="../media/image691.png"/><Relationship Id="rId232" Type="http://schemas.openxmlformats.org/officeDocument/2006/relationships/customXml" Target="../ink/ink761.xml"/><Relationship Id="rId253" Type="http://schemas.openxmlformats.org/officeDocument/2006/relationships/image" Target="../media/image712.png"/><Relationship Id="rId274" Type="http://schemas.openxmlformats.org/officeDocument/2006/relationships/customXml" Target="../ink/ink782.xml"/><Relationship Id="rId295" Type="http://schemas.openxmlformats.org/officeDocument/2006/relationships/image" Target="../media/image733.png"/><Relationship Id="rId309" Type="http://schemas.openxmlformats.org/officeDocument/2006/relationships/image" Target="../media/image740.png"/><Relationship Id="rId27" Type="http://schemas.openxmlformats.org/officeDocument/2006/relationships/image" Target="../media/image599.png"/><Relationship Id="rId48" Type="http://schemas.openxmlformats.org/officeDocument/2006/relationships/customXml" Target="../ink/ink669.xml"/><Relationship Id="rId69" Type="http://schemas.openxmlformats.org/officeDocument/2006/relationships/image" Target="../media/image620.png"/><Relationship Id="rId113" Type="http://schemas.openxmlformats.org/officeDocument/2006/relationships/image" Target="../media/image642.png"/><Relationship Id="rId134" Type="http://schemas.openxmlformats.org/officeDocument/2006/relationships/customXml" Target="../ink/ink712.xml"/><Relationship Id="rId320" Type="http://schemas.openxmlformats.org/officeDocument/2006/relationships/customXml" Target="../ink/ink805.xml"/><Relationship Id="rId80" Type="http://schemas.openxmlformats.org/officeDocument/2006/relationships/customXml" Target="../ink/ink685.xml"/><Relationship Id="rId155" Type="http://schemas.openxmlformats.org/officeDocument/2006/relationships/image" Target="../media/image663.png"/><Relationship Id="rId176" Type="http://schemas.openxmlformats.org/officeDocument/2006/relationships/customXml" Target="../ink/ink733.xml"/><Relationship Id="rId197" Type="http://schemas.openxmlformats.org/officeDocument/2006/relationships/image" Target="../media/image684.png"/><Relationship Id="rId341" Type="http://schemas.openxmlformats.org/officeDocument/2006/relationships/image" Target="../media/image756.png"/><Relationship Id="rId362" Type="http://schemas.openxmlformats.org/officeDocument/2006/relationships/customXml" Target="../ink/ink826.xml"/><Relationship Id="rId201" Type="http://schemas.openxmlformats.org/officeDocument/2006/relationships/image" Target="../media/image686.png"/><Relationship Id="rId222" Type="http://schemas.openxmlformats.org/officeDocument/2006/relationships/customXml" Target="../ink/ink756.xml"/><Relationship Id="rId243" Type="http://schemas.openxmlformats.org/officeDocument/2006/relationships/image" Target="../media/image707.png"/><Relationship Id="rId264" Type="http://schemas.openxmlformats.org/officeDocument/2006/relationships/customXml" Target="../ink/ink777.xml"/><Relationship Id="rId285" Type="http://schemas.openxmlformats.org/officeDocument/2006/relationships/image" Target="../media/image728.png"/><Relationship Id="rId17" Type="http://schemas.openxmlformats.org/officeDocument/2006/relationships/image" Target="../media/image594.png"/><Relationship Id="rId38" Type="http://schemas.openxmlformats.org/officeDocument/2006/relationships/customXml" Target="../ink/ink664.xml"/><Relationship Id="rId59" Type="http://schemas.openxmlformats.org/officeDocument/2006/relationships/image" Target="../media/image615.png"/><Relationship Id="rId103" Type="http://schemas.openxmlformats.org/officeDocument/2006/relationships/image" Target="../media/image637.png"/><Relationship Id="rId124" Type="http://schemas.openxmlformats.org/officeDocument/2006/relationships/customXml" Target="../ink/ink707.xml"/><Relationship Id="rId310" Type="http://schemas.openxmlformats.org/officeDocument/2006/relationships/customXml" Target="../ink/ink800.xml"/><Relationship Id="rId70" Type="http://schemas.openxmlformats.org/officeDocument/2006/relationships/customXml" Target="../ink/ink680.xml"/><Relationship Id="rId91" Type="http://schemas.openxmlformats.org/officeDocument/2006/relationships/image" Target="../media/image631.png"/><Relationship Id="rId145" Type="http://schemas.openxmlformats.org/officeDocument/2006/relationships/image" Target="../media/image658.png"/><Relationship Id="rId166" Type="http://schemas.openxmlformats.org/officeDocument/2006/relationships/customXml" Target="../ink/ink728.xml"/><Relationship Id="rId187" Type="http://schemas.openxmlformats.org/officeDocument/2006/relationships/image" Target="../media/image679.png"/><Relationship Id="rId331" Type="http://schemas.openxmlformats.org/officeDocument/2006/relationships/image" Target="../media/image751.png"/><Relationship Id="rId352" Type="http://schemas.openxmlformats.org/officeDocument/2006/relationships/customXml" Target="../ink/ink821.xml"/><Relationship Id="rId373" Type="http://schemas.openxmlformats.org/officeDocument/2006/relationships/image" Target="../media/image772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751.xml"/><Relationship Id="rId233" Type="http://schemas.openxmlformats.org/officeDocument/2006/relationships/image" Target="../media/image702.png"/><Relationship Id="rId254" Type="http://schemas.openxmlformats.org/officeDocument/2006/relationships/customXml" Target="../ink/ink772.xml"/><Relationship Id="rId28" Type="http://schemas.openxmlformats.org/officeDocument/2006/relationships/customXml" Target="../ink/ink659.xml"/><Relationship Id="rId49" Type="http://schemas.openxmlformats.org/officeDocument/2006/relationships/image" Target="../media/image610.png"/><Relationship Id="rId114" Type="http://schemas.openxmlformats.org/officeDocument/2006/relationships/customXml" Target="../ink/ink702.xml"/><Relationship Id="rId275" Type="http://schemas.openxmlformats.org/officeDocument/2006/relationships/image" Target="../media/image723.png"/><Relationship Id="rId296" Type="http://schemas.openxmlformats.org/officeDocument/2006/relationships/customXml" Target="../ink/ink793.xml"/><Relationship Id="rId300" Type="http://schemas.openxmlformats.org/officeDocument/2006/relationships/customXml" Target="../ink/ink795.xml"/><Relationship Id="rId60" Type="http://schemas.openxmlformats.org/officeDocument/2006/relationships/customXml" Target="../ink/ink675.xml"/><Relationship Id="rId81" Type="http://schemas.openxmlformats.org/officeDocument/2006/relationships/image" Target="../media/image626.png"/><Relationship Id="rId135" Type="http://schemas.openxmlformats.org/officeDocument/2006/relationships/image" Target="../media/image653.png"/><Relationship Id="rId156" Type="http://schemas.openxmlformats.org/officeDocument/2006/relationships/customXml" Target="../ink/ink723.xml"/><Relationship Id="rId177" Type="http://schemas.openxmlformats.org/officeDocument/2006/relationships/image" Target="../media/image674.png"/><Relationship Id="rId198" Type="http://schemas.openxmlformats.org/officeDocument/2006/relationships/customXml" Target="../ink/ink744.xml"/><Relationship Id="rId321" Type="http://schemas.openxmlformats.org/officeDocument/2006/relationships/image" Target="../media/image746.png"/><Relationship Id="rId342" Type="http://schemas.openxmlformats.org/officeDocument/2006/relationships/customXml" Target="../ink/ink816.xml"/><Relationship Id="rId363" Type="http://schemas.openxmlformats.org/officeDocument/2006/relationships/image" Target="../media/image767.png"/><Relationship Id="rId202" Type="http://schemas.openxmlformats.org/officeDocument/2006/relationships/customXml" Target="../ink/ink746.xml"/><Relationship Id="rId223" Type="http://schemas.openxmlformats.org/officeDocument/2006/relationships/image" Target="../media/image697.png"/><Relationship Id="rId244" Type="http://schemas.openxmlformats.org/officeDocument/2006/relationships/customXml" Target="../ink/ink767.xml"/><Relationship Id="rId18" Type="http://schemas.openxmlformats.org/officeDocument/2006/relationships/customXml" Target="../ink/ink654.xml"/><Relationship Id="rId39" Type="http://schemas.openxmlformats.org/officeDocument/2006/relationships/image" Target="../media/image605.png"/><Relationship Id="rId265" Type="http://schemas.openxmlformats.org/officeDocument/2006/relationships/image" Target="../media/image718.png"/><Relationship Id="rId286" Type="http://schemas.openxmlformats.org/officeDocument/2006/relationships/customXml" Target="../ink/ink788.xml"/><Relationship Id="rId50" Type="http://schemas.openxmlformats.org/officeDocument/2006/relationships/customXml" Target="../ink/ink670.xml"/><Relationship Id="rId104" Type="http://schemas.openxmlformats.org/officeDocument/2006/relationships/customXml" Target="../ink/ink697.xml"/><Relationship Id="rId125" Type="http://schemas.openxmlformats.org/officeDocument/2006/relationships/image" Target="../media/image648.png"/><Relationship Id="rId146" Type="http://schemas.openxmlformats.org/officeDocument/2006/relationships/customXml" Target="../ink/ink718.xml"/><Relationship Id="rId167" Type="http://schemas.openxmlformats.org/officeDocument/2006/relationships/image" Target="../media/image669.png"/><Relationship Id="rId188" Type="http://schemas.openxmlformats.org/officeDocument/2006/relationships/customXml" Target="../ink/ink739.xml"/><Relationship Id="rId311" Type="http://schemas.openxmlformats.org/officeDocument/2006/relationships/image" Target="../media/image741.png"/><Relationship Id="rId332" Type="http://schemas.openxmlformats.org/officeDocument/2006/relationships/customXml" Target="../ink/ink811.xml"/><Relationship Id="rId353" Type="http://schemas.openxmlformats.org/officeDocument/2006/relationships/image" Target="../media/image762.png"/><Relationship Id="rId71" Type="http://schemas.openxmlformats.org/officeDocument/2006/relationships/image" Target="../media/image621.png"/><Relationship Id="rId92" Type="http://schemas.openxmlformats.org/officeDocument/2006/relationships/customXml" Target="../ink/ink691.xml"/><Relationship Id="rId213" Type="http://schemas.openxmlformats.org/officeDocument/2006/relationships/image" Target="../media/image692.png"/><Relationship Id="rId234" Type="http://schemas.openxmlformats.org/officeDocument/2006/relationships/customXml" Target="../ink/ink762.xml"/><Relationship Id="rId2" Type="http://schemas.openxmlformats.org/officeDocument/2006/relationships/customXml" Target="../ink/ink646.xml"/><Relationship Id="rId29" Type="http://schemas.openxmlformats.org/officeDocument/2006/relationships/image" Target="../media/image600.png"/><Relationship Id="rId255" Type="http://schemas.openxmlformats.org/officeDocument/2006/relationships/image" Target="../media/image713.png"/><Relationship Id="rId276" Type="http://schemas.openxmlformats.org/officeDocument/2006/relationships/customXml" Target="../ink/ink783.xml"/><Relationship Id="rId297" Type="http://schemas.openxmlformats.org/officeDocument/2006/relationships/image" Target="../media/image734.png"/><Relationship Id="rId40" Type="http://schemas.openxmlformats.org/officeDocument/2006/relationships/customXml" Target="../ink/ink665.xml"/><Relationship Id="rId115" Type="http://schemas.openxmlformats.org/officeDocument/2006/relationships/image" Target="../media/image643.png"/><Relationship Id="rId136" Type="http://schemas.openxmlformats.org/officeDocument/2006/relationships/customXml" Target="../ink/ink713.xml"/><Relationship Id="rId157" Type="http://schemas.openxmlformats.org/officeDocument/2006/relationships/image" Target="../media/image664.png"/><Relationship Id="rId178" Type="http://schemas.openxmlformats.org/officeDocument/2006/relationships/customXml" Target="../ink/ink734.xml"/><Relationship Id="rId301" Type="http://schemas.openxmlformats.org/officeDocument/2006/relationships/image" Target="../media/image736.png"/><Relationship Id="rId322" Type="http://schemas.openxmlformats.org/officeDocument/2006/relationships/customXml" Target="../ink/ink806.xml"/><Relationship Id="rId343" Type="http://schemas.openxmlformats.org/officeDocument/2006/relationships/image" Target="../media/image757.png"/><Relationship Id="rId364" Type="http://schemas.openxmlformats.org/officeDocument/2006/relationships/customXml" Target="../ink/ink827.xml"/><Relationship Id="rId61" Type="http://schemas.openxmlformats.org/officeDocument/2006/relationships/image" Target="../media/image616.png"/><Relationship Id="rId82" Type="http://schemas.openxmlformats.org/officeDocument/2006/relationships/customXml" Target="../ink/ink686.xml"/><Relationship Id="rId199" Type="http://schemas.openxmlformats.org/officeDocument/2006/relationships/image" Target="../media/image685.png"/><Relationship Id="rId203" Type="http://schemas.openxmlformats.org/officeDocument/2006/relationships/image" Target="../media/image687.png"/><Relationship Id="rId19" Type="http://schemas.openxmlformats.org/officeDocument/2006/relationships/image" Target="../media/image595.png"/><Relationship Id="rId224" Type="http://schemas.openxmlformats.org/officeDocument/2006/relationships/customXml" Target="../ink/ink757.xml"/><Relationship Id="rId245" Type="http://schemas.openxmlformats.org/officeDocument/2006/relationships/image" Target="../media/image708.png"/><Relationship Id="rId266" Type="http://schemas.openxmlformats.org/officeDocument/2006/relationships/customXml" Target="../ink/ink778.xml"/><Relationship Id="rId287" Type="http://schemas.openxmlformats.org/officeDocument/2006/relationships/image" Target="../media/image729.png"/><Relationship Id="rId30" Type="http://schemas.openxmlformats.org/officeDocument/2006/relationships/customXml" Target="../ink/ink660.xml"/><Relationship Id="rId105" Type="http://schemas.openxmlformats.org/officeDocument/2006/relationships/image" Target="../media/image638.png"/><Relationship Id="rId126" Type="http://schemas.openxmlformats.org/officeDocument/2006/relationships/customXml" Target="../ink/ink708.xml"/><Relationship Id="rId147" Type="http://schemas.openxmlformats.org/officeDocument/2006/relationships/image" Target="../media/image659.png"/><Relationship Id="rId168" Type="http://schemas.openxmlformats.org/officeDocument/2006/relationships/customXml" Target="../ink/ink729.xml"/><Relationship Id="rId312" Type="http://schemas.openxmlformats.org/officeDocument/2006/relationships/customXml" Target="../ink/ink801.xml"/><Relationship Id="rId333" Type="http://schemas.openxmlformats.org/officeDocument/2006/relationships/image" Target="../media/image752.png"/><Relationship Id="rId354" Type="http://schemas.openxmlformats.org/officeDocument/2006/relationships/customXml" Target="../ink/ink822.xml"/><Relationship Id="rId51" Type="http://schemas.openxmlformats.org/officeDocument/2006/relationships/image" Target="../media/image611.png"/><Relationship Id="rId72" Type="http://schemas.openxmlformats.org/officeDocument/2006/relationships/customXml" Target="../ink/ink681.xml"/><Relationship Id="rId93" Type="http://schemas.openxmlformats.org/officeDocument/2006/relationships/image" Target="../media/image632.png"/><Relationship Id="rId189" Type="http://schemas.openxmlformats.org/officeDocument/2006/relationships/image" Target="../media/image680.png"/><Relationship Id="rId3" Type="http://schemas.openxmlformats.org/officeDocument/2006/relationships/image" Target="../media/image5870.png"/><Relationship Id="rId214" Type="http://schemas.openxmlformats.org/officeDocument/2006/relationships/customXml" Target="../ink/ink752.xml"/><Relationship Id="rId235" Type="http://schemas.openxmlformats.org/officeDocument/2006/relationships/image" Target="../media/image703.png"/><Relationship Id="rId256" Type="http://schemas.openxmlformats.org/officeDocument/2006/relationships/customXml" Target="../ink/ink773.xml"/><Relationship Id="rId277" Type="http://schemas.openxmlformats.org/officeDocument/2006/relationships/image" Target="../media/image724.png"/><Relationship Id="rId298" Type="http://schemas.openxmlformats.org/officeDocument/2006/relationships/customXml" Target="../ink/ink794.xml"/><Relationship Id="rId116" Type="http://schemas.openxmlformats.org/officeDocument/2006/relationships/customXml" Target="../ink/ink703.xml"/><Relationship Id="rId137" Type="http://schemas.openxmlformats.org/officeDocument/2006/relationships/image" Target="../media/image654.png"/><Relationship Id="rId158" Type="http://schemas.openxmlformats.org/officeDocument/2006/relationships/customXml" Target="../ink/ink724.xml"/><Relationship Id="rId302" Type="http://schemas.openxmlformats.org/officeDocument/2006/relationships/customXml" Target="../ink/ink796.xml"/><Relationship Id="rId323" Type="http://schemas.openxmlformats.org/officeDocument/2006/relationships/image" Target="../media/image747.png"/><Relationship Id="rId344" Type="http://schemas.openxmlformats.org/officeDocument/2006/relationships/customXml" Target="../ink/ink817.xml"/><Relationship Id="rId20" Type="http://schemas.openxmlformats.org/officeDocument/2006/relationships/customXml" Target="../ink/ink655.xml"/><Relationship Id="rId41" Type="http://schemas.openxmlformats.org/officeDocument/2006/relationships/image" Target="../media/image606.png"/><Relationship Id="rId62" Type="http://schemas.openxmlformats.org/officeDocument/2006/relationships/customXml" Target="../ink/ink676.xml"/><Relationship Id="rId83" Type="http://schemas.openxmlformats.org/officeDocument/2006/relationships/image" Target="../media/image627.png"/><Relationship Id="rId179" Type="http://schemas.openxmlformats.org/officeDocument/2006/relationships/image" Target="../media/image675.png"/><Relationship Id="rId365" Type="http://schemas.openxmlformats.org/officeDocument/2006/relationships/image" Target="../media/image768.png"/><Relationship Id="rId190" Type="http://schemas.openxmlformats.org/officeDocument/2006/relationships/customXml" Target="../ink/ink740.xml"/><Relationship Id="rId204" Type="http://schemas.openxmlformats.org/officeDocument/2006/relationships/customXml" Target="../ink/ink747.xml"/><Relationship Id="rId225" Type="http://schemas.openxmlformats.org/officeDocument/2006/relationships/image" Target="../media/image698.png"/><Relationship Id="rId246" Type="http://schemas.openxmlformats.org/officeDocument/2006/relationships/customXml" Target="../ink/ink768.xml"/><Relationship Id="rId267" Type="http://schemas.openxmlformats.org/officeDocument/2006/relationships/image" Target="../media/image719.png"/><Relationship Id="rId288" Type="http://schemas.openxmlformats.org/officeDocument/2006/relationships/customXml" Target="../ink/ink789.xml"/><Relationship Id="rId106" Type="http://schemas.openxmlformats.org/officeDocument/2006/relationships/customXml" Target="../ink/ink698.xml"/><Relationship Id="rId127" Type="http://schemas.openxmlformats.org/officeDocument/2006/relationships/image" Target="../media/image649.png"/><Relationship Id="rId313" Type="http://schemas.openxmlformats.org/officeDocument/2006/relationships/image" Target="../media/image742.png"/><Relationship Id="rId10" Type="http://schemas.openxmlformats.org/officeDocument/2006/relationships/customXml" Target="../ink/ink650.xml"/><Relationship Id="rId31" Type="http://schemas.openxmlformats.org/officeDocument/2006/relationships/image" Target="../media/image601.png"/><Relationship Id="rId52" Type="http://schemas.openxmlformats.org/officeDocument/2006/relationships/customXml" Target="../ink/ink671.xml"/><Relationship Id="rId73" Type="http://schemas.openxmlformats.org/officeDocument/2006/relationships/image" Target="../media/image622.png"/><Relationship Id="rId94" Type="http://schemas.openxmlformats.org/officeDocument/2006/relationships/customXml" Target="../ink/ink692.xml"/><Relationship Id="rId148" Type="http://schemas.openxmlformats.org/officeDocument/2006/relationships/customXml" Target="../ink/ink719.xml"/><Relationship Id="rId169" Type="http://schemas.openxmlformats.org/officeDocument/2006/relationships/image" Target="../media/image670.png"/><Relationship Id="rId334" Type="http://schemas.openxmlformats.org/officeDocument/2006/relationships/customXml" Target="../ink/ink812.xml"/><Relationship Id="rId355" Type="http://schemas.openxmlformats.org/officeDocument/2006/relationships/image" Target="../media/image763.png"/><Relationship Id="rId4" Type="http://schemas.openxmlformats.org/officeDocument/2006/relationships/customXml" Target="../ink/ink647.xml"/><Relationship Id="rId180" Type="http://schemas.openxmlformats.org/officeDocument/2006/relationships/customXml" Target="../ink/ink735.xml"/><Relationship Id="rId215" Type="http://schemas.openxmlformats.org/officeDocument/2006/relationships/image" Target="../media/image693.png"/><Relationship Id="rId236" Type="http://schemas.openxmlformats.org/officeDocument/2006/relationships/customXml" Target="../ink/ink763.xml"/><Relationship Id="rId257" Type="http://schemas.openxmlformats.org/officeDocument/2006/relationships/image" Target="../media/image714.png"/><Relationship Id="rId278" Type="http://schemas.openxmlformats.org/officeDocument/2006/relationships/customXml" Target="../ink/ink784.xml"/><Relationship Id="rId303" Type="http://schemas.openxmlformats.org/officeDocument/2006/relationships/image" Target="../media/image737.png"/><Relationship Id="rId42" Type="http://schemas.openxmlformats.org/officeDocument/2006/relationships/customXml" Target="../ink/ink666.xml"/><Relationship Id="rId84" Type="http://schemas.openxmlformats.org/officeDocument/2006/relationships/customXml" Target="../ink/ink687.xml"/><Relationship Id="rId138" Type="http://schemas.openxmlformats.org/officeDocument/2006/relationships/customXml" Target="../ink/ink714.xml"/><Relationship Id="rId345" Type="http://schemas.openxmlformats.org/officeDocument/2006/relationships/image" Target="../media/image758.png"/><Relationship Id="rId191" Type="http://schemas.openxmlformats.org/officeDocument/2006/relationships/image" Target="../media/image681.png"/><Relationship Id="rId205" Type="http://schemas.openxmlformats.org/officeDocument/2006/relationships/image" Target="../media/image688.png"/><Relationship Id="rId247" Type="http://schemas.openxmlformats.org/officeDocument/2006/relationships/image" Target="../media/image709.png"/><Relationship Id="rId107" Type="http://schemas.openxmlformats.org/officeDocument/2006/relationships/image" Target="../media/image639.png"/><Relationship Id="rId289" Type="http://schemas.openxmlformats.org/officeDocument/2006/relationships/image" Target="../media/image730.png"/><Relationship Id="rId11" Type="http://schemas.openxmlformats.org/officeDocument/2006/relationships/image" Target="../media/image5910.png"/><Relationship Id="rId53" Type="http://schemas.openxmlformats.org/officeDocument/2006/relationships/image" Target="../media/image612.png"/><Relationship Id="rId149" Type="http://schemas.openxmlformats.org/officeDocument/2006/relationships/image" Target="../media/image660.png"/><Relationship Id="rId314" Type="http://schemas.openxmlformats.org/officeDocument/2006/relationships/customXml" Target="../ink/ink802.xml"/><Relationship Id="rId356" Type="http://schemas.openxmlformats.org/officeDocument/2006/relationships/customXml" Target="../ink/ink823.xml"/><Relationship Id="rId95" Type="http://schemas.openxmlformats.org/officeDocument/2006/relationships/image" Target="../media/image633.png"/><Relationship Id="rId160" Type="http://schemas.openxmlformats.org/officeDocument/2006/relationships/customXml" Target="../ink/ink725.xml"/><Relationship Id="rId216" Type="http://schemas.openxmlformats.org/officeDocument/2006/relationships/customXml" Target="../ink/ink753.xml"/><Relationship Id="rId258" Type="http://schemas.openxmlformats.org/officeDocument/2006/relationships/customXml" Target="../ink/ink774.xml"/><Relationship Id="rId22" Type="http://schemas.openxmlformats.org/officeDocument/2006/relationships/customXml" Target="../ink/ink656.xml"/><Relationship Id="rId64" Type="http://schemas.openxmlformats.org/officeDocument/2006/relationships/customXml" Target="../ink/ink677.xml"/><Relationship Id="rId118" Type="http://schemas.openxmlformats.org/officeDocument/2006/relationships/customXml" Target="../ink/ink704.xml"/><Relationship Id="rId325" Type="http://schemas.openxmlformats.org/officeDocument/2006/relationships/image" Target="../media/image748.png"/><Relationship Id="rId367" Type="http://schemas.openxmlformats.org/officeDocument/2006/relationships/image" Target="../media/image769.png"/><Relationship Id="rId171" Type="http://schemas.openxmlformats.org/officeDocument/2006/relationships/image" Target="../media/image671.png"/><Relationship Id="rId227" Type="http://schemas.openxmlformats.org/officeDocument/2006/relationships/image" Target="../media/image699.png"/><Relationship Id="rId269" Type="http://schemas.openxmlformats.org/officeDocument/2006/relationships/image" Target="../media/image720.png"/><Relationship Id="rId33" Type="http://schemas.openxmlformats.org/officeDocument/2006/relationships/image" Target="../media/image602.png"/><Relationship Id="rId129" Type="http://schemas.openxmlformats.org/officeDocument/2006/relationships/image" Target="../media/image650.png"/><Relationship Id="rId280" Type="http://schemas.openxmlformats.org/officeDocument/2006/relationships/customXml" Target="../ink/ink785.xml"/><Relationship Id="rId336" Type="http://schemas.openxmlformats.org/officeDocument/2006/relationships/customXml" Target="../ink/ink813.xml"/><Relationship Id="rId75" Type="http://schemas.openxmlformats.org/officeDocument/2006/relationships/image" Target="../media/image623.png"/><Relationship Id="rId140" Type="http://schemas.openxmlformats.org/officeDocument/2006/relationships/customXml" Target="../ink/ink715.xml"/><Relationship Id="rId182" Type="http://schemas.openxmlformats.org/officeDocument/2006/relationships/customXml" Target="../ink/ink736.xml"/><Relationship Id="rId6" Type="http://schemas.openxmlformats.org/officeDocument/2006/relationships/customXml" Target="../ink/ink648.xml"/><Relationship Id="rId238" Type="http://schemas.openxmlformats.org/officeDocument/2006/relationships/customXml" Target="../ink/ink764.xml"/><Relationship Id="rId291" Type="http://schemas.openxmlformats.org/officeDocument/2006/relationships/image" Target="../media/image731.png"/><Relationship Id="rId305" Type="http://schemas.openxmlformats.org/officeDocument/2006/relationships/image" Target="../media/image738.png"/><Relationship Id="rId347" Type="http://schemas.openxmlformats.org/officeDocument/2006/relationships/image" Target="../media/image759.png"/><Relationship Id="rId44" Type="http://schemas.openxmlformats.org/officeDocument/2006/relationships/customXml" Target="../ink/ink667.xml"/><Relationship Id="rId86" Type="http://schemas.openxmlformats.org/officeDocument/2006/relationships/customXml" Target="../ink/ink688.xml"/><Relationship Id="rId151" Type="http://schemas.openxmlformats.org/officeDocument/2006/relationships/image" Target="../media/image661.png"/><Relationship Id="rId193" Type="http://schemas.openxmlformats.org/officeDocument/2006/relationships/image" Target="../media/image682.png"/><Relationship Id="rId207" Type="http://schemas.openxmlformats.org/officeDocument/2006/relationships/image" Target="../media/image689.png"/><Relationship Id="rId249" Type="http://schemas.openxmlformats.org/officeDocument/2006/relationships/image" Target="../media/image710.png"/><Relationship Id="rId13" Type="http://schemas.openxmlformats.org/officeDocument/2006/relationships/image" Target="../media/image5920.png"/><Relationship Id="rId109" Type="http://schemas.openxmlformats.org/officeDocument/2006/relationships/image" Target="../media/image640.png"/><Relationship Id="rId260" Type="http://schemas.openxmlformats.org/officeDocument/2006/relationships/customXml" Target="../ink/ink775.xml"/><Relationship Id="rId316" Type="http://schemas.openxmlformats.org/officeDocument/2006/relationships/customXml" Target="../ink/ink803.xml"/><Relationship Id="rId55" Type="http://schemas.openxmlformats.org/officeDocument/2006/relationships/image" Target="../media/image613.png"/><Relationship Id="rId97" Type="http://schemas.openxmlformats.org/officeDocument/2006/relationships/image" Target="../media/image634.png"/><Relationship Id="rId120" Type="http://schemas.openxmlformats.org/officeDocument/2006/relationships/customXml" Target="../ink/ink705.xml"/><Relationship Id="rId358" Type="http://schemas.openxmlformats.org/officeDocument/2006/relationships/customXml" Target="../ink/ink824.xml"/><Relationship Id="rId162" Type="http://schemas.openxmlformats.org/officeDocument/2006/relationships/customXml" Target="../ink/ink726.xml"/><Relationship Id="rId218" Type="http://schemas.openxmlformats.org/officeDocument/2006/relationships/customXml" Target="../ink/ink754.xml"/><Relationship Id="rId271" Type="http://schemas.openxmlformats.org/officeDocument/2006/relationships/image" Target="../media/image721.png"/><Relationship Id="rId24" Type="http://schemas.openxmlformats.org/officeDocument/2006/relationships/customXml" Target="../ink/ink657.xml"/><Relationship Id="rId66" Type="http://schemas.openxmlformats.org/officeDocument/2006/relationships/customXml" Target="../ink/ink678.xml"/><Relationship Id="rId131" Type="http://schemas.openxmlformats.org/officeDocument/2006/relationships/image" Target="../media/image651.png"/><Relationship Id="rId327" Type="http://schemas.openxmlformats.org/officeDocument/2006/relationships/image" Target="../media/image749.png"/><Relationship Id="rId369" Type="http://schemas.openxmlformats.org/officeDocument/2006/relationships/image" Target="../media/image770.png"/><Relationship Id="rId173" Type="http://schemas.openxmlformats.org/officeDocument/2006/relationships/image" Target="../media/image672.png"/><Relationship Id="rId229" Type="http://schemas.openxmlformats.org/officeDocument/2006/relationships/image" Target="../media/image700.png"/><Relationship Id="rId240" Type="http://schemas.openxmlformats.org/officeDocument/2006/relationships/customXml" Target="../ink/ink765.xml"/><Relationship Id="rId35" Type="http://schemas.openxmlformats.org/officeDocument/2006/relationships/image" Target="../media/image603.png"/><Relationship Id="rId77" Type="http://schemas.openxmlformats.org/officeDocument/2006/relationships/image" Target="../media/image624.png"/><Relationship Id="rId100" Type="http://schemas.openxmlformats.org/officeDocument/2006/relationships/customXml" Target="../ink/ink695.xml"/><Relationship Id="rId282" Type="http://schemas.openxmlformats.org/officeDocument/2006/relationships/customXml" Target="../ink/ink786.xml"/><Relationship Id="rId338" Type="http://schemas.openxmlformats.org/officeDocument/2006/relationships/customXml" Target="../ink/ink814.xml"/><Relationship Id="rId8" Type="http://schemas.openxmlformats.org/officeDocument/2006/relationships/customXml" Target="../ink/ink649.xml"/><Relationship Id="rId142" Type="http://schemas.openxmlformats.org/officeDocument/2006/relationships/customXml" Target="../ink/ink716.xml"/><Relationship Id="rId184" Type="http://schemas.openxmlformats.org/officeDocument/2006/relationships/customXml" Target="../ink/ink737.xml"/><Relationship Id="rId251" Type="http://schemas.openxmlformats.org/officeDocument/2006/relationships/image" Target="../media/image711.png"/><Relationship Id="rId46" Type="http://schemas.openxmlformats.org/officeDocument/2006/relationships/customXml" Target="../ink/ink668.xml"/><Relationship Id="rId293" Type="http://schemas.openxmlformats.org/officeDocument/2006/relationships/image" Target="../media/image732.png"/><Relationship Id="rId307" Type="http://schemas.openxmlformats.org/officeDocument/2006/relationships/image" Target="../media/image739.png"/><Relationship Id="rId349" Type="http://schemas.openxmlformats.org/officeDocument/2006/relationships/image" Target="../media/image760.png"/><Relationship Id="rId88" Type="http://schemas.openxmlformats.org/officeDocument/2006/relationships/customXml" Target="../ink/ink689.xml"/><Relationship Id="rId111" Type="http://schemas.openxmlformats.org/officeDocument/2006/relationships/image" Target="../media/image641.png"/><Relationship Id="rId153" Type="http://schemas.openxmlformats.org/officeDocument/2006/relationships/image" Target="../media/image662.png"/><Relationship Id="rId195" Type="http://schemas.openxmlformats.org/officeDocument/2006/relationships/image" Target="../media/image683.png"/><Relationship Id="rId209" Type="http://schemas.openxmlformats.org/officeDocument/2006/relationships/image" Target="../media/image690.png"/><Relationship Id="rId360" Type="http://schemas.openxmlformats.org/officeDocument/2006/relationships/customXml" Target="../ink/ink825.xml"/><Relationship Id="rId220" Type="http://schemas.openxmlformats.org/officeDocument/2006/relationships/customXml" Target="../ink/ink755.xml"/><Relationship Id="rId15" Type="http://schemas.openxmlformats.org/officeDocument/2006/relationships/image" Target="../media/image593.png"/><Relationship Id="rId57" Type="http://schemas.openxmlformats.org/officeDocument/2006/relationships/image" Target="../media/image614.png"/><Relationship Id="rId262" Type="http://schemas.openxmlformats.org/officeDocument/2006/relationships/customXml" Target="../ink/ink776.xml"/><Relationship Id="rId318" Type="http://schemas.openxmlformats.org/officeDocument/2006/relationships/customXml" Target="../ink/ink804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837.xml"/><Relationship Id="rId18" Type="http://schemas.openxmlformats.org/officeDocument/2006/relationships/image" Target="../media/image781.png"/><Relationship Id="rId26" Type="http://schemas.openxmlformats.org/officeDocument/2006/relationships/image" Target="../media/image785.png"/><Relationship Id="rId39" Type="http://schemas.openxmlformats.org/officeDocument/2006/relationships/customXml" Target="../ink/ink850.xml"/><Relationship Id="rId21" Type="http://schemas.openxmlformats.org/officeDocument/2006/relationships/customXml" Target="../ink/ink841.xml"/><Relationship Id="rId34" Type="http://schemas.openxmlformats.org/officeDocument/2006/relationships/image" Target="../media/image789.png"/><Relationship Id="rId42" Type="http://schemas.openxmlformats.org/officeDocument/2006/relationships/image" Target="../media/image793.png"/><Relationship Id="rId47" Type="http://schemas.openxmlformats.org/officeDocument/2006/relationships/customXml" Target="../ink/ink854.xml"/><Relationship Id="rId50" Type="http://schemas.openxmlformats.org/officeDocument/2006/relationships/image" Target="../media/image797.png"/><Relationship Id="rId7" Type="http://schemas.openxmlformats.org/officeDocument/2006/relationships/customXml" Target="../ink/ink834.xml"/><Relationship Id="rId2" Type="http://schemas.openxmlformats.org/officeDocument/2006/relationships/image" Target="../media/image3.emf"/><Relationship Id="rId16" Type="http://schemas.openxmlformats.org/officeDocument/2006/relationships/image" Target="../media/image780.png"/><Relationship Id="rId29" Type="http://schemas.openxmlformats.org/officeDocument/2006/relationships/customXml" Target="../ink/ink845.xml"/><Relationship Id="rId11" Type="http://schemas.openxmlformats.org/officeDocument/2006/relationships/customXml" Target="../ink/ink836.xml"/><Relationship Id="rId24" Type="http://schemas.openxmlformats.org/officeDocument/2006/relationships/image" Target="../media/image784.png"/><Relationship Id="rId32" Type="http://schemas.openxmlformats.org/officeDocument/2006/relationships/image" Target="../media/image788.png"/><Relationship Id="rId37" Type="http://schemas.openxmlformats.org/officeDocument/2006/relationships/customXml" Target="../ink/ink849.xml"/><Relationship Id="rId40" Type="http://schemas.openxmlformats.org/officeDocument/2006/relationships/image" Target="../media/image792.png"/><Relationship Id="rId45" Type="http://schemas.openxmlformats.org/officeDocument/2006/relationships/customXml" Target="../ink/ink853.xml"/><Relationship Id="rId5" Type="http://schemas.openxmlformats.org/officeDocument/2006/relationships/customXml" Target="../ink/ink833.xml"/><Relationship Id="rId15" Type="http://schemas.openxmlformats.org/officeDocument/2006/relationships/customXml" Target="../ink/ink838.xml"/><Relationship Id="rId23" Type="http://schemas.openxmlformats.org/officeDocument/2006/relationships/customXml" Target="../ink/ink842.xml"/><Relationship Id="rId28" Type="http://schemas.openxmlformats.org/officeDocument/2006/relationships/image" Target="../media/image786.png"/><Relationship Id="rId36" Type="http://schemas.openxmlformats.org/officeDocument/2006/relationships/image" Target="../media/image790.png"/><Relationship Id="rId49" Type="http://schemas.openxmlformats.org/officeDocument/2006/relationships/customXml" Target="../ink/ink855.xml"/><Relationship Id="rId10" Type="http://schemas.openxmlformats.org/officeDocument/2006/relationships/image" Target="../media/image777.png"/><Relationship Id="rId19" Type="http://schemas.openxmlformats.org/officeDocument/2006/relationships/customXml" Target="../ink/ink840.xml"/><Relationship Id="rId31" Type="http://schemas.openxmlformats.org/officeDocument/2006/relationships/customXml" Target="../ink/ink846.xml"/><Relationship Id="rId44" Type="http://schemas.openxmlformats.org/officeDocument/2006/relationships/image" Target="../media/image794.png"/><Relationship Id="rId52" Type="http://schemas.openxmlformats.org/officeDocument/2006/relationships/image" Target="../media/image798.png"/><Relationship Id="rId4" Type="http://schemas.openxmlformats.org/officeDocument/2006/relationships/image" Target="../media/image774.png"/><Relationship Id="rId9" Type="http://schemas.openxmlformats.org/officeDocument/2006/relationships/customXml" Target="../ink/ink835.xml"/><Relationship Id="rId14" Type="http://schemas.openxmlformats.org/officeDocument/2006/relationships/image" Target="../media/image779.png"/><Relationship Id="rId22" Type="http://schemas.openxmlformats.org/officeDocument/2006/relationships/image" Target="../media/image783.png"/><Relationship Id="rId27" Type="http://schemas.openxmlformats.org/officeDocument/2006/relationships/customXml" Target="../ink/ink844.xml"/><Relationship Id="rId30" Type="http://schemas.openxmlformats.org/officeDocument/2006/relationships/image" Target="../media/image787.png"/><Relationship Id="rId35" Type="http://schemas.openxmlformats.org/officeDocument/2006/relationships/customXml" Target="../ink/ink848.xml"/><Relationship Id="rId43" Type="http://schemas.openxmlformats.org/officeDocument/2006/relationships/customXml" Target="../ink/ink852.xml"/><Relationship Id="rId48" Type="http://schemas.openxmlformats.org/officeDocument/2006/relationships/image" Target="../media/image796.png"/><Relationship Id="rId8" Type="http://schemas.openxmlformats.org/officeDocument/2006/relationships/image" Target="../media/image776.png"/><Relationship Id="rId51" Type="http://schemas.openxmlformats.org/officeDocument/2006/relationships/customXml" Target="../ink/ink856.xml"/><Relationship Id="rId3" Type="http://schemas.openxmlformats.org/officeDocument/2006/relationships/customXml" Target="../ink/ink832.xml"/><Relationship Id="rId12" Type="http://schemas.openxmlformats.org/officeDocument/2006/relationships/image" Target="../media/image778.png"/><Relationship Id="rId17" Type="http://schemas.openxmlformats.org/officeDocument/2006/relationships/customXml" Target="../ink/ink839.xml"/><Relationship Id="rId25" Type="http://schemas.openxmlformats.org/officeDocument/2006/relationships/customXml" Target="../ink/ink843.xml"/><Relationship Id="rId33" Type="http://schemas.openxmlformats.org/officeDocument/2006/relationships/customXml" Target="../ink/ink847.xml"/><Relationship Id="rId38" Type="http://schemas.openxmlformats.org/officeDocument/2006/relationships/image" Target="../media/image791.png"/><Relationship Id="rId46" Type="http://schemas.openxmlformats.org/officeDocument/2006/relationships/image" Target="../media/image795.png"/><Relationship Id="rId20" Type="http://schemas.openxmlformats.org/officeDocument/2006/relationships/image" Target="../media/image782.png"/><Relationship Id="rId41" Type="http://schemas.openxmlformats.org/officeDocument/2006/relationships/customXml" Target="../ink/ink85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5.png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18.png"/><Relationship Id="rId299" Type="http://schemas.openxmlformats.org/officeDocument/2006/relationships/image" Target="../media/image909.png"/><Relationship Id="rId21" Type="http://schemas.openxmlformats.org/officeDocument/2006/relationships/image" Target="../media/image7700.png"/><Relationship Id="rId63" Type="http://schemas.openxmlformats.org/officeDocument/2006/relationships/image" Target="../media/image7910.png"/><Relationship Id="rId159" Type="http://schemas.openxmlformats.org/officeDocument/2006/relationships/image" Target="../media/image839.png"/><Relationship Id="rId324" Type="http://schemas.openxmlformats.org/officeDocument/2006/relationships/customXml" Target="../ink/ink1018.xml"/><Relationship Id="rId366" Type="http://schemas.openxmlformats.org/officeDocument/2006/relationships/customXml" Target="../ink/ink1039.xml"/><Relationship Id="rId170" Type="http://schemas.openxmlformats.org/officeDocument/2006/relationships/customXml" Target="../ink/ink941.xml"/><Relationship Id="rId226" Type="http://schemas.openxmlformats.org/officeDocument/2006/relationships/customXml" Target="../ink/ink969.xml"/><Relationship Id="rId268" Type="http://schemas.openxmlformats.org/officeDocument/2006/relationships/customXml" Target="../ink/ink990.xml"/><Relationship Id="rId32" Type="http://schemas.openxmlformats.org/officeDocument/2006/relationships/customXml" Target="../ink/ink872.xml"/><Relationship Id="rId74" Type="http://schemas.openxmlformats.org/officeDocument/2006/relationships/customXml" Target="../ink/ink893.xml"/><Relationship Id="rId128" Type="http://schemas.openxmlformats.org/officeDocument/2006/relationships/customXml" Target="../ink/ink920.xml"/><Relationship Id="rId335" Type="http://schemas.openxmlformats.org/officeDocument/2006/relationships/image" Target="../media/image927.png"/><Relationship Id="rId377" Type="http://schemas.openxmlformats.org/officeDocument/2006/relationships/image" Target="../media/image948.png"/><Relationship Id="rId5" Type="http://schemas.openxmlformats.org/officeDocument/2006/relationships/image" Target="../media/image7620.png"/><Relationship Id="rId181" Type="http://schemas.openxmlformats.org/officeDocument/2006/relationships/image" Target="../media/image850.png"/><Relationship Id="rId237" Type="http://schemas.openxmlformats.org/officeDocument/2006/relationships/image" Target="../media/image878.png"/><Relationship Id="rId279" Type="http://schemas.openxmlformats.org/officeDocument/2006/relationships/image" Target="../media/image899.png"/><Relationship Id="rId43" Type="http://schemas.openxmlformats.org/officeDocument/2006/relationships/image" Target="../media/image7810.png"/><Relationship Id="rId139" Type="http://schemas.openxmlformats.org/officeDocument/2006/relationships/image" Target="../media/image829.png"/><Relationship Id="rId290" Type="http://schemas.openxmlformats.org/officeDocument/2006/relationships/customXml" Target="../ink/ink1001.xml"/><Relationship Id="rId304" Type="http://schemas.openxmlformats.org/officeDocument/2006/relationships/customXml" Target="../ink/ink1008.xml"/><Relationship Id="rId346" Type="http://schemas.openxmlformats.org/officeDocument/2006/relationships/customXml" Target="../ink/ink1029.xml"/><Relationship Id="rId388" Type="http://schemas.openxmlformats.org/officeDocument/2006/relationships/customXml" Target="../ink/ink1050.xml"/><Relationship Id="rId85" Type="http://schemas.openxmlformats.org/officeDocument/2006/relationships/image" Target="../media/image802.png"/><Relationship Id="rId150" Type="http://schemas.openxmlformats.org/officeDocument/2006/relationships/customXml" Target="../ink/ink931.xml"/><Relationship Id="rId192" Type="http://schemas.openxmlformats.org/officeDocument/2006/relationships/customXml" Target="../ink/ink952.xml"/><Relationship Id="rId206" Type="http://schemas.openxmlformats.org/officeDocument/2006/relationships/customXml" Target="../ink/ink959.xml"/><Relationship Id="rId248" Type="http://schemas.openxmlformats.org/officeDocument/2006/relationships/customXml" Target="../ink/ink980.xml"/><Relationship Id="rId12" Type="http://schemas.openxmlformats.org/officeDocument/2006/relationships/customXml" Target="../ink/ink862.xml"/><Relationship Id="rId108" Type="http://schemas.openxmlformats.org/officeDocument/2006/relationships/customXml" Target="../ink/ink910.xml"/><Relationship Id="rId315" Type="http://schemas.openxmlformats.org/officeDocument/2006/relationships/image" Target="../media/image917.png"/><Relationship Id="rId357" Type="http://schemas.openxmlformats.org/officeDocument/2006/relationships/image" Target="../media/image938.png"/><Relationship Id="rId54" Type="http://schemas.openxmlformats.org/officeDocument/2006/relationships/customXml" Target="../ink/ink883.xml"/><Relationship Id="rId96" Type="http://schemas.openxmlformats.org/officeDocument/2006/relationships/customXml" Target="../ink/ink904.xml"/><Relationship Id="rId161" Type="http://schemas.openxmlformats.org/officeDocument/2006/relationships/image" Target="../media/image840.png"/><Relationship Id="rId217" Type="http://schemas.openxmlformats.org/officeDocument/2006/relationships/image" Target="../media/image868.png"/><Relationship Id="rId259" Type="http://schemas.openxmlformats.org/officeDocument/2006/relationships/image" Target="../media/image889.png"/><Relationship Id="rId23" Type="http://schemas.openxmlformats.org/officeDocument/2006/relationships/image" Target="../media/image7710.png"/><Relationship Id="rId119" Type="http://schemas.openxmlformats.org/officeDocument/2006/relationships/image" Target="../media/image819.png"/><Relationship Id="rId270" Type="http://schemas.openxmlformats.org/officeDocument/2006/relationships/customXml" Target="../ink/ink991.xml"/><Relationship Id="rId326" Type="http://schemas.openxmlformats.org/officeDocument/2006/relationships/customXml" Target="../ink/ink1019.xml"/><Relationship Id="rId65" Type="http://schemas.openxmlformats.org/officeDocument/2006/relationships/image" Target="../media/image7920.png"/><Relationship Id="rId130" Type="http://schemas.openxmlformats.org/officeDocument/2006/relationships/customXml" Target="../ink/ink921.xml"/><Relationship Id="rId368" Type="http://schemas.openxmlformats.org/officeDocument/2006/relationships/customXml" Target="../ink/ink1040.xml"/><Relationship Id="rId172" Type="http://schemas.openxmlformats.org/officeDocument/2006/relationships/customXml" Target="../ink/ink942.xml"/><Relationship Id="rId228" Type="http://schemas.openxmlformats.org/officeDocument/2006/relationships/customXml" Target="../ink/ink970.xml"/><Relationship Id="rId281" Type="http://schemas.openxmlformats.org/officeDocument/2006/relationships/image" Target="../media/image900.png"/><Relationship Id="rId337" Type="http://schemas.openxmlformats.org/officeDocument/2006/relationships/image" Target="../media/image928.png"/><Relationship Id="rId34" Type="http://schemas.openxmlformats.org/officeDocument/2006/relationships/customXml" Target="../ink/ink873.xml"/><Relationship Id="rId76" Type="http://schemas.openxmlformats.org/officeDocument/2006/relationships/customXml" Target="../ink/ink894.xml"/><Relationship Id="rId141" Type="http://schemas.openxmlformats.org/officeDocument/2006/relationships/image" Target="../media/image830.png"/><Relationship Id="rId379" Type="http://schemas.openxmlformats.org/officeDocument/2006/relationships/image" Target="../media/image949.png"/><Relationship Id="rId7" Type="http://schemas.openxmlformats.org/officeDocument/2006/relationships/image" Target="../media/image7630.png"/><Relationship Id="rId183" Type="http://schemas.openxmlformats.org/officeDocument/2006/relationships/image" Target="../media/image851.png"/><Relationship Id="rId239" Type="http://schemas.openxmlformats.org/officeDocument/2006/relationships/image" Target="../media/image879.png"/><Relationship Id="rId390" Type="http://schemas.openxmlformats.org/officeDocument/2006/relationships/customXml" Target="../ink/ink1051.xml"/><Relationship Id="rId250" Type="http://schemas.openxmlformats.org/officeDocument/2006/relationships/customXml" Target="../ink/ink981.xml"/><Relationship Id="rId292" Type="http://schemas.openxmlformats.org/officeDocument/2006/relationships/customXml" Target="../ink/ink1002.xml"/><Relationship Id="rId306" Type="http://schemas.openxmlformats.org/officeDocument/2006/relationships/customXml" Target="../ink/ink1009.xml"/><Relationship Id="rId45" Type="http://schemas.openxmlformats.org/officeDocument/2006/relationships/image" Target="../media/image7820.png"/><Relationship Id="rId87" Type="http://schemas.openxmlformats.org/officeDocument/2006/relationships/image" Target="../media/image803.png"/><Relationship Id="rId110" Type="http://schemas.openxmlformats.org/officeDocument/2006/relationships/customXml" Target="../ink/ink911.xml"/><Relationship Id="rId348" Type="http://schemas.openxmlformats.org/officeDocument/2006/relationships/customXml" Target="../ink/ink1030.xml"/><Relationship Id="rId152" Type="http://schemas.openxmlformats.org/officeDocument/2006/relationships/customXml" Target="../ink/ink932.xml"/><Relationship Id="rId194" Type="http://schemas.openxmlformats.org/officeDocument/2006/relationships/customXml" Target="../ink/ink953.xml"/><Relationship Id="rId208" Type="http://schemas.openxmlformats.org/officeDocument/2006/relationships/customXml" Target="../ink/ink960.xml"/><Relationship Id="rId261" Type="http://schemas.openxmlformats.org/officeDocument/2006/relationships/image" Target="../media/image890.png"/><Relationship Id="rId14" Type="http://schemas.openxmlformats.org/officeDocument/2006/relationships/customXml" Target="../ink/ink863.xml"/><Relationship Id="rId56" Type="http://schemas.openxmlformats.org/officeDocument/2006/relationships/customXml" Target="../ink/ink884.xml"/><Relationship Id="rId317" Type="http://schemas.openxmlformats.org/officeDocument/2006/relationships/image" Target="../media/image918.png"/><Relationship Id="rId359" Type="http://schemas.openxmlformats.org/officeDocument/2006/relationships/image" Target="../media/image939.png"/><Relationship Id="rId98" Type="http://schemas.openxmlformats.org/officeDocument/2006/relationships/customXml" Target="../ink/ink905.xml"/><Relationship Id="rId121" Type="http://schemas.openxmlformats.org/officeDocument/2006/relationships/image" Target="../media/image820.png"/><Relationship Id="rId163" Type="http://schemas.openxmlformats.org/officeDocument/2006/relationships/image" Target="../media/image841.png"/><Relationship Id="rId219" Type="http://schemas.openxmlformats.org/officeDocument/2006/relationships/image" Target="../media/image869.png"/><Relationship Id="rId370" Type="http://schemas.openxmlformats.org/officeDocument/2006/relationships/customXml" Target="../ink/ink1041.xml"/><Relationship Id="rId230" Type="http://schemas.openxmlformats.org/officeDocument/2006/relationships/customXml" Target="../ink/ink971.xml"/><Relationship Id="rId25" Type="http://schemas.openxmlformats.org/officeDocument/2006/relationships/image" Target="../media/image7720.png"/><Relationship Id="rId67" Type="http://schemas.openxmlformats.org/officeDocument/2006/relationships/image" Target="../media/image7930.png"/><Relationship Id="rId272" Type="http://schemas.openxmlformats.org/officeDocument/2006/relationships/customXml" Target="../ink/ink992.xml"/><Relationship Id="rId328" Type="http://schemas.openxmlformats.org/officeDocument/2006/relationships/customXml" Target="../ink/ink1020.xml"/><Relationship Id="rId132" Type="http://schemas.openxmlformats.org/officeDocument/2006/relationships/customXml" Target="../ink/ink922.xml"/><Relationship Id="rId174" Type="http://schemas.openxmlformats.org/officeDocument/2006/relationships/customXml" Target="../ink/ink943.xml"/><Relationship Id="rId381" Type="http://schemas.openxmlformats.org/officeDocument/2006/relationships/image" Target="../media/image950.png"/><Relationship Id="rId241" Type="http://schemas.openxmlformats.org/officeDocument/2006/relationships/image" Target="../media/image880.png"/><Relationship Id="rId36" Type="http://schemas.openxmlformats.org/officeDocument/2006/relationships/customXml" Target="../ink/ink874.xml"/><Relationship Id="rId283" Type="http://schemas.openxmlformats.org/officeDocument/2006/relationships/image" Target="../media/image901.png"/><Relationship Id="rId339" Type="http://schemas.openxmlformats.org/officeDocument/2006/relationships/image" Target="../media/image929.png"/><Relationship Id="rId78" Type="http://schemas.openxmlformats.org/officeDocument/2006/relationships/customXml" Target="../ink/ink895.xml"/><Relationship Id="rId101" Type="http://schemas.openxmlformats.org/officeDocument/2006/relationships/image" Target="../media/image810.png"/><Relationship Id="rId143" Type="http://schemas.openxmlformats.org/officeDocument/2006/relationships/image" Target="../media/image831.png"/><Relationship Id="rId185" Type="http://schemas.openxmlformats.org/officeDocument/2006/relationships/image" Target="../media/image852.png"/><Relationship Id="rId350" Type="http://schemas.openxmlformats.org/officeDocument/2006/relationships/customXml" Target="../ink/ink1031.xml"/><Relationship Id="rId9" Type="http://schemas.openxmlformats.org/officeDocument/2006/relationships/image" Target="../media/image7640.png"/><Relationship Id="rId210" Type="http://schemas.openxmlformats.org/officeDocument/2006/relationships/customXml" Target="../ink/ink961.xml"/><Relationship Id="rId392" Type="http://schemas.openxmlformats.org/officeDocument/2006/relationships/customXml" Target="../ink/ink1052.xml"/><Relationship Id="rId252" Type="http://schemas.openxmlformats.org/officeDocument/2006/relationships/customXml" Target="../ink/ink982.xml"/><Relationship Id="rId294" Type="http://schemas.openxmlformats.org/officeDocument/2006/relationships/customXml" Target="../ink/ink1003.xml"/><Relationship Id="rId308" Type="http://schemas.openxmlformats.org/officeDocument/2006/relationships/customXml" Target="../ink/ink1010.xml"/><Relationship Id="rId47" Type="http://schemas.openxmlformats.org/officeDocument/2006/relationships/image" Target="../media/image7830.png"/><Relationship Id="rId89" Type="http://schemas.openxmlformats.org/officeDocument/2006/relationships/image" Target="../media/image804.png"/><Relationship Id="rId112" Type="http://schemas.openxmlformats.org/officeDocument/2006/relationships/customXml" Target="../ink/ink912.xml"/><Relationship Id="rId154" Type="http://schemas.openxmlformats.org/officeDocument/2006/relationships/customXml" Target="../ink/ink933.xml"/><Relationship Id="rId361" Type="http://schemas.openxmlformats.org/officeDocument/2006/relationships/image" Target="../media/image940.png"/><Relationship Id="rId196" Type="http://schemas.openxmlformats.org/officeDocument/2006/relationships/customXml" Target="../ink/ink954.xml"/><Relationship Id="rId16" Type="http://schemas.openxmlformats.org/officeDocument/2006/relationships/customXml" Target="../ink/ink864.xml"/><Relationship Id="rId221" Type="http://schemas.openxmlformats.org/officeDocument/2006/relationships/image" Target="../media/image870.png"/><Relationship Id="rId242" Type="http://schemas.openxmlformats.org/officeDocument/2006/relationships/customXml" Target="../ink/ink977.xml"/><Relationship Id="rId263" Type="http://schemas.openxmlformats.org/officeDocument/2006/relationships/image" Target="../media/image891.png"/><Relationship Id="rId284" Type="http://schemas.openxmlformats.org/officeDocument/2006/relationships/customXml" Target="../ink/ink998.xml"/><Relationship Id="rId319" Type="http://schemas.openxmlformats.org/officeDocument/2006/relationships/image" Target="../media/image919.png"/><Relationship Id="rId37" Type="http://schemas.openxmlformats.org/officeDocument/2006/relationships/image" Target="../media/image7780.png"/><Relationship Id="rId58" Type="http://schemas.openxmlformats.org/officeDocument/2006/relationships/customXml" Target="../ink/ink885.xml"/><Relationship Id="rId79" Type="http://schemas.openxmlformats.org/officeDocument/2006/relationships/image" Target="../media/image799.png"/><Relationship Id="rId102" Type="http://schemas.openxmlformats.org/officeDocument/2006/relationships/customXml" Target="../ink/ink907.xml"/><Relationship Id="rId123" Type="http://schemas.openxmlformats.org/officeDocument/2006/relationships/image" Target="../media/image821.png"/><Relationship Id="rId144" Type="http://schemas.openxmlformats.org/officeDocument/2006/relationships/customXml" Target="../ink/ink928.xml"/><Relationship Id="rId330" Type="http://schemas.openxmlformats.org/officeDocument/2006/relationships/customXml" Target="../ink/ink1021.xml"/><Relationship Id="rId90" Type="http://schemas.openxmlformats.org/officeDocument/2006/relationships/customXml" Target="../ink/ink901.xml"/><Relationship Id="rId165" Type="http://schemas.openxmlformats.org/officeDocument/2006/relationships/image" Target="../media/image842.png"/><Relationship Id="rId186" Type="http://schemas.openxmlformats.org/officeDocument/2006/relationships/customXml" Target="../ink/ink949.xml"/><Relationship Id="rId351" Type="http://schemas.openxmlformats.org/officeDocument/2006/relationships/image" Target="../media/image935.png"/><Relationship Id="rId372" Type="http://schemas.openxmlformats.org/officeDocument/2006/relationships/customXml" Target="../ink/ink1042.xml"/><Relationship Id="rId393" Type="http://schemas.openxmlformats.org/officeDocument/2006/relationships/image" Target="../media/image956.png"/><Relationship Id="rId211" Type="http://schemas.openxmlformats.org/officeDocument/2006/relationships/image" Target="../media/image865.png"/><Relationship Id="rId232" Type="http://schemas.openxmlformats.org/officeDocument/2006/relationships/customXml" Target="../ink/ink972.xml"/><Relationship Id="rId253" Type="http://schemas.openxmlformats.org/officeDocument/2006/relationships/image" Target="../media/image886.png"/><Relationship Id="rId274" Type="http://schemas.openxmlformats.org/officeDocument/2006/relationships/customXml" Target="../ink/ink993.xml"/><Relationship Id="rId295" Type="http://schemas.openxmlformats.org/officeDocument/2006/relationships/image" Target="../media/image907.png"/><Relationship Id="rId309" Type="http://schemas.openxmlformats.org/officeDocument/2006/relationships/image" Target="../media/image914.png"/><Relationship Id="rId27" Type="http://schemas.openxmlformats.org/officeDocument/2006/relationships/image" Target="../media/image773.png"/><Relationship Id="rId48" Type="http://schemas.openxmlformats.org/officeDocument/2006/relationships/customXml" Target="../ink/ink880.xml"/><Relationship Id="rId69" Type="http://schemas.openxmlformats.org/officeDocument/2006/relationships/image" Target="../media/image7940.png"/><Relationship Id="rId113" Type="http://schemas.openxmlformats.org/officeDocument/2006/relationships/image" Target="../media/image816.png"/><Relationship Id="rId134" Type="http://schemas.openxmlformats.org/officeDocument/2006/relationships/customXml" Target="../ink/ink923.xml"/><Relationship Id="rId320" Type="http://schemas.openxmlformats.org/officeDocument/2006/relationships/customXml" Target="../ink/ink1016.xml"/><Relationship Id="rId80" Type="http://schemas.openxmlformats.org/officeDocument/2006/relationships/customXml" Target="../ink/ink896.xml"/><Relationship Id="rId155" Type="http://schemas.openxmlformats.org/officeDocument/2006/relationships/image" Target="../media/image837.png"/><Relationship Id="rId176" Type="http://schemas.openxmlformats.org/officeDocument/2006/relationships/customXml" Target="../ink/ink944.xml"/><Relationship Id="rId197" Type="http://schemas.openxmlformats.org/officeDocument/2006/relationships/image" Target="../media/image858.png"/><Relationship Id="rId341" Type="http://schemas.openxmlformats.org/officeDocument/2006/relationships/image" Target="../media/image930.png"/><Relationship Id="rId362" Type="http://schemas.openxmlformats.org/officeDocument/2006/relationships/customXml" Target="../ink/ink1037.xml"/><Relationship Id="rId383" Type="http://schemas.openxmlformats.org/officeDocument/2006/relationships/image" Target="../media/image951.png"/><Relationship Id="rId201" Type="http://schemas.openxmlformats.org/officeDocument/2006/relationships/image" Target="../media/image860.png"/><Relationship Id="rId222" Type="http://schemas.openxmlformats.org/officeDocument/2006/relationships/customXml" Target="../ink/ink967.xml"/><Relationship Id="rId243" Type="http://schemas.openxmlformats.org/officeDocument/2006/relationships/image" Target="../media/image881.png"/><Relationship Id="rId264" Type="http://schemas.openxmlformats.org/officeDocument/2006/relationships/customXml" Target="../ink/ink988.xml"/><Relationship Id="rId285" Type="http://schemas.openxmlformats.org/officeDocument/2006/relationships/image" Target="../media/image902.png"/><Relationship Id="rId17" Type="http://schemas.openxmlformats.org/officeDocument/2006/relationships/image" Target="../media/image7680.png"/><Relationship Id="rId38" Type="http://schemas.openxmlformats.org/officeDocument/2006/relationships/customXml" Target="../ink/ink875.xml"/><Relationship Id="rId59" Type="http://schemas.openxmlformats.org/officeDocument/2006/relationships/image" Target="../media/image7890.png"/><Relationship Id="rId103" Type="http://schemas.openxmlformats.org/officeDocument/2006/relationships/image" Target="../media/image811.png"/><Relationship Id="rId124" Type="http://schemas.openxmlformats.org/officeDocument/2006/relationships/customXml" Target="../ink/ink918.xml"/><Relationship Id="rId310" Type="http://schemas.openxmlformats.org/officeDocument/2006/relationships/customXml" Target="../ink/ink1011.xml"/><Relationship Id="rId70" Type="http://schemas.openxmlformats.org/officeDocument/2006/relationships/customXml" Target="../ink/ink891.xml"/><Relationship Id="rId91" Type="http://schemas.openxmlformats.org/officeDocument/2006/relationships/image" Target="../media/image805.png"/><Relationship Id="rId145" Type="http://schemas.openxmlformats.org/officeDocument/2006/relationships/image" Target="../media/image832.png"/><Relationship Id="rId166" Type="http://schemas.openxmlformats.org/officeDocument/2006/relationships/customXml" Target="../ink/ink939.xml"/><Relationship Id="rId187" Type="http://schemas.openxmlformats.org/officeDocument/2006/relationships/image" Target="../media/image853.png"/><Relationship Id="rId331" Type="http://schemas.openxmlformats.org/officeDocument/2006/relationships/image" Target="../media/image925.png"/><Relationship Id="rId352" Type="http://schemas.openxmlformats.org/officeDocument/2006/relationships/customXml" Target="../ink/ink1032.xml"/><Relationship Id="rId373" Type="http://schemas.openxmlformats.org/officeDocument/2006/relationships/image" Target="../media/image946.png"/><Relationship Id="rId394" Type="http://schemas.openxmlformats.org/officeDocument/2006/relationships/customXml" Target="../ink/ink1053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962.xml"/><Relationship Id="rId233" Type="http://schemas.openxmlformats.org/officeDocument/2006/relationships/image" Target="../media/image876.png"/><Relationship Id="rId254" Type="http://schemas.openxmlformats.org/officeDocument/2006/relationships/customXml" Target="../ink/ink983.xml"/><Relationship Id="rId28" Type="http://schemas.openxmlformats.org/officeDocument/2006/relationships/customXml" Target="../ink/ink870.xml"/><Relationship Id="rId49" Type="http://schemas.openxmlformats.org/officeDocument/2006/relationships/image" Target="../media/image7840.png"/><Relationship Id="rId114" Type="http://schemas.openxmlformats.org/officeDocument/2006/relationships/customXml" Target="../ink/ink913.xml"/><Relationship Id="rId275" Type="http://schemas.openxmlformats.org/officeDocument/2006/relationships/image" Target="../media/image897.png"/><Relationship Id="rId296" Type="http://schemas.openxmlformats.org/officeDocument/2006/relationships/customXml" Target="../ink/ink1004.xml"/><Relationship Id="rId300" Type="http://schemas.openxmlformats.org/officeDocument/2006/relationships/customXml" Target="../ink/ink1006.xml"/><Relationship Id="rId60" Type="http://schemas.openxmlformats.org/officeDocument/2006/relationships/customXml" Target="../ink/ink886.xml"/><Relationship Id="rId81" Type="http://schemas.openxmlformats.org/officeDocument/2006/relationships/image" Target="../media/image800.png"/><Relationship Id="rId135" Type="http://schemas.openxmlformats.org/officeDocument/2006/relationships/image" Target="../media/image827.png"/><Relationship Id="rId156" Type="http://schemas.openxmlformats.org/officeDocument/2006/relationships/customXml" Target="../ink/ink934.xml"/><Relationship Id="rId177" Type="http://schemas.openxmlformats.org/officeDocument/2006/relationships/image" Target="../media/image848.png"/><Relationship Id="rId198" Type="http://schemas.openxmlformats.org/officeDocument/2006/relationships/customXml" Target="../ink/ink955.xml"/><Relationship Id="rId321" Type="http://schemas.openxmlformats.org/officeDocument/2006/relationships/image" Target="../media/image920.png"/><Relationship Id="rId342" Type="http://schemas.openxmlformats.org/officeDocument/2006/relationships/customXml" Target="../ink/ink1027.xml"/><Relationship Id="rId363" Type="http://schemas.openxmlformats.org/officeDocument/2006/relationships/image" Target="../media/image941.png"/><Relationship Id="rId384" Type="http://schemas.openxmlformats.org/officeDocument/2006/relationships/customXml" Target="../ink/ink1048.xml"/><Relationship Id="rId202" Type="http://schemas.openxmlformats.org/officeDocument/2006/relationships/customXml" Target="../ink/ink957.xml"/><Relationship Id="rId223" Type="http://schemas.openxmlformats.org/officeDocument/2006/relationships/image" Target="../media/image871.png"/><Relationship Id="rId244" Type="http://schemas.openxmlformats.org/officeDocument/2006/relationships/customXml" Target="../ink/ink978.xml"/><Relationship Id="rId18" Type="http://schemas.openxmlformats.org/officeDocument/2006/relationships/customXml" Target="../ink/ink865.xml"/><Relationship Id="rId39" Type="http://schemas.openxmlformats.org/officeDocument/2006/relationships/image" Target="../media/image7790.png"/><Relationship Id="rId265" Type="http://schemas.openxmlformats.org/officeDocument/2006/relationships/image" Target="../media/image892.png"/><Relationship Id="rId286" Type="http://schemas.openxmlformats.org/officeDocument/2006/relationships/customXml" Target="../ink/ink999.xml"/><Relationship Id="rId50" Type="http://schemas.openxmlformats.org/officeDocument/2006/relationships/customXml" Target="../ink/ink881.xml"/><Relationship Id="rId104" Type="http://schemas.openxmlformats.org/officeDocument/2006/relationships/customXml" Target="../ink/ink908.xml"/><Relationship Id="rId125" Type="http://schemas.openxmlformats.org/officeDocument/2006/relationships/image" Target="../media/image822.png"/><Relationship Id="rId146" Type="http://schemas.openxmlformats.org/officeDocument/2006/relationships/customXml" Target="../ink/ink929.xml"/><Relationship Id="rId167" Type="http://schemas.openxmlformats.org/officeDocument/2006/relationships/image" Target="../media/image843.png"/><Relationship Id="rId188" Type="http://schemas.openxmlformats.org/officeDocument/2006/relationships/customXml" Target="../ink/ink950.xml"/><Relationship Id="rId311" Type="http://schemas.openxmlformats.org/officeDocument/2006/relationships/image" Target="../media/image915.png"/><Relationship Id="rId332" Type="http://schemas.openxmlformats.org/officeDocument/2006/relationships/customXml" Target="../ink/ink1022.xml"/><Relationship Id="rId353" Type="http://schemas.openxmlformats.org/officeDocument/2006/relationships/image" Target="../media/image936.png"/><Relationship Id="rId374" Type="http://schemas.openxmlformats.org/officeDocument/2006/relationships/customXml" Target="../ink/ink1043.xml"/><Relationship Id="rId395" Type="http://schemas.openxmlformats.org/officeDocument/2006/relationships/image" Target="../media/image957.png"/><Relationship Id="rId71" Type="http://schemas.openxmlformats.org/officeDocument/2006/relationships/image" Target="../media/image7950.png"/><Relationship Id="rId92" Type="http://schemas.openxmlformats.org/officeDocument/2006/relationships/customXml" Target="../ink/ink902.xml"/><Relationship Id="rId213" Type="http://schemas.openxmlformats.org/officeDocument/2006/relationships/image" Target="../media/image866.png"/><Relationship Id="rId234" Type="http://schemas.openxmlformats.org/officeDocument/2006/relationships/customXml" Target="../ink/ink973.xml"/><Relationship Id="rId2" Type="http://schemas.openxmlformats.org/officeDocument/2006/relationships/customXml" Target="../ink/ink857.xml"/><Relationship Id="rId29" Type="http://schemas.openxmlformats.org/officeDocument/2006/relationships/image" Target="../media/image7740.png"/><Relationship Id="rId255" Type="http://schemas.openxmlformats.org/officeDocument/2006/relationships/image" Target="../media/image887.png"/><Relationship Id="rId276" Type="http://schemas.openxmlformats.org/officeDocument/2006/relationships/customXml" Target="../ink/ink994.xml"/><Relationship Id="rId297" Type="http://schemas.openxmlformats.org/officeDocument/2006/relationships/image" Target="../media/image908.png"/><Relationship Id="rId40" Type="http://schemas.openxmlformats.org/officeDocument/2006/relationships/customXml" Target="../ink/ink876.xml"/><Relationship Id="rId115" Type="http://schemas.openxmlformats.org/officeDocument/2006/relationships/image" Target="../media/image817.png"/><Relationship Id="rId136" Type="http://schemas.openxmlformats.org/officeDocument/2006/relationships/customXml" Target="../ink/ink924.xml"/><Relationship Id="rId157" Type="http://schemas.openxmlformats.org/officeDocument/2006/relationships/image" Target="../media/image838.png"/><Relationship Id="rId178" Type="http://schemas.openxmlformats.org/officeDocument/2006/relationships/customXml" Target="../ink/ink945.xml"/><Relationship Id="rId301" Type="http://schemas.openxmlformats.org/officeDocument/2006/relationships/image" Target="../media/image910.png"/><Relationship Id="rId322" Type="http://schemas.openxmlformats.org/officeDocument/2006/relationships/customXml" Target="../ink/ink1017.xml"/><Relationship Id="rId343" Type="http://schemas.openxmlformats.org/officeDocument/2006/relationships/image" Target="../media/image931.png"/><Relationship Id="rId364" Type="http://schemas.openxmlformats.org/officeDocument/2006/relationships/customXml" Target="../ink/ink1038.xml"/><Relationship Id="rId61" Type="http://schemas.openxmlformats.org/officeDocument/2006/relationships/image" Target="../media/image7900.png"/><Relationship Id="rId82" Type="http://schemas.openxmlformats.org/officeDocument/2006/relationships/customXml" Target="../ink/ink897.xml"/><Relationship Id="rId199" Type="http://schemas.openxmlformats.org/officeDocument/2006/relationships/image" Target="../media/image859.png"/><Relationship Id="rId203" Type="http://schemas.openxmlformats.org/officeDocument/2006/relationships/image" Target="../media/image861.png"/><Relationship Id="rId385" Type="http://schemas.openxmlformats.org/officeDocument/2006/relationships/image" Target="../media/image952.png"/><Relationship Id="rId19" Type="http://schemas.openxmlformats.org/officeDocument/2006/relationships/image" Target="../media/image7690.png"/><Relationship Id="rId224" Type="http://schemas.openxmlformats.org/officeDocument/2006/relationships/customXml" Target="../ink/ink968.xml"/><Relationship Id="rId245" Type="http://schemas.openxmlformats.org/officeDocument/2006/relationships/image" Target="../media/image882.png"/><Relationship Id="rId266" Type="http://schemas.openxmlformats.org/officeDocument/2006/relationships/customXml" Target="../ink/ink989.xml"/><Relationship Id="rId287" Type="http://schemas.openxmlformats.org/officeDocument/2006/relationships/image" Target="../media/image903.png"/><Relationship Id="rId30" Type="http://schemas.openxmlformats.org/officeDocument/2006/relationships/customXml" Target="../ink/ink871.xml"/><Relationship Id="rId105" Type="http://schemas.openxmlformats.org/officeDocument/2006/relationships/image" Target="../media/image812.png"/><Relationship Id="rId126" Type="http://schemas.openxmlformats.org/officeDocument/2006/relationships/customXml" Target="../ink/ink919.xml"/><Relationship Id="rId147" Type="http://schemas.openxmlformats.org/officeDocument/2006/relationships/image" Target="../media/image833.png"/><Relationship Id="rId168" Type="http://schemas.openxmlformats.org/officeDocument/2006/relationships/customXml" Target="../ink/ink940.xml"/><Relationship Id="rId312" Type="http://schemas.openxmlformats.org/officeDocument/2006/relationships/customXml" Target="../ink/ink1012.xml"/><Relationship Id="rId333" Type="http://schemas.openxmlformats.org/officeDocument/2006/relationships/image" Target="../media/image926.png"/><Relationship Id="rId354" Type="http://schemas.openxmlformats.org/officeDocument/2006/relationships/customXml" Target="../ink/ink1033.xml"/><Relationship Id="rId51" Type="http://schemas.openxmlformats.org/officeDocument/2006/relationships/image" Target="../media/image7850.png"/><Relationship Id="rId72" Type="http://schemas.openxmlformats.org/officeDocument/2006/relationships/customXml" Target="../ink/ink892.xml"/><Relationship Id="rId93" Type="http://schemas.openxmlformats.org/officeDocument/2006/relationships/image" Target="../media/image806.png"/><Relationship Id="rId189" Type="http://schemas.openxmlformats.org/officeDocument/2006/relationships/image" Target="../media/image854.png"/><Relationship Id="rId375" Type="http://schemas.openxmlformats.org/officeDocument/2006/relationships/image" Target="../media/image947.png"/><Relationship Id="rId3" Type="http://schemas.openxmlformats.org/officeDocument/2006/relationships/image" Target="../media/image7610.png"/><Relationship Id="rId214" Type="http://schemas.openxmlformats.org/officeDocument/2006/relationships/customXml" Target="../ink/ink963.xml"/><Relationship Id="rId235" Type="http://schemas.openxmlformats.org/officeDocument/2006/relationships/image" Target="../media/image877.png"/><Relationship Id="rId256" Type="http://schemas.openxmlformats.org/officeDocument/2006/relationships/customXml" Target="../ink/ink984.xml"/><Relationship Id="rId277" Type="http://schemas.openxmlformats.org/officeDocument/2006/relationships/image" Target="../media/image898.png"/><Relationship Id="rId298" Type="http://schemas.openxmlformats.org/officeDocument/2006/relationships/customXml" Target="../ink/ink1005.xml"/><Relationship Id="rId116" Type="http://schemas.openxmlformats.org/officeDocument/2006/relationships/customXml" Target="../ink/ink914.xml"/><Relationship Id="rId137" Type="http://schemas.openxmlformats.org/officeDocument/2006/relationships/image" Target="../media/image828.png"/><Relationship Id="rId158" Type="http://schemas.openxmlformats.org/officeDocument/2006/relationships/customXml" Target="../ink/ink935.xml"/><Relationship Id="rId302" Type="http://schemas.openxmlformats.org/officeDocument/2006/relationships/customXml" Target="../ink/ink1007.xml"/><Relationship Id="rId323" Type="http://schemas.openxmlformats.org/officeDocument/2006/relationships/image" Target="../media/image921.png"/><Relationship Id="rId344" Type="http://schemas.openxmlformats.org/officeDocument/2006/relationships/customXml" Target="../ink/ink1028.xml"/><Relationship Id="rId20" Type="http://schemas.openxmlformats.org/officeDocument/2006/relationships/customXml" Target="../ink/ink866.xml"/><Relationship Id="rId41" Type="http://schemas.openxmlformats.org/officeDocument/2006/relationships/image" Target="../media/image7800.png"/><Relationship Id="rId62" Type="http://schemas.openxmlformats.org/officeDocument/2006/relationships/customXml" Target="../ink/ink887.xml"/><Relationship Id="rId83" Type="http://schemas.openxmlformats.org/officeDocument/2006/relationships/image" Target="../media/image801.png"/><Relationship Id="rId179" Type="http://schemas.openxmlformats.org/officeDocument/2006/relationships/image" Target="../media/image849.png"/><Relationship Id="rId365" Type="http://schemas.openxmlformats.org/officeDocument/2006/relationships/image" Target="../media/image942.png"/><Relationship Id="rId386" Type="http://schemas.openxmlformats.org/officeDocument/2006/relationships/customXml" Target="../ink/ink1049.xml"/><Relationship Id="rId190" Type="http://schemas.openxmlformats.org/officeDocument/2006/relationships/customXml" Target="../ink/ink951.xml"/><Relationship Id="rId204" Type="http://schemas.openxmlformats.org/officeDocument/2006/relationships/customXml" Target="../ink/ink958.xml"/><Relationship Id="rId225" Type="http://schemas.openxmlformats.org/officeDocument/2006/relationships/image" Target="../media/image872.png"/><Relationship Id="rId246" Type="http://schemas.openxmlformats.org/officeDocument/2006/relationships/customXml" Target="../ink/ink979.xml"/><Relationship Id="rId267" Type="http://schemas.openxmlformats.org/officeDocument/2006/relationships/image" Target="../media/image893.png"/><Relationship Id="rId288" Type="http://schemas.openxmlformats.org/officeDocument/2006/relationships/customXml" Target="../ink/ink1000.xml"/><Relationship Id="rId106" Type="http://schemas.openxmlformats.org/officeDocument/2006/relationships/customXml" Target="../ink/ink909.xml"/><Relationship Id="rId127" Type="http://schemas.openxmlformats.org/officeDocument/2006/relationships/image" Target="../media/image823.png"/><Relationship Id="rId313" Type="http://schemas.openxmlformats.org/officeDocument/2006/relationships/image" Target="../media/image916.png"/><Relationship Id="rId10" Type="http://schemas.openxmlformats.org/officeDocument/2006/relationships/customXml" Target="../ink/ink861.xml"/><Relationship Id="rId31" Type="http://schemas.openxmlformats.org/officeDocument/2006/relationships/image" Target="../media/image7750.png"/><Relationship Id="rId52" Type="http://schemas.openxmlformats.org/officeDocument/2006/relationships/customXml" Target="../ink/ink882.xml"/><Relationship Id="rId73" Type="http://schemas.openxmlformats.org/officeDocument/2006/relationships/image" Target="../media/image7960.png"/><Relationship Id="rId94" Type="http://schemas.openxmlformats.org/officeDocument/2006/relationships/customXml" Target="../ink/ink903.xml"/><Relationship Id="rId148" Type="http://schemas.openxmlformats.org/officeDocument/2006/relationships/customXml" Target="../ink/ink930.xml"/><Relationship Id="rId169" Type="http://schemas.openxmlformats.org/officeDocument/2006/relationships/image" Target="../media/image844.png"/><Relationship Id="rId334" Type="http://schemas.openxmlformats.org/officeDocument/2006/relationships/customXml" Target="../ink/ink1023.xml"/><Relationship Id="rId355" Type="http://schemas.openxmlformats.org/officeDocument/2006/relationships/image" Target="../media/image937.png"/><Relationship Id="rId376" Type="http://schemas.openxmlformats.org/officeDocument/2006/relationships/customXml" Target="../ink/ink1044.xml"/><Relationship Id="rId4" Type="http://schemas.openxmlformats.org/officeDocument/2006/relationships/customXml" Target="../ink/ink858.xml"/><Relationship Id="rId180" Type="http://schemas.openxmlformats.org/officeDocument/2006/relationships/customXml" Target="../ink/ink946.xml"/><Relationship Id="rId215" Type="http://schemas.openxmlformats.org/officeDocument/2006/relationships/image" Target="../media/image867.png"/><Relationship Id="rId236" Type="http://schemas.openxmlformats.org/officeDocument/2006/relationships/customXml" Target="../ink/ink974.xml"/><Relationship Id="rId257" Type="http://schemas.openxmlformats.org/officeDocument/2006/relationships/image" Target="../media/image888.png"/><Relationship Id="rId278" Type="http://schemas.openxmlformats.org/officeDocument/2006/relationships/customXml" Target="../ink/ink995.xml"/><Relationship Id="rId303" Type="http://schemas.openxmlformats.org/officeDocument/2006/relationships/image" Target="../media/image911.png"/><Relationship Id="rId42" Type="http://schemas.openxmlformats.org/officeDocument/2006/relationships/customXml" Target="../ink/ink877.xml"/><Relationship Id="rId84" Type="http://schemas.openxmlformats.org/officeDocument/2006/relationships/customXml" Target="../ink/ink898.xml"/><Relationship Id="rId138" Type="http://schemas.openxmlformats.org/officeDocument/2006/relationships/customXml" Target="../ink/ink925.xml"/><Relationship Id="rId345" Type="http://schemas.openxmlformats.org/officeDocument/2006/relationships/image" Target="../media/image932.png"/><Relationship Id="rId387" Type="http://schemas.openxmlformats.org/officeDocument/2006/relationships/image" Target="../media/image953.png"/><Relationship Id="rId191" Type="http://schemas.openxmlformats.org/officeDocument/2006/relationships/image" Target="../media/image855.png"/><Relationship Id="rId205" Type="http://schemas.openxmlformats.org/officeDocument/2006/relationships/image" Target="../media/image862.png"/><Relationship Id="rId247" Type="http://schemas.openxmlformats.org/officeDocument/2006/relationships/image" Target="../media/image883.png"/><Relationship Id="rId107" Type="http://schemas.openxmlformats.org/officeDocument/2006/relationships/image" Target="../media/image813.png"/><Relationship Id="rId289" Type="http://schemas.openxmlformats.org/officeDocument/2006/relationships/image" Target="../media/image904.png"/><Relationship Id="rId11" Type="http://schemas.openxmlformats.org/officeDocument/2006/relationships/image" Target="../media/image7650.png"/><Relationship Id="rId53" Type="http://schemas.openxmlformats.org/officeDocument/2006/relationships/image" Target="../media/image7860.png"/><Relationship Id="rId149" Type="http://schemas.openxmlformats.org/officeDocument/2006/relationships/image" Target="../media/image834.png"/><Relationship Id="rId314" Type="http://schemas.openxmlformats.org/officeDocument/2006/relationships/customXml" Target="../ink/ink1013.xml"/><Relationship Id="rId356" Type="http://schemas.openxmlformats.org/officeDocument/2006/relationships/customXml" Target="../ink/ink1034.xml"/><Relationship Id="rId95" Type="http://schemas.openxmlformats.org/officeDocument/2006/relationships/image" Target="../media/image807.png"/><Relationship Id="rId160" Type="http://schemas.openxmlformats.org/officeDocument/2006/relationships/customXml" Target="../ink/ink936.xml"/><Relationship Id="rId216" Type="http://schemas.openxmlformats.org/officeDocument/2006/relationships/customXml" Target="../ink/ink964.xml"/><Relationship Id="rId258" Type="http://schemas.openxmlformats.org/officeDocument/2006/relationships/customXml" Target="../ink/ink985.xml"/><Relationship Id="rId22" Type="http://schemas.openxmlformats.org/officeDocument/2006/relationships/customXml" Target="../ink/ink867.xml"/><Relationship Id="rId64" Type="http://schemas.openxmlformats.org/officeDocument/2006/relationships/customXml" Target="../ink/ink888.xml"/><Relationship Id="rId118" Type="http://schemas.openxmlformats.org/officeDocument/2006/relationships/customXml" Target="../ink/ink915.xml"/><Relationship Id="rId325" Type="http://schemas.openxmlformats.org/officeDocument/2006/relationships/image" Target="../media/image922.png"/><Relationship Id="rId367" Type="http://schemas.openxmlformats.org/officeDocument/2006/relationships/image" Target="../media/image943.png"/><Relationship Id="rId171" Type="http://schemas.openxmlformats.org/officeDocument/2006/relationships/image" Target="../media/image845.png"/><Relationship Id="rId227" Type="http://schemas.openxmlformats.org/officeDocument/2006/relationships/image" Target="../media/image873.png"/><Relationship Id="rId269" Type="http://schemas.openxmlformats.org/officeDocument/2006/relationships/image" Target="../media/image894.png"/><Relationship Id="rId33" Type="http://schemas.openxmlformats.org/officeDocument/2006/relationships/image" Target="../media/image7760.png"/><Relationship Id="rId129" Type="http://schemas.openxmlformats.org/officeDocument/2006/relationships/image" Target="../media/image824.png"/><Relationship Id="rId280" Type="http://schemas.openxmlformats.org/officeDocument/2006/relationships/customXml" Target="../ink/ink996.xml"/><Relationship Id="rId336" Type="http://schemas.openxmlformats.org/officeDocument/2006/relationships/customXml" Target="../ink/ink1024.xml"/><Relationship Id="rId75" Type="http://schemas.openxmlformats.org/officeDocument/2006/relationships/image" Target="../media/image7970.png"/><Relationship Id="rId140" Type="http://schemas.openxmlformats.org/officeDocument/2006/relationships/customXml" Target="../ink/ink926.xml"/><Relationship Id="rId182" Type="http://schemas.openxmlformats.org/officeDocument/2006/relationships/customXml" Target="../ink/ink947.xml"/><Relationship Id="rId378" Type="http://schemas.openxmlformats.org/officeDocument/2006/relationships/customXml" Target="../ink/ink1045.xml"/><Relationship Id="rId6" Type="http://schemas.openxmlformats.org/officeDocument/2006/relationships/customXml" Target="../ink/ink859.xml"/><Relationship Id="rId238" Type="http://schemas.openxmlformats.org/officeDocument/2006/relationships/customXml" Target="../ink/ink975.xml"/><Relationship Id="rId291" Type="http://schemas.openxmlformats.org/officeDocument/2006/relationships/image" Target="../media/image905.png"/><Relationship Id="rId305" Type="http://schemas.openxmlformats.org/officeDocument/2006/relationships/image" Target="../media/image912.png"/><Relationship Id="rId347" Type="http://schemas.openxmlformats.org/officeDocument/2006/relationships/image" Target="../media/image933.png"/><Relationship Id="rId44" Type="http://schemas.openxmlformats.org/officeDocument/2006/relationships/customXml" Target="../ink/ink878.xml"/><Relationship Id="rId86" Type="http://schemas.openxmlformats.org/officeDocument/2006/relationships/customXml" Target="../ink/ink899.xml"/><Relationship Id="rId151" Type="http://schemas.openxmlformats.org/officeDocument/2006/relationships/image" Target="../media/image835.png"/><Relationship Id="rId389" Type="http://schemas.openxmlformats.org/officeDocument/2006/relationships/image" Target="../media/image954.png"/><Relationship Id="rId193" Type="http://schemas.openxmlformats.org/officeDocument/2006/relationships/image" Target="../media/image856.png"/><Relationship Id="rId207" Type="http://schemas.openxmlformats.org/officeDocument/2006/relationships/image" Target="../media/image863.png"/><Relationship Id="rId249" Type="http://schemas.openxmlformats.org/officeDocument/2006/relationships/image" Target="../media/image884.png"/><Relationship Id="rId13" Type="http://schemas.openxmlformats.org/officeDocument/2006/relationships/image" Target="../media/image7660.png"/><Relationship Id="rId109" Type="http://schemas.openxmlformats.org/officeDocument/2006/relationships/image" Target="../media/image814.png"/><Relationship Id="rId260" Type="http://schemas.openxmlformats.org/officeDocument/2006/relationships/customXml" Target="../ink/ink986.xml"/><Relationship Id="rId316" Type="http://schemas.openxmlformats.org/officeDocument/2006/relationships/customXml" Target="../ink/ink1014.xml"/><Relationship Id="rId55" Type="http://schemas.openxmlformats.org/officeDocument/2006/relationships/image" Target="../media/image7870.png"/><Relationship Id="rId97" Type="http://schemas.openxmlformats.org/officeDocument/2006/relationships/image" Target="../media/image808.png"/><Relationship Id="rId120" Type="http://schemas.openxmlformats.org/officeDocument/2006/relationships/customXml" Target="../ink/ink916.xml"/><Relationship Id="rId358" Type="http://schemas.openxmlformats.org/officeDocument/2006/relationships/customXml" Target="../ink/ink1035.xml"/><Relationship Id="rId162" Type="http://schemas.openxmlformats.org/officeDocument/2006/relationships/customXml" Target="../ink/ink937.xml"/><Relationship Id="rId218" Type="http://schemas.openxmlformats.org/officeDocument/2006/relationships/customXml" Target="../ink/ink965.xml"/><Relationship Id="rId271" Type="http://schemas.openxmlformats.org/officeDocument/2006/relationships/image" Target="../media/image895.png"/><Relationship Id="rId24" Type="http://schemas.openxmlformats.org/officeDocument/2006/relationships/customXml" Target="../ink/ink868.xml"/><Relationship Id="rId66" Type="http://schemas.openxmlformats.org/officeDocument/2006/relationships/customXml" Target="../ink/ink889.xml"/><Relationship Id="rId131" Type="http://schemas.openxmlformats.org/officeDocument/2006/relationships/image" Target="../media/image825.png"/><Relationship Id="rId327" Type="http://schemas.openxmlformats.org/officeDocument/2006/relationships/image" Target="../media/image923.png"/><Relationship Id="rId369" Type="http://schemas.openxmlformats.org/officeDocument/2006/relationships/image" Target="../media/image944.png"/><Relationship Id="rId173" Type="http://schemas.openxmlformats.org/officeDocument/2006/relationships/image" Target="../media/image846.png"/><Relationship Id="rId229" Type="http://schemas.openxmlformats.org/officeDocument/2006/relationships/image" Target="../media/image874.png"/><Relationship Id="rId380" Type="http://schemas.openxmlformats.org/officeDocument/2006/relationships/customXml" Target="../ink/ink1046.xml"/><Relationship Id="rId240" Type="http://schemas.openxmlformats.org/officeDocument/2006/relationships/customXml" Target="../ink/ink976.xml"/><Relationship Id="rId35" Type="http://schemas.openxmlformats.org/officeDocument/2006/relationships/image" Target="../media/image7770.png"/><Relationship Id="rId77" Type="http://schemas.openxmlformats.org/officeDocument/2006/relationships/image" Target="../media/image7980.png"/><Relationship Id="rId100" Type="http://schemas.openxmlformats.org/officeDocument/2006/relationships/customXml" Target="../ink/ink906.xml"/><Relationship Id="rId282" Type="http://schemas.openxmlformats.org/officeDocument/2006/relationships/customXml" Target="../ink/ink997.xml"/><Relationship Id="rId338" Type="http://schemas.openxmlformats.org/officeDocument/2006/relationships/customXml" Target="../ink/ink1025.xml"/><Relationship Id="rId8" Type="http://schemas.openxmlformats.org/officeDocument/2006/relationships/customXml" Target="../ink/ink860.xml"/><Relationship Id="rId142" Type="http://schemas.openxmlformats.org/officeDocument/2006/relationships/customXml" Target="../ink/ink927.xml"/><Relationship Id="rId184" Type="http://schemas.openxmlformats.org/officeDocument/2006/relationships/customXml" Target="../ink/ink948.xml"/><Relationship Id="rId391" Type="http://schemas.openxmlformats.org/officeDocument/2006/relationships/image" Target="../media/image955.png"/><Relationship Id="rId251" Type="http://schemas.openxmlformats.org/officeDocument/2006/relationships/image" Target="../media/image885.png"/><Relationship Id="rId46" Type="http://schemas.openxmlformats.org/officeDocument/2006/relationships/customXml" Target="../ink/ink879.xml"/><Relationship Id="rId293" Type="http://schemas.openxmlformats.org/officeDocument/2006/relationships/image" Target="../media/image906.png"/><Relationship Id="rId307" Type="http://schemas.openxmlformats.org/officeDocument/2006/relationships/image" Target="../media/image913.png"/><Relationship Id="rId349" Type="http://schemas.openxmlformats.org/officeDocument/2006/relationships/image" Target="../media/image934.png"/><Relationship Id="rId88" Type="http://schemas.openxmlformats.org/officeDocument/2006/relationships/customXml" Target="../ink/ink900.xml"/><Relationship Id="rId111" Type="http://schemas.openxmlformats.org/officeDocument/2006/relationships/image" Target="../media/image815.png"/><Relationship Id="rId153" Type="http://schemas.openxmlformats.org/officeDocument/2006/relationships/image" Target="../media/image836.png"/><Relationship Id="rId195" Type="http://schemas.openxmlformats.org/officeDocument/2006/relationships/image" Target="../media/image857.png"/><Relationship Id="rId209" Type="http://schemas.openxmlformats.org/officeDocument/2006/relationships/image" Target="../media/image864.png"/><Relationship Id="rId360" Type="http://schemas.openxmlformats.org/officeDocument/2006/relationships/customXml" Target="../ink/ink1036.xml"/><Relationship Id="rId220" Type="http://schemas.openxmlformats.org/officeDocument/2006/relationships/customXml" Target="../ink/ink966.xml"/><Relationship Id="rId15" Type="http://schemas.openxmlformats.org/officeDocument/2006/relationships/image" Target="../media/image7670.png"/><Relationship Id="rId57" Type="http://schemas.openxmlformats.org/officeDocument/2006/relationships/image" Target="../media/image7880.png"/><Relationship Id="rId262" Type="http://schemas.openxmlformats.org/officeDocument/2006/relationships/customXml" Target="../ink/ink987.xml"/><Relationship Id="rId318" Type="http://schemas.openxmlformats.org/officeDocument/2006/relationships/customXml" Target="../ink/ink1015.xml"/><Relationship Id="rId99" Type="http://schemas.openxmlformats.org/officeDocument/2006/relationships/image" Target="../media/image809.png"/><Relationship Id="rId122" Type="http://schemas.openxmlformats.org/officeDocument/2006/relationships/customXml" Target="../ink/ink917.xml"/><Relationship Id="rId164" Type="http://schemas.openxmlformats.org/officeDocument/2006/relationships/customXml" Target="../ink/ink938.xml"/><Relationship Id="rId371" Type="http://schemas.openxmlformats.org/officeDocument/2006/relationships/image" Target="../media/image945.png"/><Relationship Id="rId26" Type="http://schemas.openxmlformats.org/officeDocument/2006/relationships/customXml" Target="../ink/ink869.xml"/><Relationship Id="rId231" Type="http://schemas.openxmlformats.org/officeDocument/2006/relationships/image" Target="../media/image875.png"/><Relationship Id="rId273" Type="http://schemas.openxmlformats.org/officeDocument/2006/relationships/image" Target="../media/image896.png"/><Relationship Id="rId329" Type="http://schemas.openxmlformats.org/officeDocument/2006/relationships/image" Target="../media/image924.png"/><Relationship Id="rId68" Type="http://schemas.openxmlformats.org/officeDocument/2006/relationships/customXml" Target="../ink/ink890.xml"/><Relationship Id="rId133" Type="http://schemas.openxmlformats.org/officeDocument/2006/relationships/image" Target="../media/image826.png"/><Relationship Id="rId175" Type="http://schemas.openxmlformats.org/officeDocument/2006/relationships/image" Target="../media/image847.png"/><Relationship Id="rId340" Type="http://schemas.openxmlformats.org/officeDocument/2006/relationships/customXml" Target="../ink/ink1026.xml"/><Relationship Id="rId200" Type="http://schemas.openxmlformats.org/officeDocument/2006/relationships/customXml" Target="../ink/ink956.xml"/><Relationship Id="rId382" Type="http://schemas.openxmlformats.org/officeDocument/2006/relationships/customXml" Target="../ink/ink10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864FB-C69C-7374-3188-3B5AF3B471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Interactions 7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95FE84-00F1-6424-6F9B-E278CAC196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Pair production</a:t>
            </a:r>
          </a:p>
        </p:txBody>
      </p:sp>
    </p:spTree>
    <p:extLst>
      <p:ext uri="{BB962C8B-B14F-4D97-AF65-F5344CB8AC3E}">
        <p14:creationId xmlns:p14="http://schemas.microsoft.com/office/powerpoint/2010/main" val="2705422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CF7AFE3-B2F8-9F1B-D9B4-8F4BD9CAA677}"/>
              </a:ext>
            </a:extLst>
          </p:cNvPr>
          <p:cNvGrpSpPr/>
          <p:nvPr/>
        </p:nvGrpSpPr>
        <p:grpSpPr>
          <a:xfrm>
            <a:off x="1349890" y="224369"/>
            <a:ext cx="1545120" cy="551880"/>
            <a:chOff x="1349890" y="224369"/>
            <a:chExt cx="1545120" cy="55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04C124A7-A294-18BE-8464-222557892470}"/>
                    </a:ext>
                  </a:extLst>
                </p14:cNvPr>
                <p14:cNvContentPartPr/>
                <p14:nvPr/>
              </p14:nvContentPartPr>
              <p14:xfrm>
                <a:off x="1349890" y="364769"/>
                <a:ext cx="203400" cy="4114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04C124A7-A294-18BE-8464-22255789247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340890" y="356129"/>
                  <a:ext cx="221040" cy="42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8D88BEE7-3597-30BF-A626-46AFDD303CEC}"/>
                    </a:ext>
                  </a:extLst>
                </p14:cNvPr>
                <p14:cNvContentPartPr/>
                <p14:nvPr/>
              </p14:nvContentPartPr>
              <p14:xfrm>
                <a:off x="1646890" y="224369"/>
                <a:ext cx="1248120" cy="3855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8D88BEE7-3597-30BF-A626-46AFDD303CE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638250" y="215729"/>
                  <a:ext cx="1265760" cy="4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52E4BE8-2A8A-BD73-96C6-6046B71B2FAD}"/>
                    </a:ext>
                  </a:extLst>
                </p14:cNvPr>
                <p14:cNvContentPartPr/>
                <p14:nvPr/>
              </p14:nvContentPartPr>
              <p14:xfrm>
                <a:off x="2277610" y="408689"/>
                <a:ext cx="19440" cy="190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52E4BE8-2A8A-BD73-96C6-6046B71B2FA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68610" y="400049"/>
                  <a:ext cx="370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B1CEF40-D0D5-DAA2-9BDC-7854D98C5F33}"/>
                    </a:ext>
                  </a:extLst>
                </p14:cNvPr>
                <p14:cNvContentPartPr/>
                <p14:nvPr/>
              </p14:nvContentPartPr>
              <p14:xfrm>
                <a:off x="1942090" y="387089"/>
                <a:ext cx="353160" cy="925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B1CEF40-D0D5-DAA2-9BDC-7854D98C5F3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933090" y="378449"/>
                  <a:ext cx="370800" cy="11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B4115E3-48EA-27A9-6E9A-0B64FDADA668}"/>
              </a:ext>
            </a:extLst>
          </p:cNvPr>
          <p:cNvGrpSpPr/>
          <p:nvPr/>
        </p:nvGrpSpPr>
        <p:grpSpPr>
          <a:xfrm>
            <a:off x="2956210" y="242369"/>
            <a:ext cx="1643760" cy="424440"/>
            <a:chOff x="2956210" y="242369"/>
            <a:chExt cx="1643760" cy="42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3D5E23C-50DA-5AF5-A611-E4DCD6012464}"/>
                    </a:ext>
                  </a:extLst>
                </p14:cNvPr>
                <p14:cNvContentPartPr/>
                <p14:nvPr/>
              </p14:nvContentPartPr>
              <p14:xfrm>
                <a:off x="2956210" y="242369"/>
                <a:ext cx="1643760" cy="4244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3D5E23C-50DA-5AF5-A611-E4DCD601246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947570" y="233369"/>
                  <a:ext cx="1661400" cy="44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C0EF6E8-6F91-FD0F-1973-337D42E297F8}"/>
                    </a:ext>
                  </a:extLst>
                </p14:cNvPr>
                <p14:cNvContentPartPr/>
                <p14:nvPr/>
              </p14:nvContentPartPr>
              <p14:xfrm>
                <a:off x="4268050" y="369809"/>
                <a:ext cx="316080" cy="554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C0EF6E8-6F91-FD0F-1973-337D42E297F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259050" y="361169"/>
                  <a:ext cx="3337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C4B973D-E1FA-99E0-7E3C-BB4C8E15D971}"/>
                    </a:ext>
                  </a:extLst>
                </p14:cNvPr>
                <p14:cNvContentPartPr/>
                <p14:nvPr/>
              </p14:nvContentPartPr>
              <p14:xfrm>
                <a:off x="3963490" y="425969"/>
                <a:ext cx="18360" cy="14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C4B973D-E1FA-99E0-7E3C-BB4C8E15D97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954490" y="417329"/>
                  <a:ext cx="36000" cy="1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9BD351B-5864-A511-54D7-35E808543031}"/>
              </a:ext>
            </a:extLst>
          </p:cNvPr>
          <p:cNvGrpSpPr/>
          <p:nvPr/>
        </p:nvGrpSpPr>
        <p:grpSpPr>
          <a:xfrm>
            <a:off x="1316410" y="885689"/>
            <a:ext cx="5088240" cy="558360"/>
            <a:chOff x="1316410" y="885689"/>
            <a:chExt cx="5088240" cy="55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9D0004B-2ACA-5C1A-D6B1-EA58C2925DC2}"/>
                    </a:ext>
                  </a:extLst>
                </p14:cNvPr>
                <p14:cNvContentPartPr/>
                <p14:nvPr/>
              </p14:nvContentPartPr>
              <p14:xfrm>
                <a:off x="1316410" y="885689"/>
                <a:ext cx="1465560" cy="4446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9D0004B-2ACA-5C1A-D6B1-EA58C2925DC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307410" y="877049"/>
                  <a:ext cx="1483200" cy="46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D535E70-8E93-5B26-006B-D99DE1C8660B}"/>
                    </a:ext>
                  </a:extLst>
                </p14:cNvPr>
                <p14:cNvContentPartPr/>
                <p14:nvPr/>
              </p14:nvContentPartPr>
              <p14:xfrm>
                <a:off x="2448610" y="1033289"/>
                <a:ext cx="77040" cy="24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D535E70-8E93-5B26-006B-D99DE1C8660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439610" y="1024289"/>
                  <a:ext cx="946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BA5ACD9-EB80-1C05-F3D2-1DDA55E1A2A2}"/>
                    </a:ext>
                  </a:extLst>
                </p14:cNvPr>
                <p14:cNvContentPartPr/>
                <p14:nvPr/>
              </p14:nvContentPartPr>
              <p14:xfrm>
                <a:off x="2085010" y="985769"/>
                <a:ext cx="448200" cy="590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BA5ACD9-EB80-1C05-F3D2-1DDA55E1A2A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076010" y="977129"/>
                  <a:ext cx="4658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0B5C302-4DD4-DB25-332D-68376653E9B7}"/>
                    </a:ext>
                  </a:extLst>
                </p14:cNvPr>
                <p14:cNvContentPartPr/>
                <p14:nvPr/>
              </p14:nvContentPartPr>
              <p14:xfrm>
                <a:off x="2985010" y="1001249"/>
                <a:ext cx="1542240" cy="4168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0B5C302-4DD4-DB25-332D-68376653E9B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976010" y="992609"/>
                  <a:ext cx="1559880" cy="43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891B94B-9599-26B9-C7F2-C73323700629}"/>
                    </a:ext>
                  </a:extLst>
                </p14:cNvPr>
                <p14:cNvContentPartPr/>
                <p14:nvPr/>
              </p14:nvContentPartPr>
              <p14:xfrm>
                <a:off x="4648930" y="926729"/>
                <a:ext cx="918360" cy="5173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891B94B-9599-26B9-C7F2-C7332370062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639930" y="918089"/>
                  <a:ext cx="936000" cy="53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C149010-4B69-9DAC-D22B-2BE2DDBDBB88}"/>
                    </a:ext>
                  </a:extLst>
                </p14:cNvPr>
                <p14:cNvContentPartPr/>
                <p14:nvPr/>
              </p14:nvContentPartPr>
              <p14:xfrm>
                <a:off x="5399170" y="1091249"/>
                <a:ext cx="210600" cy="259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C149010-4B69-9DAC-D22B-2BE2DDBDBB8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390530" y="1082609"/>
                  <a:ext cx="2282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1BF3C24-3FB8-6F51-D12B-41502D9446AC}"/>
                    </a:ext>
                  </a:extLst>
                </p14:cNvPr>
                <p14:cNvContentPartPr/>
                <p14:nvPr/>
              </p14:nvContentPartPr>
              <p14:xfrm>
                <a:off x="5534890" y="930689"/>
                <a:ext cx="869760" cy="387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1BF3C24-3FB8-6F51-D12B-41502D9446A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526250" y="921689"/>
                  <a:ext cx="88740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1E50419-4698-F674-1549-58FCF29D7F70}"/>
                    </a:ext>
                  </a:extLst>
                </p14:cNvPr>
                <p14:cNvContentPartPr/>
                <p14:nvPr/>
              </p14:nvContentPartPr>
              <p14:xfrm>
                <a:off x="5818930" y="1100609"/>
                <a:ext cx="19440" cy="205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1E50419-4698-F674-1549-58FCF29D7F7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809930" y="1091969"/>
                  <a:ext cx="37080" cy="38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A67FA6B-FB2B-34F3-916A-5523E4BC1FD1}"/>
                  </a:ext>
                </a:extLst>
              </p14:cNvPr>
              <p14:cNvContentPartPr/>
              <p14:nvPr/>
            </p14:nvContentPartPr>
            <p14:xfrm>
              <a:off x="6371530" y="350369"/>
              <a:ext cx="258480" cy="999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A67FA6B-FB2B-34F3-916A-5523E4BC1FD1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362530" y="341729"/>
                <a:ext cx="276120" cy="10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53913F0B-AD57-949E-456F-070302CB258C}"/>
                  </a:ext>
                </a:extLst>
              </p14:cNvPr>
              <p14:cNvContentPartPr/>
              <p14:nvPr/>
            </p14:nvContentPartPr>
            <p14:xfrm>
              <a:off x="6950410" y="230489"/>
              <a:ext cx="1445400" cy="5122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53913F0B-AD57-949E-456F-070302CB258C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941770" y="221849"/>
                <a:ext cx="1463040" cy="52992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E1EFEC20-A612-D2A7-6457-471F68E91EC4}"/>
              </a:ext>
            </a:extLst>
          </p:cNvPr>
          <p:cNvGrpSpPr/>
          <p:nvPr/>
        </p:nvGrpSpPr>
        <p:grpSpPr>
          <a:xfrm>
            <a:off x="6883450" y="306089"/>
            <a:ext cx="4073760" cy="1019160"/>
            <a:chOff x="6883450" y="306089"/>
            <a:chExt cx="4073760" cy="101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DE4EDC8-0D5F-ED89-787B-CC2921C73FEC}"/>
                    </a:ext>
                  </a:extLst>
                </p14:cNvPr>
                <p14:cNvContentPartPr/>
                <p14:nvPr/>
              </p14:nvContentPartPr>
              <p14:xfrm>
                <a:off x="8599210" y="306089"/>
                <a:ext cx="2358000" cy="5108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DE4EDC8-0D5F-ED89-787B-CC2921C73FE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590570" y="297089"/>
                  <a:ext cx="2375640" cy="52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ACEBEC9-B6EA-9F2D-5C64-859EE4549DDF}"/>
                    </a:ext>
                  </a:extLst>
                </p14:cNvPr>
                <p14:cNvContentPartPr/>
                <p14:nvPr/>
              </p14:nvContentPartPr>
              <p14:xfrm>
                <a:off x="6883450" y="1028249"/>
                <a:ext cx="437040" cy="1526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ACEBEC9-B6EA-9F2D-5C64-859EE4549DD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874450" y="1019609"/>
                  <a:ext cx="4546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CE79BF0-C6F0-2A55-84AA-73E2E1E825C4}"/>
                    </a:ext>
                  </a:extLst>
                </p14:cNvPr>
                <p14:cNvContentPartPr/>
                <p14:nvPr/>
              </p14:nvContentPartPr>
              <p14:xfrm>
                <a:off x="7181170" y="866249"/>
                <a:ext cx="25920" cy="205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CE79BF0-C6F0-2A55-84AA-73E2E1E825C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172530" y="857609"/>
                  <a:ext cx="435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E12BFF5-A2A9-7F39-095A-67F08BE185DC}"/>
                    </a:ext>
                  </a:extLst>
                </p14:cNvPr>
                <p14:cNvContentPartPr/>
                <p14:nvPr/>
              </p14:nvContentPartPr>
              <p14:xfrm>
                <a:off x="7586890" y="974969"/>
                <a:ext cx="1255680" cy="1404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E12BFF5-A2A9-7F39-095A-67F08BE185D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578250" y="965969"/>
                  <a:ext cx="12733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88F38BA-95B6-B846-AAEF-9DCD0B200CEE}"/>
                    </a:ext>
                  </a:extLst>
                </p14:cNvPr>
                <p14:cNvContentPartPr/>
                <p14:nvPr/>
              </p14:nvContentPartPr>
              <p14:xfrm>
                <a:off x="8632690" y="884969"/>
                <a:ext cx="20160" cy="64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88F38BA-95B6-B846-AAEF-9DCD0B200CE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624050" y="875969"/>
                  <a:ext cx="378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B2119E9-48C9-7C84-52F0-44ED131B004E}"/>
                    </a:ext>
                  </a:extLst>
                </p14:cNvPr>
                <p14:cNvContentPartPr/>
                <p14:nvPr/>
              </p14:nvContentPartPr>
              <p14:xfrm>
                <a:off x="9001330" y="932489"/>
                <a:ext cx="1104840" cy="3927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B2119E9-48C9-7C84-52F0-44ED131B004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992690" y="923849"/>
                  <a:ext cx="1122480" cy="4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F601714-237A-5BC6-75FE-316BCA396A6D}"/>
                    </a:ext>
                  </a:extLst>
                </p14:cNvPr>
                <p14:cNvContentPartPr/>
                <p14:nvPr/>
              </p14:nvContentPartPr>
              <p14:xfrm>
                <a:off x="10197970" y="1171169"/>
                <a:ext cx="16560" cy="259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F601714-237A-5BC6-75FE-316BCA396A6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189330" y="1162529"/>
                  <a:ext cx="34200" cy="4356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E1E335D1-4341-6313-00FE-4850F8D37B67}"/>
              </a:ext>
            </a:extLst>
      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7320490" y="1466369"/>
            <a:ext cx="4719370" cy="5301474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3C0A108C-07B8-AF71-79EB-17D121731AF0}"/>
              </a:ext>
            </a:extLst>
          </p:cNvPr>
          <p:cNvGrpSpPr/>
          <p:nvPr/>
        </p:nvGrpSpPr>
        <p:grpSpPr>
          <a:xfrm>
            <a:off x="10446370" y="1602449"/>
            <a:ext cx="1634400" cy="653760"/>
            <a:chOff x="10446370" y="1602449"/>
            <a:chExt cx="1634400" cy="65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A9BC0A9-7AAD-83D4-BF29-531761866D6C}"/>
                    </a:ext>
                  </a:extLst>
                </p14:cNvPr>
                <p14:cNvContentPartPr/>
                <p14:nvPr/>
              </p14:nvContentPartPr>
              <p14:xfrm>
                <a:off x="10446370" y="1602449"/>
                <a:ext cx="920880" cy="2959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A9BC0A9-7AAD-83D4-BF29-531761866D6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437370" y="1593449"/>
                  <a:ext cx="93852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00AA497-5014-E8BC-5D0C-CF648E1424B2}"/>
                    </a:ext>
                  </a:extLst>
                </p14:cNvPr>
                <p14:cNvContentPartPr/>
                <p14:nvPr/>
              </p14:nvContentPartPr>
              <p14:xfrm>
                <a:off x="11055850" y="1746809"/>
                <a:ext cx="31320" cy="46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00AA497-5014-E8BC-5D0C-CF648E1424B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1046850" y="1737809"/>
                  <a:ext cx="489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9509986-C83A-173B-C17F-C3B73B633934}"/>
                    </a:ext>
                  </a:extLst>
                </p14:cNvPr>
                <p14:cNvContentPartPr/>
                <p14:nvPr/>
              </p14:nvContentPartPr>
              <p14:xfrm>
                <a:off x="10861810" y="1750769"/>
                <a:ext cx="278640" cy="75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9509986-C83A-173B-C17F-C3B73B63393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852810" y="1742129"/>
                  <a:ext cx="2962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BBC63D8-478C-EEB8-8C38-8F8393B88C9E}"/>
                    </a:ext>
                  </a:extLst>
                </p14:cNvPr>
                <p14:cNvContentPartPr/>
                <p14:nvPr/>
              </p14:nvContentPartPr>
              <p14:xfrm>
                <a:off x="10782250" y="1727009"/>
                <a:ext cx="61920" cy="273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BBC63D8-478C-EEB8-8C38-8F8393B88C9E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773610" y="1718009"/>
                  <a:ext cx="795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E922318-429E-03A9-3A09-AB728D86BDD6}"/>
                    </a:ext>
                  </a:extLst>
                </p14:cNvPr>
                <p14:cNvContentPartPr/>
                <p14:nvPr/>
              </p14:nvContentPartPr>
              <p14:xfrm>
                <a:off x="10573810" y="1644209"/>
                <a:ext cx="58320" cy="165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E922318-429E-03A9-3A09-AB728D86BDD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564810" y="1635569"/>
                  <a:ext cx="759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D585AFB0-E7D6-C120-C978-CA42F4BE2CE6}"/>
                    </a:ext>
                  </a:extLst>
                </p14:cNvPr>
                <p14:cNvContentPartPr/>
                <p14:nvPr/>
              </p14:nvContentPartPr>
              <p14:xfrm>
                <a:off x="11529970" y="1653569"/>
                <a:ext cx="210960" cy="2343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D585AFB0-E7D6-C120-C978-CA42F4BE2CE6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1521330" y="1644929"/>
                  <a:ext cx="22860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0948499-7F9C-824D-E011-E53AE24C2C51}"/>
                    </a:ext>
                  </a:extLst>
                </p14:cNvPr>
                <p14:cNvContentPartPr/>
                <p14:nvPr/>
              </p14:nvContentPartPr>
              <p14:xfrm>
                <a:off x="11753890" y="1824209"/>
                <a:ext cx="145440" cy="666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0948499-7F9C-824D-E011-E53AE24C2C5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1745250" y="1815209"/>
                  <a:ext cx="1630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EDD2A6C-94BB-F209-0130-DA65E8925059}"/>
                    </a:ext>
                  </a:extLst>
                </p14:cNvPr>
                <p14:cNvContentPartPr/>
                <p14:nvPr/>
              </p14:nvContentPartPr>
              <p14:xfrm>
                <a:off x="11869450" y="1692089"/>
                <a:ext cx="211320" cy="2221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EDD2A6C-94BB-F209-0130-DA65E892505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1860450" y="1683449"/>
                  <a:ext cx="22896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A5E7B92-5246-9CED-1B5A-9E4F8D69DAA7}"/>
                    </a:ext>
                  </a:extLst>
                </p14:cNvPr>
                <p14:cNvContentPartPr/>
                <p14:nvPr/>
              </p14:nvContentPartPr>
              <p14:xfrm>
                <a:off x="10542490" y="1958849"/>
                <a:ext cx="681840" cy="2973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A5E7B92-5246-9CED-1B5A-9E4F8D69DAA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533490" y="1950209"/>
                  <a:ext cx="69948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9550905-610B-C9CC-6E84-4C0375F7053B}"/>
                    </a:ext>
                  </a:extLst>
                </p14:cNvPr>
                <p14:cNvContentPartPr/>
                <p14:nvPr/>
              </p14:nvContentPartPr>
              <p14:xfrm>
                <a:off x="11026330" y="2072609"/>
                <a:ext cx="300240" cy="414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9550905-610B-C9CC-6E84-4C0375F7053B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1017330" y="2063969"/>
                  <a:ext cx="3178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E846435-FCEC-29CA-C104-C131BF506A17}"/>
                    </a:ext>
                  </a:extLst>
                </p14:cNvPr>
                <p14:cNvContentPartPr/>
                <p14:nvPr/>
              </p14:nvContentPartPr>
              <p14:xfrm>
                <a:off x="11299570" y="2087729"/>
                <a:ext cx="599760" cy="1515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E846435-FCEC-29CA-C104-C131BF506A17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1290570" y="2079089"/>
                  <a:ext cx="617400" cy="16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D192EC0-3B67-692A-2524-B8ECFD68C043}"/>
              </a:ext>
            </a:extLst>
          </p:cNvPr>
          <p:cNvGrpSpPr/>
          <p:nvPr/>
        </p:nvGrpSpPr>
        <p:grpSpPr>
          <a:xfrm>
            <a:off x="10637890" y="2688569"/>
            <a:ext cx="1491120" cy="447480"/>
            <a:chOff x="10637890" y="2688569"/>
            <a:chExt cx="1491120" cy="44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D7934FB-22DE-14D6-9840-EB860235C65F}"/>
                    </a:ext>
                  </a:extLst>
                </p14:cNvPr>
                <p14:cNvContentPartPr/>
                <p14:nvPr/>
              </p14:nvContentPartPr>
              <p14:xfrm>
                <a:off x="10637890" y="2756249"/>
                <a:ext cx="227520" cy="2080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D7934FB-22DE-14D6-9840-EB860235C65F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629250" y="2747249"/>
                  <a:ext cx="24516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39B18EF-77ED-5C19-9488-0409F33C398A}"/>
                    </a:ext>
                  </a:extLst>
                </p14:cNvPr>
                <p14:cNvContentPartPr/>
                <p14:nvPr/>
              </p14:nvContentPartPr>
              <p14:xfrm>
                <a:off x="10844170" y="2879369"/>
                <a:ext cx="169920" cy="1137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39B18EF-77ED-5C19-9488-0409F33C398A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835530" y="2870729"/>
                  <a:ext cx="1875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A244AB6-7561-19C2-84EF-5F00A3E3D7BE}"/>
                    </a:ext>
                  </a:extLst>
                </p14:cNvPr>
                <p14:cNvContentPartPr/>
                <p14:nvPr/>
              </p14:nvContentPartPr>
              <p14:xfrm>
                <a:off x="11026330" y="2790449"/>
                <a:ext cx="164160" cy="2286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A244AB6-7561-19C2-84EF-5F00A3E3D7BE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1017690" y="2781809"/>
                  <a:ext cx="18180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E563513-A17A-E6AA-79BB-9EF6FA8D6B8A}"/>
                    </a:ext>
                  </a:extLst>
                </p14:cNvPr>
                <p14:cNvContentPartPr/>
                <p14:nvPr/>
              </p14:nvContentPartPr>
              <p14:xfrm>
                <a:off x="11266090" y="2688569"/>
                <a:ext cx="862920" cy="4474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E563513-A17A-E6AA-79BB-9EF6FA8D6B8A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1257450" y="2679569"/>
                  <a:ext cx="880560" cy="46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31A7FD1-477D-FC97-733F-2817DE5F459D}"/>
                    </a:ext>
                  </a:extLst>
                </p14:cNvPr>
                <p14:cNvContentPartPr/>
                <p14:nvPr/>
              </p14:nvContentPartPr>
              <p14:xfrm>
                <a:off x="11685490" y="2781449"/>
                <a:ext cx="299880" cy="547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31A7FD1-477D-FC97-733F-2817DE5F459D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1676850" y="2772449"/>
                  <a:ext cx="317520" cy="7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BBA7C313-458A-6D1A-F371-8E68A4690761}"/>
              </a:ext>
            </a:extLst>
          </p:cNvPr>
          <p:cNvGrpSpPr/>
          <p:nvPr/>
        </p:nvGrpSpPr>
        <p:grpSpPr>
          <a:xfrm>
            <a:off x="10692970" y="3304529"/>
            <a:ext cx="1363680" cy="586440"/>
            <a:chOff x="10692970" y="3304529"/>
            <a:chExt cx="1363680" cy="58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0C3D208-0E04-F6D3-BDE6-8A80DB85B8F9}"/>
                    </a:ext>
                  </a:extLst>
                </p14:cNvPr>
                <p14:cNvContentPartPr/>
                <p14:nvPr/>
              </p14:nvContentPartPr>
              <p14:xfrm>
                <a:off x="10728250" y="3456089"/>
                <a:ext cx="401040" cy="1494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0C3D208-0E04-F6D3-BDE6-8A80DB85B8F9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719250" y="3447089"/>
                  <a:ext cx="4186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F0A444CD-F1AD-1E29-A36F-1B1F85B75E1B}"/>
                    </a:ext>
                  </a:extLst>
                </p14:cNvPr>
                <p14:cNvContentPartPr/>
                <p14:nvPr/>
              </p14:nvContentPartPr>
              <p14:xfrm>
                <a:off x="10692970" y="3545009"/>
                <a:ext cx="141840" cy="1526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F0A444CD-F1AD-1E29-A36F-1B1F85B75E1B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683970" y="3536369"/>
                  <a:ext cx="1594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C6040EC-B5DB-FB36-7D77-CE8A83E8ADE0}"/>
                    </a:ext>
                  </a:extLst>
                </p14:cNvPr>
                <p14:cNvContentPartPr/>
                <p14:nvPr/>
              </p14:nvContentPartPr>
              <p14:xfrm>
                <a:off x="11293810" y="3379409"/>
                <a:ext cx="79920" cy="1936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C6040EC-B5DB-FB36-7D77-CE8A83E8ADE0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1284810" y="3370769"/>
                  <a:ext cx="975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FF19A50-B3F9-98AE-A41A-EDB85BECD19A}"/>
                    </a:ext>
                  </a:extLst>
                </p14:cNvPr>
                <p14:cNvContentPartPr/>
                <p14:nvPr/>
              </p14:nvContentPartPr>
              <p14:xfrm>
                <a:off x="11431330" y="3375089"/>
                <a:ext cx="144360" cy="1396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FF19A50-B3F9-98AE-A41A-EDB85BECD19A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1422690" y="3366449"/>
                  <a:ext cx="1620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1ED526E-C928-23CF-8E6F-BCC21A666AD8}"/>
                    </a:ext>
                  </a:extLst>
                </p14:cNvPr>
                <p14:cNvContentPartPr/>
                <p14:nvPr/>
              </p14:nvContentPartPr>
              <p14:xfrm>
                <a:off x="11630050" y="3397769"/>
                <a:ext cx="13680" cy="910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1ED526E-C928-23CF-8E6F-BCC21A666AD8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1621410" y="3388769"/>
                  <a:ext cx="313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3554C109-BA33-269B-431E-9C5812FE52AF}"/>
                    </a:ext>
                  </a:extLst>
                </p14:cNvPr>
                <p14:cNvContentPartPr/>
                <p14:nvPr/>
              </p14:nvContentPartPr>
              <p14:xfrm>
                <a:off x="11603050" y="3304529"/>
                <a:ext cx="5040" cy="3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3554C109-BA33-269B-431E-9C5812FE52AF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1594050" y="3295889"/>
                  <a:ext cx="226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1E02991-5280-B382-9AA1-28435142A984}"/>
                    </a:ext>
                  </a:extLst>
                </p14:cNvPr>
                <p14:cNvContentPartPr/>
                <p14:nvPr/>
              </p14:nvContentPartPr>
              <p14:xfrm>
                <a:off x="11732290" y="3372929"/>
                <a:ext cx="109080" cy="1220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1E02991-5280-B382-9AA1-28435142A984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1723290" y="3363929"/>
                  <a:ext cx="1267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E8EE207-B5CF-F323-D884-BA624DD7B856}"/>
                    </a:ext>
                  </a:extLst>
                </p14:cNvPr>
                <p14:cNvContentPartPr/>
                <p14:nvPr/>
              </p14:nvContentPartPr>
              <p14:xfrm>
                <a:off x="11491450" y="3686849"/>
                <a:ext cx="66600" cy="2041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E8EE207-B5CF-F323-D884-BA624DD7B856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1482450" y="3678209"/>
                  <a:ext cx="842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B51EE259-19A7-C81A-291D-6B7656B9BDA3}"/>
                    </a:ext>
                  </a:extLst>
                </p14:cNvPr>
                <p14:cNvContentPartPr/>
                <p14:nvPr/>
              </p14:nvContentPartPr>
              <p14:xfrm>
                <a:off x="11614210" y="3687569"/>
                <a:ext cx="136080" cy="774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B51EE259-19A7-C81A-291D-6B7656B9BDA3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1605570" y="3678929"/>
                  <a:ext cx="1537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1BC00857-AC9F-6503-D4A6-B63FE6F3E20F}"/>
                    </a:ext>
                  </a:extLst>
                </p14:cNvPr>
                <p14:cNvContentPartPr/>
                <p14:nvPr/>
              </p14:nvContentPartPr>
              <p14:xfrm>
                <a:off x="11747770" y="3690809"/>
                <a:ext cx="59040" cy="684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1BC00857-AC9F-6503-D4A6-B63FE6F3E20F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1738770" y="3681809"/>
                  <a:ext cx="766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9F0CEF8-140B-EE35-170B-D62EA5ABEFAE}"/>
                    </a:ext>
                  </a:extLst>
                </p14:cNvPr>
                <p14:cNvContentPartPr/>
                <p14:nvPr/>
              </p14:nvContentPartPr>
              <p14:xfrm>
                <a:off x="11843890" y="3551129"/>
                <a:ext cx="110520" cy="1947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9F0CEF8-140B-EE35-170B-D62EA5ABEFAE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1835250" y="3542489"/>
                  <a:ext cx="1281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46BF0C7E-1901-78FB-A396-3EB4A12EA0AE}"/>
                    </a:ext>
                  </a:extLst>
                </p14:cNvPr>
                <p14:cNvContentPartPr/>
                <p14:nvPr/>
              </p14:nvContentPartPr>
              <p14:xfrm>
                <a:off x="12027130" y="3752009"/>
                <a:ext cx="29520" cy="165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46BF0C7E-1901-78FB-A396-3EB4A12EA0AE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2018130" y="3743369"/>
                  <a:ext cx="47160" cy="3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5A97B0D4-BD0E-3741-A236-F64239F2DBE0}"/>
              </a:ext>
            </a:extLst>
          </p:cNvPr>
          <p:cNvGrpSpPr/>
          <p:nvPr/>
        </p:nvGrpSpPr>
        <p:grpSpPr>
          <a:xfrm>
            <a:off x="7869490" y="3981329"/>
            <a:ext cx="1485720" cy="469800"/>
            <a:chOff x="7869490" y="3981329"/>
            <a:chExt cx="1485720" cy="46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56D5103E-175E-1602-4C20-E54A504CFDE6}"/>
                    </a:ext>
                  </a:extLst>
                </p14:cNvPr>
                <p14:cNvContentPartPr/>
                <p14:nvPr/>
              </p14:nvContentPartPr>
              <p14:xfrm>
                <a:off x="7869490" y="4084649"/>
                <a:ext cx="309240" cy="2131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56D5103E-175E-1602-4C20-E54A504CFDE6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860490" y="4075649"/>
                  <a:ext cx="32688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DCBC587D-1547-38FB-E9C8-5A29542A0A7B}"/>
                    </a:ext>
                  </a:extLst>
                </p14:cNvPr>
                <p14:cNvContentPartPr/>
                <p14:nvPr/>
              </p14:nvContentPartPr>
              <p14:xfrm>
                <a:off x="8109970" y="4220009"/>
                <a:ext cx="162360" cy="871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DCBC587D-1547-38FB-E9C8-5A29542A0A7B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101330" y="4211009"/>
                  <a:ext cx="1800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367F156C-2C9B-628F-B43E-F30B3CF6C74B}"/>
                    </a:ext>
                  </a:extLst>
                </p14:cNvPr>
                <p14:cNvContentPartPr/>
                <p14:nvPr/>
              </p14:nvContentPartPr>
              <p14:xfrm>
                <a:off x="8294650" y="4079249"/>
                <a:ext cx="124920" cy="2556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367F156C-2C9B-628F-B43E-F30B3CF6C74B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285650" y="4070249"/>
                  <a:ext cx="14256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7E39639F-75A5-FA4C-CC46-00841B6EFE6F}"/>
                    </a:ext>
                  </a:extLst>
                </p14:cNvPr>
                <p14:cNvContentPartPr/>
                <p14:nvPr/>
              </p14:nvContentPartPr>
              <p14:xfrm>
                <a:off x="8553130" y="3981329"/>
                <a:ext cx="802080" cy="4698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7E39639F-75A5-FA4C-CC46-00841B6EFE6F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544490" y="3972689"/>
                  <a:ext cx="819720" cy="48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413BB83B-29F3-855F-A63D-36C2B5BBAFFC}"/>
                    </a:ext>
                  </a:extLst>
                </p14:cNvPr>
                <p14:cNvContentPartPr/>
                <p14:nvPr/>
              </p14:nvContentPartPr>
              <p14:xfrm>
                <a:off x="8904850" y="4015169"/>
                <a:ext cx="243360" cy="367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413BB83B-29F3-855F-A63D-36C2B5BBAFFC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896210" y="4006529"/>
                  <a:ext cx="261000" cy="54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B6B91A7E-FE18-D840-1A96-266227CC2146}"/>
                  </a:ext>
                </a:extLst>
              </p14:cNvPr>
              <p14:cNvContentPartPr/>
              <p14:nvPr/>
            </p14:nvContentPartPr>
            <p14:xfrm>
              <a:off x="8086570" y="4478849"/>
              <a:ext cx="827280" cy="19872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B6B91A7E-FE18-D840-1A96-266227CC2146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8077570" y="4470209"/>
                <a:ext cx="84492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3C7DC08D-961B-6E78-6F60-D3FDBFCAFD84}"/>
                  </a:ext>
                </a:extLst>
              </p14:cNvPr>
              <p14:cNvContentPartPr/>
              <p14:nvPr/>
            </p14:nvContentPartPr>
            <p14:xfrm>
              <a:off x="6546130" y="4887449"/>
              <a:ext cx="599400" cy="28980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3C7DC08D-961B-6E78-6F60-D3FDBFCAFD84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6537490" y="4878449"/>
                <a:ext cx="617040" cy="30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006CC704-B58F-0079-D0DD-7DB25DFA3A9F}"/>
                  </a:ext>
                </a:extLst>
              </p14:cNvPr>
              <p14:cNvContentPartPr/>
              <p14:nvPr/>
            </p14:nvContentPartPr>
            <p14:xfrm>
              <a:off x="6969490" y="4692689"/>
              <a:ext cx="45360" cy="936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006CC704-B58F-0079-D0DD-7DB25DFA3A9F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6960850" y="4684049"/>
                <a:ext cx="63000" cy="27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1" name="Group 80">
            <a:extLst>
              <a:ext uri="{FF2B5EF4-FFF2-40B4-BE49-F238E27FC236}">
                <a16:creationId xmlns:a16="http://schemas.microsoft.com/office/drawing/2014/main" id="{EB9FFE4A-4927-6E46-F01D-7B453971CBA1}"/>
              </a:ext>
            </a:extLst>
          </p:cNvPr>
          <p:cNvGrpSpPr/>
          <p:nvPr/>
        </p:nvGrpSpPr>
        <p:grpSpPr>
          <a:xfrm>
            <a:off x="6345250" y="5105249"/>
            <a:ext cx="1289880" cy="496800"/>
            <a:chOff x="6345250" y="5105249"/>
            <a:chExt cx="1289880" cy="49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905AA3AB-260E-8968-D5EB-291F2B50D671}"/>
                    </a:ext>
                  </a:extLst>
                </p14:cNvPr>
                <p14:cNvContentPartPr/>
                <p14:nvPr/>
              </p14:nvContentPartPr>
              <p14:xfrm>
                <a:off x="6345250" y="5105249"/>
                <a:ext cx="1289880" cy="4968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905AA3AB-260E-8968-D5EB-291F2B50D671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336250" y="5096609"/>
                  <a:ext cx="1307520" cy="51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080EBE84-0746-5F93-6FF8-053C9E6AC825}"/>
                    </a:ext>
                  </a:extLst>
                </p14:cNvPr>
                <p14:cNvContentPartPr/>
                <p14:nvPr/>
              </p14:nvContentPartPr>
              <p14:xfrm>
                <a:off x="7250650" y="5198129"/>
                <a:ext cx="136800" cy="345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080EBE84-0746-5F93-6FF8-053C9E6AC825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241650" y="5189489"/>
                  <a:ext cx="154440" cy="52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E26CBAEF-3E64-C287-3D40-D14C75A0E27B}"/>
                  </a:ext>
                </a:extLst>
              </p14:cNvPr>
              <p14:cNvContentPartPr/>
              <p14:nvPr/>
            </p14:nvContentPartPr>
            <p14:xfrm>
              <a:off x="7910170" y="4912649"/>
              <a:ext cx="948600" cy="31140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E26CBAEF-3E64-C287-3D40-D14C75A0E27B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7901170" y="4904009"/>
                <a:ext cx="966240" cy="329040"/>
              </a:xfrm>
              <a:prstGeom prst="rect">
                <a:avLst/>
              </a:prstGeom>
            </p:spPr>
          </p:pic>
        </mc:Fallback>
      </mc:AlternateContent>
      <p:grpSp>
        <p:nvGrpSpPr>
          <p:cNvPr id="85" name="Group 84">
            <a:extLst>
              <a:ext uri="{FF2B5EF4-FFF2-40B4-BE49-F238E27FC236}">
                <a16:creationId xmlns:a16="http://schemas.microsoft.com/office/drawing/2014/main" id="{3AEDE071-21AA-F913-D254-C5B147C2C86B}"/>
              </a:ext>
            </a:extLst>
          </p:cNvPr>
          <p:cNvGrpSpPr/>
          <p:nvPr/>
        </p:nvGrpSpPr>
        <p:grpSpPr>
          <a:xfrm>
            <a:off x="748330" y="5961329"/>
            <a:ext cx="1577160" cy="464400"/>
            <a:chOff x="748330" y="5961329"/>
            <a:chExt cx="1577160" cy="46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C6405AF5-F1C0-601F-2204-032A92F867F8}"/>
                    </a:ext>
                  </a:extLst>
                </p14:cNvPr>
                <p14:cNvContentPartPr/>
                <p14:nvPr/>
              </p14:nvContentPartPr>
              <p14:xfrm>
                <a:off x="748330" y="5961329"/>
                <a:ext cx="1577160" cy="4644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C6405AF5-F1C0-601F-2204-032A92F867F8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39330" y="5952329"/>
                  <a:ext cx="1594800" cy="48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C6BC7422-9A56-814B-8477-5AC4E8224F1A}"/>
                    </a:ext>
                  </a:extLst>
                </p14:cNvPr>
                <p14:cNvContentPartPr/>
                <p14:nvPr/>
              </p14:nvContentPartPr>
              <p14:xfrm>
                <a:off x="1346650" y="6135929"/>
                <a:ext cx="288000" cy="277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C6BC7422-9A56-814B-8477-5AC4E8224F1A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338010" y="6127289"/>
                  <a:ext cx="305640" cy="4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2641C20A-BB34-C4B7-8EDC-3D1F44876584}"/>
              </a:ext>
            </a:extLst>
          </p:cNvPr>
          <p:cNvGrpSpPr/>
          <p:nvPr/>
        </p:nvGrpSpPr>
        <p:grpSpPr>
          <a:xfrm>
            <a:off x="2492890" y="5900489"/>
            <a:ext cx="2296080" cy="442440"/>
            <a:chOff x="2492890" y="5900489"/>
            <a:chExt cx="2296080" cy="44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E1AC64D7-58D4-8343-F248-DBD81877F428}"/>
                    </a:ext>
                  </a:extLst>
                </p14:cNvPr>
                <p14:cNvContentPartPr/>
                <p14:nvPr/>
              </p14:nvContentPartPr>
              <p14:xfrm>
                <a:off x="2492890" y="5900489"/>
                <a:ext cx="1260720" cy="4424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E1AC64D7-58D4-8343-F248-DBD81877F428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483890" y="5891849"/>
                  <a:ext cx="1278360" cy="46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E92DBCCD-0243-3AE4-D565-B494B1B750C2}"/>
                    </a:ext>
                  </a:extLst>
                </p14:cNvPr>
                <p14:cNvContentPartPr/>
                <p14:nvPr/>
              </p14:nvContentPartPr>
              <p14:xfrm>
                <a:off x="3507010" y="6019289"/>
                <a:ext cx="55440" cy="435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E92DBCCD-0243-3AE4-D565-B494B1B750C2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498370" y="6010649"/>
                  <a:ext cx="730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7DB1B4C1-AD99-9311-1964-4AF2E020C3D7}"/>
                    </a:ext>
                  </a:extLst>
                </p14:cNvPr>
                <p14:cNvContentPartPr/>
                <p14:nvPr/>
              </p14:nvContentPartPr>
              <p14:xfrm>
                <a:off x="3363730" y="5984729"/>
                <a:ext cx="197640" cy="554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7DB1B4C1-AD99-9311-1964-4AF2E020C3D7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354730" y="5975729"/>
                  <a:ext cx="21528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933044D2-0BD5-9F3C-7F53-59E34FAAB4F7}"/>
                    </a:ext>
                  </a:extLst>
                </p14:cNvPr>
                <p14:cNvContentPartPr/>
                <p14:nvPr/>
              </p14:nvContentPartPr>
              <p14:xfrm>
                <a:off x="2618890" y="6011009"/>
                <a:ext cx="380880" cy="464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933044D2-0BD5-9F3C-7F53-59E34FAAB4F7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2610250" y="6002009"/>
                  <a:ext cx="3985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99D51A01-E54B-C28C-A957-98111B9CF91B}"/>
                    </a:ext>
                  </a:extLst>
                </p14:cNvPr>
                <p14:cNvContentPartPr/>
                <p14:nvPr/>
              </p14:nvContentPartPr>
              <p14:xfrm>
                <a:off x="4007050" y="5910569"/>
                <a:ext cx="781920" cy="3139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99D51A01-E54B-C28C-A957-98111B9CF91B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998410" y="5901929"/>
                  <a:ext cx="799560" cy="33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B20157B2-F742-2BE5-C251-748608985065}"/>
              </a:ext>
            </a:extLst>
          </p:cNvPr>
          <p:cNvGrpSpPr/>
          <p:nvPr/>
        </p:nvGrpSpPr>
        <p:grpSpPr>
          <a:xfrm>
            <a:off x="4989850" y="5889329"/>
            <a:ext cx="1414800" cy="522000"/>
            <a:chOff x="4989850" y="5889329"/>
            <a:chExt cx="1414800" cy="52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9D16CE51-0423-848F-B65E-767CA14A7AC9}"/>
                    </a:ext>
                  </a:extLst>
                </p14:cNvPr>
                <p14:cNvContentPartPr/>
                <p14:nvPr/>
              </p14:nvContentPartPr>
              <p14:xfrm>
                <a:off x="4989850" y="5889329"/>
                <a:ext cx="1414800" cy="5220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9D16CE51-0423-848F-B65E-767CA14A7AC9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980850" y="5880329"/>
                  <a:ext cx="1432440" cy="53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E81EF58D-0E7F-D2C6-A297-A2007C5AFCFB}"/>
                    </a:ext>
                  </a:extLst>
                </p14:cNvPr>
                <p14:cNvContentPartPr/>
                <p14:nvPr/>
              </p14:nvContentPartPr>
              <p14:xfrm>
                <a:off x="5959330" y="5931449"/>
                <a:ext cx="55440" cy="136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E81EF58D-0E7F-D2C6-A297-A2007C5AFCFB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950690" y="5922449"/>
                  <a:ext cx="73080" cy="31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EDA2669D-5397-DF02-AC98-912A42843E96}"/>
                  </a:ext>
                </a:extLst>
              </p14:cNvPr>
              <p14:cNvContentPartPr/>
              <p14:nvPr/>
            </p14:nvContentPartPr>
            <p14:xfrm>
              <a:off x="819250" y="6509969"/>
              <a:ext cx="650880" cy="27252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EDA2669D-5397-DF02-AC98-912A42843E96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810250" y="6501329"/>
                <a:ext cx="668520" cy="290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0" name="Group 99">
            <a:extLst>
              <a:ext uri="{FF2B5EF4-FFF2-40B4-BE49-F238E27FC236}">
                <a16:creationId xmlns:a16="http://schemas.microsoft.com/office/drawing/2014/main" id="{F02C37A1-7C29-B27E-EA5B-59512B2E7B16}"/>
              </a:ext>
            </a:extLst>
          </p:cNvPr>
          <p:cNvGrpSpPr/>
          <p:nvPr/>
        </p:nvGrpSpPr>
        <p:grpSpPr>
          <a:xfrm>
            <a:off x="1654090" y="6405569"/>
            <a:ext cx="2383560" cy="436680"/>
            <a:chOff x="1654090" y="6405569"/>
            <a:chExt cx="2383560" cy="43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6E4907E4-09DC-E0B9-64AD-5237816D2C0C}"/>
                    </a:ext>
                  </a:extLst>
                </p14:cNvPr>
                <p14:cNvContentPartPr/>
                <p14:nvPr/>
              </p14:nvContentPartPr>
              <p14:xfrm>
                <a:off x="1654090" y="6451649"/>
                <a:ext cx="1080000" cy="3708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6E4907E4-09DC-E0B9-64AD-5237816D2C0C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645090" y="6443009"/>
                  <a:ext cx="109764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015894A8-3B25-8D42-F239-1EBBC8BD3503}"/>
                    </a:ext>
                  </a:extLst>
                </p14:cNvPr>
                <p14:cNvContentPartPr/>
                <p14:nvPr/>
              </p14:nvContentPartPr>
              <p14:xfrm>
                <a:off x="2886370" y="6405569"/>
                <a:ext cx="1151280" cy="4366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015894A8-3B25-8D42-F239-1EBBC8BD3503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877370" y="6396929"/>
                  <a:ext cx="1168920" cy="45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257C1BCF-229E-A9B8-C043-E61C1D1A6842}"/>
                    </a:ext>
                  </a:extLst>
                </p14:cNvPr>
                <p14:cNvContentPartPr/>
                <p14:nvPr/>
              </p14:nvContentPartPr>
              <p14:xfrm>
                <a:off x="3125770" y="6458849"/>
                <a:ext cx="519480" cy="1594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257C1BCF-229E-A9B8-C043-E61C1D1A6842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116770" y="6449849"/>
                  <a:ext cx="537120" cy="177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804581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19CB51C-906E-2FA8-6606-E7A2D0F23F3E}"/>
              </a:ext>
            </a:extLst>
          </p:cNvPr>
          <p:cNvGrpSpPr/>
          <p:nvPr/>
        </p:nvGrpSpPr>
        <p:grpSpPr>
          <a:xfrm>
            <a:off x="1145770" y="274049"/>
            <a:ext cx="1433160" cy="382680"/>
            <a:chOff x="1145770" y="274049"/>
            <a:chExt cx="1433160" cy="38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C8D0A986-3457-C243-024C-806D7E06B98D}"/>
                    </a:ext>
                  </a:extLst>
                </p14:cNvPr>
                <p14:cNvContentPartPr/>
                <p14:nvPr/>
              </p14:nvContentPartPr>
              <p14:xfrm>
                <a:off x="1145770" y="274049"/>
                <a:ext cx="1193040" cy="3783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C8D0A986-3457-C243-024C-806D7E06B98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137130" y="265049"/>
                  <a:ext cx="1210680" cy="39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FD8AA10D-7314-F418-3956-7061460BC01E}"/>
                    </a:ext>
                  </a:extLst>
                </p14:cNvPr>
                <p14:cNvContentPartPr/>
                <p14:nvPr/>
              </p14:nvContentPartPr>
              <p14:xfrm>
                <a:off x="2491090" y="515249"/>
                <a:ext cx="12960" cy="176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FD8AA10D-7314-F418-3956-7061460BC01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482090" y="506249"/>
                  <a:ext cx="306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6FE37012-166D-F5D6-4ADB-F5507B97FCE0}"/>
                    </a:ext>
                  </a:extLst>
                </p14:cNvPr>
                <p14:cNvContentPartPr/>
                <p14:nvPr/>
              </p14:nvContentPartPr>
              <p14:xfrm>
                <a:off x="2565250" y="653489"/>
                <a:ext cx="13680" cy="32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6FE37012-166D-F5D6-4ADB-F5507B97FCE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556250" y="644489"/>
                  <a:ext cx="31320" cy="2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C70E614-AEF0-4C00-BCA3-19F046377EC6}"/>
              </a:ext>
            </a:extLst>
          </p:cNvPr>
          <p:cNvGrpSpPr/>
          <p:nvPr/>
        </p:nvGrpSpPr>
        <p:grpSpPr>
          <a:xfrm>
            <a:off x="3015250" y="371609"/>
            <a:ext cx="2593080" cy="313920"/>
            <a:chOff x="3015250" y="371609"/>
            <a:chExt cx="2593080" cy="31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D984C52-E228-D5C0-39C1-1C6E70E29A86}"/>
                    </a:ext>
                  </a:extLst>
                </p14:cNvPr>
                <p14:cNvContentPartPr/>
                <p14:nvPr/>
              </p14:nvContentPartPr>
              <p14:xfrm>
                <a:off x="3015250" y="391769"/>
                <a:ext cx="1086120" cy="2937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D984C52-E228-D5C0-39C1-1C6E70E29A8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006250" y="382769"/>
                  <a:ext cx="110376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B1F6216-CBB7-1125-E061-B65920893457}"/>
                    </a:ext>
                  </a:extLst>
                </p14:cNvPr>
                <p14:cNvContentPartPr/>
                <p14:nvPr/>
              </p14:nvContentPartPr>
              <p14:xfrm>
                <a:off x="4423570" y="440729"/>
                <a:ext cx="228240" cy="1108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B1F6216-CBB7-1125-E061-B6592089345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414570" y="431729"/>
                  <a:ext cx="2458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A0A5EBF-4240-D769-E1F8-40C08FCC3F41}"/>
                    </a:ext>
                  </a:extLst>
                </p14:cNvPr>
                <p14:cNvContentPartPr/>
                <p14:nvPr/>
              </p14:nvContentPartPr>
              <p14:xfrm>
                <a:off x="4427170" y="582929"/>
                <a:ext cx="267120" cy="770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A0A5EBF-4240-D769-E1F8-40C08FCC3F4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418170" y="573929"/>
                  <a:ext cx="2847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69A4608-0A6A-7DD3-244E-78F1E4AA383E}"/>
                    </a:ext>
                  </a:extLst>
                </p14:cNvPr>
                <p14:cNvContentPartPr/>
                <p14:nvPr/>
              </p14:nvContentPartPr>
              <p14:xfrm>
                <a:off x="4868890" y="371609"/>
                <a:ext cx="113040" cy="3016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69A4608-0A6A-7DD3-244E-78F1E4AA383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859890" y="362609"/>
                  <a:ext cx="13068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D5F794A-B291-BF29-5287-DC85C7A00339}"/>
                    </a:ext>
                  </a:extLst>
                </p14:cNvPr>
                <p14:cNvContentPartPr/>
                <p14:nvPr/>
              </p14:nvContentPartPr>
              <p14:xfrm>
                <a:off x="5044930" y="432449"/>
                <a:ext cx="89640" cy="1702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D5F794A-B291-BF29-5287-DC85C7A0033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035930" y="423809"/>
                  <a:ext cx="1072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5CFF70E-58F9-8B97-7167-A78DE186663B}"/>
                    </a:ext>
                  </a:extLst>
                </p14:cNvPr>
                <p14:cNvContentPartPr/>
                <p14:nvPr/>
              </p14:nvContentPartPr>
              <p14:xfrm>
                <a:off x="5201530" y="428849"/>
                <a:ext cx="126360" cy="1663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5CFF70E-58F9-8B97-7167-A78DE186663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192890" y="420209"/>
                  <a:ext cx="1440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A3A71A6-1EED-7974-49AF-AC9EC148153C}"/>
                    </a:ext>
                  </a:extLst>
                </p14:cNvPr>
                <p14:cNvContentPartPr/>
                <p14:nvPr/>
              </p14:nvContentPartPr>
              <p14:xfrm>
                <a:off x="5411770" y="468809"/>
                <a:ext cx="196560" cy="1414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A3A71A6-1EED-7974-49AF-AC9EC148153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403130" y="459809"/>
                  <a:ext cx="214200" cy="15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2FC92DB-B316-4443-A761-334CAC3D3D83}"/>
              </a:ext>
            </a:extLst>
          </p:cNvPr>
          <p:cNvGrpSpPr/>
          <p:nvPr/>
        </p:nvGrpSpPr>
        <p:grpSpPr>
          <a:xfrm>
            <a:off x="1937770" y="1111769"/>
            <a:ext cx="1459440" cy="401400"/>
            <a:chOff x="1937770" y="1111769"/>
            <a:chExt cx="1459440" cy="40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8CDCAF3-4676-3D37-9FA7-30A931D3DA61}"/>
                    </a:ext>
                  </a:extLst>
                </p14:cNvPr>
                <p14:cNvContentPartPr/>
                <p14:nvPr/>
              </p14:nvContentPartPr>
              <p14:xfrm>
                <a:off x="1937770" y="1111769"/>
                <a:ext cx="1459440" cy="4014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8CDCAF3-4676-3D37-9FA7-30A931D3DA6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929130" y="1103129"/>
                  <a:ext cx="1477080" cy="41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57A5F70-1489-1DB4-78B8-9655108A0BF6}"/>
                    </a:ext>
                  </a:extLst>
                </p14:cNvPr>
                <p14:cNvContentPartPr/>
                <p14:nvPr/>
              </p14:nvContentPartPr>
              <p14:xfrm>
                <a:off x="3160690" y="1284929"/>
                <a:ext cx="45720" cy="104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57A5F70-1489-1DB4-78B8-9655108A0BF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152050" y="1276289"/>
                  <a:ext cx="633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0AF4E7A-C581-3CAF-ADA4-388E30F9C9E6}"/>
                    </a:ext>
                  </a:extLst>
                </p14:cNvPr>
                <p14:cNvContentPartPr/>
                <p14:nvPr/>
              </p14:nvContentPartPr>
              <p14:xfrm>
                <a:off x="2757850" y="1214369"/>
                <a:ext cx="389160" cy="36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0AF4E7A-C581-3CAF-ADA4-388E30F9C9E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748850" y="1205369"/>
                  <a:ext cx="406800" cy="54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F9DA641-9FE6-282C-DABF-CAAD1DBEF437}"/>
                  </a:ext>
                </a:extLst>
              </p14:cNvPr>
              <p14:cNvContentPartPr/>
              <p14:nvPr/>
            </p14:nvContentPartPr>
            <p14:xfrm>
              <a:off x="3678730" y="1374929"/>
              <a:ext cx="1019880" cy="3898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F9DA641-9FE6-282C-DABF-CAAD1DBEF437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670090" y="1365929"/>
                <a:ext cx="1037520" cy="40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22258A7-4B5A-A66F-F30A-024BDF8C2837}"/>
                  </a:ext>
                </a:extLst>
              </p14:cNvPr>
              <p14:cNvContentPartPr/>
              <p14:nvPr/>
            </p14:nvContentPartPr>
            <p14:xfrm>
              <a:off x="4876810" y="1144529"/>
              <a:ext cx="791640" cy="3895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22258A7-4B5A-A66F-F30A-024BDF8C283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867810" y="1135889"/>
                <a:ext cx="809280" cy="407160"/>
              </a:xfrm>
              <a:prstGeom prst="rect">
                <a:avLst/>
              </a:prstGeom>
            </p:spPr>
          </p:pic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032D9E23-4C41-6B4F-2585-1DBC7112347D}"/>
              </a:ext>
            </a:extLst>
          </p:cNvPr>
          <p:cNvGrpSpPr/>
          <p:nvPr/>
        </p:nvGrpSpPr>
        <p:grpSpPr>
          <a:xfrm>
            <a:off x="2713570" y="1851929"/>
            <a:ext cx="1689480" cy="1088640"/>
            <a:chOff x="2713570" y="1851929"/>
            <a:chExt cx="1689480" cy="108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61F83A9-683A-C395-2140-EBA4ECEA9797}"/>
                    </a:ext>
                  </a:extLst>
                </p14:cNvPr>
                <p14:cNvContentPartPr/>
                <p14:nvPr/>
              </p14:nvContentPartPr>
              <p14:xfrm>
                <a:off x="3003010" y="1851929"/>
                <a:ext cx="153360" cy="3535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61F83A9-683A-C395-2140-EBA4ECEA979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994370" y="1843289"/>
                  <a:ext cx="17100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3E02473-6A4F-7BA3-64A6-283FD89833F2}"/>
                    </a:ext>
                  </a:extLst>
                </p14:cNvPr>
                <p14:cNvContentPartPr/>
                <p14:nvPr/>
              </p14:nvContentPartPr>
              <p14:xfrm>
                <a:off x="3301450" y="1895129"/>
                <a:ext cx="143280" cy="3301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3E02473-6A4F-7BA3-64A6-283FD89833F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292450" y="1886129"/>
                  <a:ext cx="16092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D0E1F93-7B5D-0D09-FCBD-D78FF7A937E5}"/>
                    </a:ext>
                  </a:extLst>
                </p14:cNvPr>
                <p14:cNvContentPartPr/>
                <p14:nvPr/>
              </p14:nvContentPartPr>
              <p14:xfrm>
                <a:off x="3495130" y="1995569"/>
                <a:ext cx="127080" cy="1742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D0E1F93-7B5D-0D09-FCBD-D78FF7A937E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486130" y="1986569"/>
                  <a:ext cx="1447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AEBD5FA-AA4B-3438-F4A3-166BDB11A701}"/>
                    </a:ext>
                  </a:extLst>
                </p14:cNvPr>
                <p14:cNvContentPartPr/>
                <p14:nvPr/>
              </p14:nvContentPartPr>
              <p14:xfrm>
                <a:off x="3563890" y="2078729"/>
                <a:ext cx="69120" cy="50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AEBD5FA-AA4B-3438-F4A3-166BDB11A70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555250" y="2069729"/>
                  <a:ext cx="867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935048E-187F-C7F2-3625-11D7A3C01891}"/>
                    </a:ext>
                  </a:extLst>
                </p14:cNvPr>
                <p14:cNvContentPartPr/>
                <p14:nvPr/>
              </p14:nvContentPartPr>
              <p14:xfrm>
                <a:off x="3532210" y="2031929"/>
                <a:ext cx="121320" cy="219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935048E-187F-C7F2-3625-11D7A3C0189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523570" y="2023289"/>
                  <a:ext cx="1389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6FA7C41-2F60-739D-E63A-96303BADEE08}"/>
                    </a:ext>
                  </a:extLst>
                </p14:cNvPr>
                <p14:cNvContentPartPr/>
                <p14:nvPr/>
              </p14:nvContentPartPr>
              <p14:xfrm>
                <a:off x="3688090" y="1952009"/>
                <a:ext cx="192240" cy="2656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6FA7C41-2F60-739D-E63A-96303BADEE0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679450" y="1943009"/>
                  <a:ext cx="20988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588881C-6765-E0B5-96DF-BB14B3DC3B1C}"/>
                    </a:ext>
                  </a:extLst>
                </p14:cNvPr>
                <p14:cNvContentPartPr/>
                <p14:nvPr/>
              </p14:nvContentPartPr>
              <p14:xfrm>
                <a:off x="2948290" y="2323529"/>
                <a:ext cx="881280" cy="1213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588881C-6765-E0B5-96DF-BB14B3DC3B1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939650" y="2314529"/>
                  <a:ext cx="8989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D968ECC-052A-E29F-DFE1-250E386E135F}"/>
                    </a:ext>
                  </a:extLst>
                </p14:cNvPr>
                <p14:cNvContentPartPr/>
                <p14:nvPr/>
              </p14:nvContentPartPr>
              <p14:xfrm>
                <a:off x="3140170" y="2423609"/>
                <a:ext cx="215640" cy="3682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D968ECC-052A-E29F-DFE1-250E386E135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131170" y="2414609"/>
                  <a:ext cx="23328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C880A92-7B32-6699-3625-A8B0B1931BB8}"/>
                    </a:ext>
                  </a:extLst>
                </p14:cNvPr>
                <p14:cNvContentPartPr/>
                <p14:nvPr/>
              </p14:nvContentPartPr>
              <p14:xfrm>
                <a:off x="3411250" y="2541689"/>
                <a:ext cx="136800" cy="1857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C880A92-7B32-6699-3625-A8B0B1931BB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402610" y="2533049"/>
                  <a:ext cx="15444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0B5B01B-95B6-E519-2E91-DD41B10571A4}"/>
                    </a:ext>
                  </a:extLst>
                </p14:cNvPr>
                <p14:cNvContentPartPr/>
                <p14:nvPr/>
              </p14:nvContentPartPr>
              <p14:xfrm>
                <a:off x="3408370" y="2514329"/>
                <a:ext cx="233640" cy="2286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0B5B01B-95B6-E519-2E91-DD41B10571A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399730" y="2505689"/>
                  <a:ext cx="25128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74321F9-DD88-B6D9-D2BF-16AFBB3A1DFF}"/>
                    </a:ext>
                  </a:extLst>
                </p14:cNvPr>
                <p14:cNvContentPartPr/>
                <p14:nvPr/>
              </p14:nvContentPartPr>
              <p14:xfrm>
                <a:off x="2713570" y="1910609"/>
                <a:ext cx="180720" cy="9050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74321F9-DD88-B6D9-D2BF-16AFBB3A1DF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704930" y="1901969"/>
                  <a:ext cx="198360" cy="9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64EE29A-96B5-7B15-9E43-7B1CEC1B5869}"/>
                    </a:ext>
                  </a:extLst>
                </p14:cNvPr>
                <p14:cNvContentPartPr/>
                <p14:nvPr/>
              </p14:nvContentPartPr>
              <p14:xfrm>
                <a:off x="3856210" y="1870289"/>
                <a:ext cx="112680" cy="10702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64EE29A-96B5-7B15-9E43-7B1CEC1B586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847570" y="1861289"/>
                  <a:ext cx="130320" cy="10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91034CA-B39B-2788-9AA9-0A1D65886447}"/>
                    </a:ext>
                  </a:extLst>
                </p14:cNvPr>
                <p14:cNvContentPartPr/>
                <p14:nvPr/>
              </p14:nvContentPartPr>
              <p14:xfrm>
                <a:off x="4012450" y="2628089"/>
                <a:ext cx="101880" cy="1792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91034CA-B39B-2788-9AA9-0A1D6588644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003810" y="2619449"/>
                  <a:ext cx="1195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20433CF9-5BFF-421C-FAF1-4759982A01D2}"/>
                    </a:ext>
                  </a:extLst>
                </p14:cNvPr>
                <p14:cNvContentPartPr/>
                <p14:nvPr/>
              </p14:nvContentPartPr>
              <p14:xfrm>
                <a:off x="4132330" y="2709089"/>
                <a:ext cx="126360" cy="1018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20433CF9-5BFF-421C-FAF1-4759982A01D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123330" y="2700089"/>
                  <a:ext cx="1440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49B8A7F-1EE3-EBF6-4CDA-900BF84F7664}"/>
                    </a:ext>
                  </a:extLst>
                </p14:cNvPr>
                <p14:cNvContentPartPr/>
                <p14:nvPr/>
              </p14:nvContentPartPr>
              <p14:xfrm>
                <a:off x="4346170" y="2558969"/>
                <a:ext cx="56880" cy="2440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49B8A7F-1EE3-EBF6-4CDA-900BF84F766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337170" y="2549969"/>
                  <a:ext cx="74520" cy="26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B868431-E567-D975-3257-76D451B0A144}"/>
              </a:ext>
            </a:extLst>
          </p:cNvPr>
          <p:cNvGrpSpPr/>
          <p:nvPr/>
        </p:nvGrpSpPr>
        <p:grpSpPr>
          <a:xfrm>
            <a:off x="4807330" y="1763729"/>
            <a:ext cx="2280240" cy="752400"/>
            <a:chOff x="4807330" y="1763729"/>
            <a:chExt cx="2280240" cy="75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0406FE96-55C6-9B0B-E12A-8E92F036A939}"/>
                    </a:ext>
                  </a:extLst>
                </p14:cNvPr>
                <p14:cNvContentPartPr/>
                <p14:nvPr/>
              </p14:nvContentPartPr>
              <p14:xfrm>
                <a:off x="4807330" y="2211569"/>
                <a:ext cx="172440" cy="104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0406FE96-55C6-9B0B-E12A-8E92F036A93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798690" y="2202569"/>
                  <a:ext cx="1900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1CA5AA6-7B1D-7124-8EEB-D8B5810E725F}"/>
                    </a:ext>
                  </a:extLst>
                </p14:cNvPr>
                <p14:cNvContentPartPr/>
                <p14:nvPr/>
              </p14:nvContentPartPr>
              <p14:xfrm>
                <a:off x="4847650" y="2276729"/>
                <a:ext cx="174600" cy="108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1CA5AA6-7B1D-7124-8EEB-D8B5810E725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839010" y="2267729"/>
                  <a:ext cx="1922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E266C51-1107-ABD9-A12D-35171D1A1678}"/>
                    </a:ext>
                  </a:extLst>
                </p14:cNvPr>
                <p14:cNvContentPartPr/>
                <p14:nvPr/>
              </p14:nvContentPartPr>
              <p14:xfrm>
                <a:off x="5160850" y="2234249"/>
                <a:ext cx="185040" cy="133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E266C51-1107-ABD9-A12D-35171D1A167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151850" y="2225609"/>
                  <a:ext cx="2026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D96811D-C466-0C08-957C-0F0AA5A52409}"/>
                    </a:ext>
                  </a:extLst>
                </p14:cNvPr>
                <p14:cNvContentPartPr/>
                <p14:nvPr/>
              </p14:nvContentPartPr>
              <p14:xfrm>
                <a:off x="5597170" y="1977209"/>
                <a:ext cx="38880" cy="3286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D96811D-C466-0C08-957C-0F0AA5A5240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588530" y="1968209"/>
                  <a:ext cx="5652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50290E2-83D2-E4C4-0773-86414347D66D}"/>
                    </a:ext>
                  </a:extLst>
                </p14:cNvPr>
                <p14:cNvContentPartPr/>
                <p14:nvPr/>
              </p14:nvContentPartPr>
              <p14:xfrm>
                <a:off x="5471890" y="1961369"/>
                <a:ext cx="273600" cy="1627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D50290E2-83D2-E4C4-0773-86414347D66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462890" y="1952369"/>
                  <a:ext cx="29124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434DE06-F43A-D38D-EF47-C5A684B79925}"/>
                    </a:ext>
                  </a:extLst>
                </p14:cNvPr>
                <p14:cNvContentPartPr/>
                <p14:nvPr/>
              </p14:nvContentPartPr>
              <p14:xfrm>
                <a:off x="5847010" y="1961009"/>
                <a:ext cx="394560" cy="3099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434DE06-F43A-D38D-EF47-C5A684B7992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838370" y="1952369"/>
                  <a:ext cx="41220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02712D0-FBE7-9FA4-F02D-2062491D0C9F}"/>
                    </a:ext>
                  </a:extLst>
                </p14:cNvPr>
                <p14:cNvContentPartPr/>
                <p14:nvPr/>
              </p14:nvContentPartPr>
              <p14:xfrm>
                <a:off x="5894890" y="2082329"/>
                <a:ext cx="231840" cy="417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02712D0-FBE7-9FA4-F02D-2062491D0C9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885890" y="2073329"/>
                  <a:ext cx="2494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A15E509-D13A-A0A1-1896-6E83FA22B6C9}"/>
                    </a:ext>
                  </a:extLst>
                </p14:cNvPr>
                <p14:cNvContentPartPr/>
                <p14:nvPr/>
              </p14:nvContentPartPr>
              <p14:xfrm>
                <a:off x="6334810" y="1795409"/>
                <a:ext cx="79200" cy="1044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4A15E509-D13A-A0A1-1896-6E83FA22B6C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326170" y="1786409"/>
                  <a:ext cx="968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974E788-CB7B-D195-4D2C-0975D5E51A86}"/>
                    </a:ext>
                  </a:extLst>
                </p14:cNvPr>
                <p14:cNvContentPartPr/>
                <p14:nvPr/>
              </p14:nvContentPartPr>
              <p14:xfrm>
                <a:off x="6516250" y="1763729"/>
                <a:ext cx="259200" cy="3409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974E788-CB7B-D195-4D2C-0975D5E51A8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507250" y="1755089"/>
                  <a:ext cx="27684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AC5A149-3B06-40CC-7021-3B1F0D35DB74}"/>
                    </a:ext>
                  </a:extLst>
                </p14:cNvPr>
                <p14:cNvContentPartPr/>
                <p14:nvPr/>
              </p14:nvContentPartPr>
              <p14:xfrm>
                <a:off x="6841690" y="1774169"/>
                <a:ext cx="113040" cy="2646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AC5A149-3B06-40CC-7021-3B1F0D35DB7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832690" y="1765169"/>
                  <a:ext cx="13068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1EFE811-9A20-BCF4-FF50-E629F7DE7489}"/>
                    </a:ext>
                  </a:extLst>
                </p14:cNvPr>
                <p14:cNvContentPartPr/>
                <p14:nvPr/>
              </p14:nvContentPartPr>
              <p14:xfrm>
                <a:off x="6866890" y="1912409"/>
                <a:ext cx="140040" cy="576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1EFE811-9A20-BCF4-FF50-E629F7DE748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857890" y="1903409"/>
                  <a:ext cx="1576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CEF0CCF0-EFAB-EADC-E12F-20F141A53419}"/>
                    </a:ext>
                  </a:extLst>
                </p14:cNvPr>
                <p14:cNvContentPartPr/>
                <p14:nvPr/>
              </p14:nvContentPartPr>
              <p14:xfrm>
                <a:off x="6873730" y="1769849"/>
                <a:ext cx="176760" cy="118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CEF0CCF0-EFAB-EADC-E12F-20F141A5341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865090" y="1761209"/>
                  <a:ext cx="1944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4D29D86F-65D3-91EF-2C74-FDF60B53C7D0}"/>
                    </a:ext>
                  </a:extLst>
                </p14:cNvPr>
                <p14:cNvContentPartPr/>
                <p14:nvPr/>
              </p14:nvContentPartPr>
              <p14:xfrm>
                <a:off x="6411850" y="2058209"/>
                <a:ext cx="595440" cy="1188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4D29D86F-65D3-91EF-2C74-FDF60B53C7D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402850" y="2049209"/>
                  <a:ext cx="6130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647142BC-2C9E-4C67-32A6-0E47E80BE835}"/>
                    </a:ext>
                  </a:extLst>
                </p14:cNvPr>
                <p14:cNvContentPartPr/>
                <p14:nvPr/>
              </p14:nvContentPartPr>
              <p14:xfrm>
                <a:off x="6470170" y="2285729"/>
                <a:ext cx="23760" cy="2304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647142BC-2C9E-4C67-32A6-0E47E80BE83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461170" y="2277089"/>
                  <a:ext cx="4140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792D4061-A4A9-C162-8FCA-1F71055712E3}"/>
                    </a:ext>
                  </a:extLst>
                </p14:cNvPr>
                <p14:cNvContentPartPr/>
                <p14:nvPr/>
              </p14:nvContentPartPr>
              <p14:xfrm>
                <a:off x="6583210" y="2290769"/>
                <a:ext cx="152640" cy="2199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792D4061-A4A9-C162-8FCA-1F71055712E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574210" y="2282129"/>
                  <a:ext cx="17028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B2F9C9A-45C5-2B02-665B-AEA7FCA1181F}"/>
                    </a:ext>
                  </a:extLst>
                </p14:cNvPr>
                <p14:cNvContentPartPr/>
                <p14:nvPr/>
              </p14:nvContentPartPr>
              <p14:xfrm>
                <a:off x="6851050" y="2252969"/>
                <a:ext cx="236520" cy="2239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B2F9C9A-45C5-2B02-665B-AEA7FCA1181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842410" y="2243969"/>
                  <a:ext cx="254160" cy="24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F053B941-5C2F-AF88-D3A5-BE74B0619172}"/>
              </a:ext>
            </a:extLst>
          </p:cNvPr>
          <p:cNvGrpSpPr/>
          <p:nvPr/>
        </p:nvGrpSpPr>
        <p:grpSpPr>
          <a:xfrm>
            <a:off x="7366210" y="1648529"/>
            <a:ext cx="2249640" cy="874440"/>
            <a:chOff x="7366210" y="1648529"/>
            <a:chExt cx="2249640" cy="87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01965A5-E3E6-5643-7028-AF7298C273AA}"/>
                    </a:ext>
                  </a:extLst>
                </p14:cNvPr>
                <p14:cNvContentPartPr/>
                <p14:nvPr/>
              </p14:nvContentPartPr>
              <p14:xfrm>
                <a:off x="7366210" y="1919609"/>
                <a:ext cx="299520" cy="2178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01965A5-E3E6-5643-7028-AF7298C273A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357210" y="1910609"/>
                  <a:ext cx="31716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900689F-C784-1D8B-2B56-7BC6F16DD871}"/>
                    </a:ext>
                  </a:extLst>
                </p14:cNvPr>
                <p14:cNvContentPartPr/>
                <p14:nvPr/>
              </p14:nvContentPartPr>
              <p14:xfrm>
                <a:off x="7717570" y="2120849"/>
                <a:ext cx="140400" cy="1350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900689F-C784-1D8B-2B56-7BC6F16DD87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708930" y="2111849"/>
                  <a:ext cx="1580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AD0E832A-C0C4-1EB0-429B-26D9DB424047}"/>
                    </a:ext>
                  </a:extLst>
                </p14:cNvPr>
                <p14:cNvContentPartPr/>
                <p14:nvPr/>
              </p14:nvContentPartPr>
              <p14:xfrm>
                <a:off x="7751770" y="1783169"/>
                <a:ext cx="159480" cy="1314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AD0E832A-C0C4-1EB0-429B-26D9DB42404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742770" y="1774169"/>
                  <a:ext cx="1771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A2BAA623-E715-45F8-4080-CEEA2A44B0C3}"/>
                    </a:ext>
                  </a:extLst>
                </p14:cNvPr>
                <p14:cNvContentPartPr/>
                <p14:nvPr/>
              </p14:nvContentPartPr>
              <p14:xfrm>
                <a:off x="8101330" y="1748609"/>
                <a:ext cx="473760" cy="3740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A2BAA623-E715-45F8-4080-CEEA2A44B0C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092330" y="1739609"/>
                  <a:ext cx="49140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B7F52878-018B-BB17-3F53-C24395C0828B}"/>
                    </a:ext>
                  </a:extLst>
                </p14:cNvPr>
                <p14:cNvContentPartPr/>
                <p14:nvPr/>
              </p14:nvContentPartPr>
              <p14:xfrm>
                <a:off x="8868850" y="1648529"/>
                <a:ext cx="20520" cy="2307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B7F52878-018B-BB17-3F53-C24395C0828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860210" y="1639889"/>
                  <a:ext cx="3816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07E291A2-5FB2-73A6-742B-58E93DA57AB4}"/>
                    </a:ext>
                  </a:extLst>
                </p14:cNvPr>
                <p14:cNvContentPartPr/>
                <p14:nvPr/>
              </p14:nvContentPartPr>
              <p14:xfrm>
                <a:off x="9032290" y="1703609"/>
                <a:ext cx="132840" cy="2736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07E291A2-5FB2-73A6-742B-58E93DA57AB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023650" y="1694609"/>
                  <a:ext cx="15048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D7E4DA65-E86D-5AF0-98B1-97FFB1EB72A9}"/>
                    </a:ext>
                  </a:extLst>
                </p14:cNvPr>
                <p14:cNvContentPartPr/>
                <p14:nvPr/>
              </p14:nvContentPartPr>
              <p14:xfrm>
                <a:off x="9211930" y="1682369"/>
                <a:ext cx="140760" cy="2214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D7E4DA65-E86D-5AF0-98B1-97FFB1EB72A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202930" y="1673729"/>
                  <a:ext cx="15840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C0049F8-CAAB-F0C3-9863-DEFCA435D1D7}"/>
                    </a:ext>
                  </a:extLst>
                </p14:cNvPr>
                <p14:cNvContentPartPr/>
                <p14:nvPr/>
              </p14:nvContentPartPr>
              <p14:xfrm>
                <a:off x="8773810" y="2015729"/>
                <a:ext cx="657720" cy="579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C0049F8-CAAB-F0C3-9863-DEFCA435D1D7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765170" y="2007089"/>
                  <a:ext cx="67536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E20B8EC-3D20-E5A6-9F01-7DACF44E8D80}"/>
                    </a:ext>
                  </a:extLst>
                </p14:cNvPr>
                <p14:cNvContentPartPr/>
                <p14:nvPr/>
              </p14:nvContentPartPr>
              <p14:xfrm>
                <a:off x="8803330" y="2161169"/>
                <a:ext cx="474120" cy="3618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E20B8EC-3D20-E5A6-9F01-7DACF44E8D80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794330" y="2152169"/>
                  <a:ext cx="49176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F12D7D97-1F8C-16AA-9733-73C990C6AE43}"/>
                    </a:ext>
                  </a:extLst>
                </p14:cNvPr>
                <p14:cNvContentPartPr/>
                <p14:nvPr/>
              </p14:nvContentPartPr>
              <p14:xfrm>
                <a:off x="8946250" y="2303369"/>
                <a:ext cx="219960" cy="363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F12D7D97-1F8C-16AA-9733-73C990C6AE4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937250" y="2294729"/>
                  <a:ext cx="2376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EA563B4E-5A37-D8C8-C91C-4AA6AFA76BC9}"/>
                    </a:ext>
                  </a:extLst>
                </p14:cNvPr>
                <p14:cNvContentPartPr/>
                <p14:nvPr/>
              </p14:nvContentPartPr>
              <p14:xfrm>
                <a:off x="9376810" y="2091689"/>
                <a:ext cx="2880" cy="1648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EA563B4E-5A37-D8C8-C91C-4AA6AFA76BC9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367810" y="2083049"/>
                  <a:ext cx="205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EE756A98-1113-8CA4-423F-2439FC715C07}"/>
                    </a:ext>
                  </a:extLst>
                </p14:cNvPr>
                <p14:cNvContentPartPr/>
                <p14:nvPr/>
              </p14:nvContentPartPr>
              <p14:xfrm>
                <a:off x="9410650" y="2080529"/>
                <a:ext cx="152280" cy="1879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EE756A98-1113-8CA4-423F-2439FC715C0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402010" y="2071529"/>
                  <a:ext cx="1699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A8FDAA31-DE34-5028-48EA-9531920A63A3}"/>
                    </a:ext>
                  </a:extLst>
                </p14:cNvPr>
                <p14:cNvContentPartPr/>
                <p14:nvPr/>
              </p14:nvContentPartPr>
              <p14:xfrm>
                <a:off x="9547450" y="2164769"/>
                <a:ext cx="68400" cy="1389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A8FDAA31-DE34-5028-48EA-9531920A63A3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538450" y="2155769"/>
                  <a:ext cx="86040" cy="156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EF412CBC-AA07-E7C4-D3C4-82DD6227B6A9}"/>
                  </a:ext>
                </a:extLst>
              </p14:cNvPr>
              <p14:cNvContentPartPr/>
              <p14:nvPr/>
            </p14:nvContentPartPr>
            <p14:xfrm>
              <a:off x="7365850" y="1786409"/>
              <a:ext cx="536040" cy="46692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EF412CBC-AA07-E7C4-D3C4-82DD6227B6A9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7311850" y="1678769"/>
                <a:ext cx="643680" cy="682560"/>
              </a:xfrm>
              <a:prstGeom prst="rect">
                <a:avLst/>
              </a:prstGeom>
            </p:spPr>
          </p:pic>
        </mc:Fallback>
      </mc:AlternateContent>
      <p:grpSp>
        <p:nvGrpSpPr>
          <p:cNvPr id="98" name="Group 97">
            <a:extLst>
              <a:ext uri="{FF2B5EF4-FFF2-40B4-BE49-F238E27FC236}">
                <a16:creationId xmlns:a16="http://schemas.microsoft.com/office/drawing/2014/main" id="{73C2E8FC-366D-FAD0-2D4A-A136973328A6}"/>
              </a:ext>
            </a:extLst>
          </p:cNvPr>
          <p:cNvGrpSpPr/>
          <p:nvPr/>
        </p:nvGrpSpPr>
        <p:grpSpPr>
          <a:xfrm>
            <a:off x="7301410" y="2921849"/>
            <a:ext cx="2102040" cy="889920"/>
            <a:chOff x="7301410" y="2921849"/>
            <a:chExt cx="2102040" cy="88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22A64D2-B533-7B92-95AD-9E7FC3F1F38A}"/>
                    </a:ext>
                  </a:extLst>
                </p14:cNvPr>
                <p14:cNvContentPartPr/>
                <p14:nvPr/>
              </p14:nvContentPartPr>
              <p14:xfrm>
                <a:off x="7301410" y="3179609"/>
                <a:ext cx="292320" cy="2408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22A64D2-B533-7B92-95AD-9E7FC3F1F38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292410" y="3170969"/>
                  <a:ext cx="30996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DBF22769-2B60-BDB1-32A5-1FDB6072D593}"/>
                    </a:ext>
                  </a:extLst>
                </p14:cNvPr>
                <p14:cNvContentPartPr/>
                <p14:nvPr/>
              </p14:nvContentPartPr>
              <p14:xfrm>
                <a:off x="7636570" y="3325049"/>
                <a:ext cx="153720" cy="1612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DBF22769-2B60-BDB1-32A5-1FDB6072D59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627930" y="3316049"/>
                  <a:ext cx="1713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FC92F08E-A814-15EA-BF01-2FEA93D367AC}"/>
                    </a:ext>
                  </a:extLst>
                </p14:cNvPr>
                <p14:cNvContentPartPr/>
                <p14:nvPr/>
              </p14:nvContentPartPr>
              <p14:xfrm>
                <a:off x="7659250" y="3012929"/>
                <a:ext cx="151920" cy="889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FC92F08E-A814-15EA-BF01-2FEA93D367A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650610" y="3004289"/>
                  <a:ext cx="1695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C1D9648B-8AE2-BBAC-B29C-C0970EC5AC18}"/>
                    </a:ext>
                  </a:extLst>
                </p14:cNvPr>
                <p14:cNvContentPartPr/>
                <p14:nvPr/>
              </p14:nvContentPartPr>
              <p14:xfrm>
                <a:off x="8062090" y="3240449"/>
                <a:ext cx="147240" cy="158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C1D9648B-8AE2-BBAC-B29C-C0970EC5AC1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053090" y="3231449"/>
                  <a:ext cx="1648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B64D51A8-C7D6-6093-8335-317A52A104BB}"/>
                    </a:ext>
                  </a:extLst>
                </p14:cNvPr>
                <p14:cNvContentPartPr/>
                <p14:nvPr/>
              </p14:nvContentPartPr>
              <p14:xfrm>
                <a:off x="8054890" y="3306329"/>
                <a:ext cx="136800" cy="331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B64D51A8-C7D6-6093-8335-317A52A104B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046250" y="3297689"/>
                  <a:ext cx="1544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40B3D66A-4EEE-921A-86C2-5D0A72226CD4}"/>
                    </a:ext>
                  </a:extLst>
                </p14:cNvPr>
                <p14:cNvContentPartPr/>
                <p14:nvPr/>
              </p14:nvContentPartPr>
              <p14:xfrm>
                <a:off x="8538730" y="3048569"/>
                <a:ext cx="160920" cy="1929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40B3D66A-4EEE-921A-86C2-5D0A72226CD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530090" y="3039929"/>
                  <a:ext cx="1785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01B49A7A-B046-179F-FBDC-8247D6D5073F}"/>
                    </a:ext>
                  </a:extLst>
                </p14:cNvPr>
                <p14:cNvContentPartPr/>
                <p14:nvPr/>
              </p14:nvContentPartPr>
              <p14:xfrm>
                <a:off x="8777770" y="2921849"/>
                <a:ext cx="122760" cy="1119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01B49A7A-B046-179F-FBDC-8247D6D5073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769130" y="2912849"/>
                  <a:ext cx="1404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E7BF6A9E-366D-FD0F-C568-C8999C7F7FAD}"/>
                    </a:ext>
                  </a:extLst>
                </p14:cNvPr>
                <p14:cNvContentPartPr/>
                <p14:nvPr/>
              </p14:nvContentPartPr>
              <p14:xfrm>
                <a:off x="8329930" y="3315329"/>
                <a:ext cx="589680" cy="324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E7BF6A9E-366D-FD0F-C568-C8999C7F7FA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321290" y="3306689"/>
                  <a:ext cx="6073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74B5E1DB-DC0E-F8EA-1880-F6A153B30389}"/>
                    </a:ext>
                  </a:extLst>
                </p14:cNvPr>
                <p14:cNvContentPartPr/>
                <p14:nvPr/>
              </p14:nvContentPartPr>
              <p14:xfrm>
                <a:off x="8392570" y="3510449"/>
                <a:ext cx="221400" cy="1598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74B5E1DB-DC0E-F8EA-1880-F6A153B30389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383570" y="3501809"/>
                  <a:ext cx="2390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CAEAD4B7-3C9C-3695-CC0F-E3FB392741A9}"/>
                    </a:ext>
                  </a:extLst>
                </p14:cNvPr>
                <p14:cNvContentPartPr/>
                <p14:nvPr/>
              </p14:nvContentPartPr>
              <p14:xfrm>
                <a:off x="8718730" y="3524489"/>
                <a:ext cx="120240" cy="1699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CAEAD4B7-3C9C-3695-CC0F-E3FB392741A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710090" y="3515849"/>
                  <a:ext cx="1378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359975E0-5805-4589-C8F2-B91C7E9CAD70}"/>
                    </a:ext>
                  </a:extLst>
                </p14:cNvPr>
                <p14:cNvContentPartPr/>
                <p14:nvPr/>
              </p14:nvContentPartPr>
              <p14:xfrm>
                <a:off x="8867410" y="3487409"/>
                <a:ext cx="168840" cy="680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359975E0-5805-4589-C8F2-B91C7E9CAD70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858410" y="3478769"/>
                  <a:ext cx="1864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38D87D61-D93F-5D6C-D42A-AF3453F53770}"/>
                    </a:ext>
                  </a:extLst>
                </p14:cNvPr>
                <p14:cNvContentPartPr/>
                <p14:nvPr/>
              </p14:nvContentPartPr>
              <p14:xfrm>
                <a:off x="8261170" y="2976569"/>
                <a:ext cx="192240" cy="8352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38D87D61-D93F-5D6C-D42A-AF3453F5377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252170" y="2967569"/>
                  <a:ext cx="209880" cy="85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BBAF7BC9-BD81-E56E-AE4E-66B93D2CB109}"/>
                    </a:ext>
                  </a:extLst>
                </p14:cNvPr>
                <p14:cNvContentPartPr/>
                <p14:nvPr/>
              </p14:nvContentPartPr>
              <p14:xfrm>
                <a:off x="9052090" y="2969729"/>
                <a:ext cx="136080" cy="8118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BBAF7BC9-BD81-E56E-AE4E-66B93D2CB109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043450" y="2961089"/>
                  <a:ext cx="153720" cy="82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44CD1377-1871-3942-FF4F-AFE0C63410D0}"/>
                    </a:ext>
                  </a:extLst>
                </p14:cNvPr>
                <p14:cNvContentPartPr/>
                <p14:nvPr/>
              </p14:nvContentPartPr>
              <p14:xfrm>
                <a:off x="9234610" y="2984849"/>
                <a:ext cx="168840" cy="1137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44CD1377-1871-3942-FF4F-AFE0C63410D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225970" y="2975849"/>
                  <a:ext cx="186480" cy="13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1CD51BC7-9F7F-AC94-A86A-ED63471B706E}"/>
              </a:ext>
            </a:extLst>
          </p:cNvPr>
          <p:cNvGrpSpPr/>
          <p:nvPr/>
        </p:nvGrpSpPr>
        <p:grpSpPr>
          <a:xfrm>
            <a:off x="1945330" y="4343849"/>
            <a:ext cx="1368720" cy="435240"/>
            <a:chOff x="1945330" y="4343849"/>
            <a:chExt cx="1368720" cy="43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AA6D2E5A-8143-5C77-1593-19FC24E40EBB}"/>
                    </a:ext>
                  </a:extLst>
                </p14:cNvPr>
                <p14:cNvContentPartPr/>
                <p14:nvPr/>
              </p14:nvContentPartPr>
              <p14:xfrm>
                <a:off x="1945330" y="4343849"/>
                <a:ext cx="1368720" cy="4352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AA6D2E5A-8143-5C77-1593-19FC24E40EB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936330" y="4335209"/>
                  <a:ext cx="1386360" cy="45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04971584-BA9E-0167-F67B-BE8C582865C4}"/>
                    </a:ext>
                  </a:extLst>
                </p14:cNvPr>
                <p14:cNvContentPartPr/>
                <p14:nvPr/>
              </p14:nvContentPartPr>
              <p14:xfrm>
                <a:off x="3060250" y="4528889"/>
                <a:ext cx="45720" cy="381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04971584-BA9E-0167-F67B-BE8C582865C4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051610" y="4520249"/>
                  <a:ext cx="633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5C1F22BE-102F-D112-1F36-366DF3E4A014}"/>
                    </a:ext>
                  </a:extLst>
                </p14:cNvPr>
                <p14:cNvContentPartPr/>
                <p14:nvPr/>
              </p14:nvContentPartPr>
              <p14:xfrm>
                <a:off x="2618890" y="4472729"/>
                <a:ext cx="525960" cy="554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5C1F22BE-102F-D112-1F36-366DF3E4A014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610250" y="4463729"/>
                  <a:ext cx="543600" cy="7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5F335D25-E32C-C5E7-0540-85FD8209C3CC}"/>
              </a:ext>
            </a:extLst>
          </p:cNvPr>
          <p:cNvGrpSpPr/>
          <p:nvPr/>
        </p:nvGrpSpPr>
        <p:grpSpPr>
          <a:xfrm>
            <a:off x="3595570" y="4265369"/>
            <a:ext cx="2710440" cy="671760"/>
            <a:chOff x="3595570" y="4265369"/>
            <a:chExt cx="2710440" cy="67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C8F125D2-A8CB-69C8-E0BE-AE30560D7B31}"/>
                    </a:ext>
                  </a:extLst>
                </p14:cNvPr>
                <p14:cNvContentPartPr/>
                <p14:nvPr/>
              </p14:nvContentPartPr>
              <p14:xfrm>
                <a:off x="3595570" y="4579649"/>
                <a:ext cx="1062360" cy="3574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C8F125D2-A8CB-69C8-E0BE-AE30560D7B31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586930" y="4571009"/>
                  <a:ext cx="108000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7D74E183-CD50-7250-DB39-52DBF21E278E}"/>
                    </a:ext>
                  </a:extLst>
                </p14:cNvPr>
                <p14:cNvContentPartPr/>
                <p14:nvPr/>
              </p14:nvContentPartPr>
              <p14:xfrm>
                <a:off x="4845850" y="4362929"/>
                <a:ext cx="688320" cy="3787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7D74E183-CD50-7250-DB39-52DBF21E278E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836850" y="4354289"/>
                  <a:ext cx="705960" cy="39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C909F1F1-F200-8AD1-E491-8EF4FEC16CF9}"/>
                    </a:ext>
                  </a:extLst>
                </p14:cNvPr>
                <p14:cNvContentPartPr/>
                <p14:nvPr/>
              </p14:nvContentPartPr>
              <p14:xfrm>
                <a:off x="5800930" y="4265369"/>
                <a:ext cx="505080" cy="4820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C909F1F1-F200-8AD1-E491-8EF4FEC16CF9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792290" y="4256729"/>
                  <a:ext cx="522720" cy="499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65E5E568-F591-D67A-F143-15248820E0B5}"/>
                  </a:ext>
                </a:extLst>
              </p14:cNvPr>
              <p14:cNvContentPartPr/>
              <p14:nvPr/>
            </p14:nvContentPartPr>
            <p14:xfrm>
              <a:off x="6558010" y="4422689"/>
              <a:ext cx="1183320" cy="27180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65E5E568-F591-D67A-F143-15248820E0B5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6549010" y="4413689"/>
                <a:ext cx="1200960" cy="289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3" name="Group 122">
            <a:extLst>
              <a:ext uri="{FF2B5EF4-FFF2-40B4-BE49-F238E27FC236}">
                <a16:creationId xmlns:a16="http://schemas.microsoft.com/office/drawing/2014/main" id="{8CA2A9A4-A31E-A50A-FEF0-F978D13F264B}"/>
              </a:ext>
            </a:extLst>
          </p:cNvPr>
          <p:cNvGrpSpPr/>
          <p:nvPr/>
        </p:nvGrpSpPr>
        <p:grpSpPr>
          <a:xfrm>
            <a:off x="7969930" y="4223609"/>
            <a:ext cx="1702800" cy="909720"/>
            <a:chOff x="7969930" y="4223609"/>
            <a:chExt cx="1702800" cy="90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5106D3BC-2E30-1829-0419-20538D36359C}"/>
                    </a:ext>
                  </a:extLst>
                </p14:cNvPr>
                <p14:cNvContentPartPr/>
                <p14:nvPr/>
              </p14:nvContentPartPr>
              <p14:xfrm>
                <a:off x="7969930" y="4483169"/>
                <a:ext cx="380520" cy="2070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5106D3BC-2E30-1829-0419-20538D36359C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960930" y="4474529"/>
                  <a:ext cx="39816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E4F019D0-75FC-C5FF-7877-6FEA86D81DE4}"/>
                    </a:ext>
                  </a:extLst>
                </p14:cNvPr>
                <p14:cNvContentPartPr/>
                <p14:nvPr/>
              </p14:nvContentPartPr>
              <p14:xfrm>
                <a:off x="8109970" y="4330529"/>
                <a:ext cx="52560" cy="237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E4F019D0-75FC-C5FF-7877-6FEA86D81DE4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101330" y="4321529"/>
                  <a:ext cx="702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D6AD1AA0-77F6-D7FC-C1E1-CC9AB7FFF1BB}"/>
                    </a:ext>
                  </a:extLst>
                </p14:cNvPr>
                <p14:cNvContentPartPr/>
                <p14:nvPr/>
              </p14:nvContentPartPr>
              <p14:xfrm>
                <a:off x="8974330" y="4257089"/>
                <a:ext cx="20880" cy="2264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D6AD1AA0-77F6-D7FC-C1E1-CC9AB7FFF1BB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965690" y="4248089"/>
                  <a:ext cx="3852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B91D3A80-CA8C-2060-29AD-440557535AE9}"/>
                    </a:ext>
                  </a:extLst>
                </p14:cNvPr>
                <p14:cNvContentPartPr/>
                <p14:nvPr/>
              </p14:nvContentPartPr>
              <p14:xfrm>
                <a:off x="8682010" y="4536449"/>
                <a:ext cx="616680" cy="590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B91D3A80-CA8C-2060-29AD-440557535AE9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673010" y="4527809"/>
                  <a:ext cx="6343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1BED1961-E34F-32F8-0570-1EAB2D0256E6}"/>
                    </a:ext>
                  </a:extLst>
                </p14:cNvPr>
                <p14:cNvContentPartPr/>
                <p14:nvPr/>
              </p14:nvContentPartPr>
              <p14:xfrm>
                <a:off x="9133810" y="4755689"/>
                <a:ext cx="162000" cy="1857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1BED1961-E34F-32F8-0570-1EAB2D0256E6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124810" y="4746689"/>
                  <a:ext cx="17964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F2FA6849-69D5-9CB0-C896-8873DB7E85C5}"/>
                    </a:ext>
                  </a:extLst>
                </p14:cNvPr>
                <p14:cNvContentPartPr/>
                <p14:nvPr/>
              </p14:nvContentPartPr>
              <p14:xfrm>
                <a:off x="8695690" y="4805009"/>
                <a:ext cx="142920" cy="1710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F2FA6849-69D5-9CB0-C896-8873DB7E85C5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686690" y="4796009"/>
                  <a:ext cx="16056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2328C264-C8A0-0D99-F9CF-465653E86A6B}"/>
                    </a:ext>
                  </a:extLst>
                </p14:cNvPr>
                <p14:cNvContentPartPr/>
                <p14:nvPr/>
              </p14:nvContentPartPr>
              <p14:xfrm>
                <a:off x="8877490" y="4821569"/>
                <a:ext cx="169200" cy="1346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2328C264-C8A0-0D99-F9CF-465653E86A6B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868850" y="4812569"/>
                  <a:ext cx="1868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34BE728C-648F-8ED4-39BA-44004D842258}"/>
                    </a:ext>
                  </a:extLst>
                </p14:cNvPr>
                <p14:cNvContentPartPr/>
                <p14:nvPr/>
              </p14:nvContentPartPr>
              <p14:xfrm>
                <a:off x="8591290" y="4235489"/>
                <a:ext cx="218520" cy="8978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34BE728C-648F-8ED4-39BA-44004D842258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582290" y="4226849"/>
                  <a:ext cx="236160" cy="9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BDE8E3F1-D7A3-877F-0438-8EBBDE8161D9}"/>
                    </a:ext>
                  </a:extLst>
                </p14:cNvPr>
                <p14:cNvContentPartPr/>
                <p14:nvPr/>
              </p14:nvContentPartPr>
              <p14:xfrm>
                <a:off x="9287170" y="4259609"/>
                <a:ext cx="140040" cy="7819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BDE8E3F1-D7A3-877F-0438-8EBBDE8161D9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278170" y="4250609"/>
                  <a:ext cx="157680" cy="79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D93CA5AC-DCAA-EAB7-8285-F5BC9A56376A}"/>
                    </a:ext>
                  </a:extLst>
                </p14:cNvPr>
                <p14:cNvContentPartPr/>
                <p14:nvPr/>
              </p14:nvContentPartPr>
              <p14:xfrm>
                <a:off x="9505690" y="4223609"/>
                <a:ext cx="167040" cy="1706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D93CA5AC-DCAA-EAB7-8285-F5BC9A56376A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496690" y="4214969"/>
                  <a:ext cx="184680" cy="188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30AF1EBD-9115-C4DE-D247-41FBC219E875}"/>
                  </a:ext>
                </a:extLst>
              </p14:cNvPr>
              <p14:cNvContentPartPr/>
              <p14:nvPr/>
            </p14:nvContentPartPr>
            <p14:xfrm>
              <a:off x="9902770" y="4231889"/>
              <a:ext cx="1346040" cy="47772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30AF1EBD-9115-C4DE-D247-41FBC219E875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9893770" y="4223249"/>
                <a:ext cx="1363680" cy="495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2" name="Group 131">
            <a:extLst>
              <a:ext uri="{FF2B5EF4-FFF2-40B4-BE49-F238E27FC236}">
                <a16:creationId xmlns:a16="http://schemas.microsoft.com/office/drawing/2014/main" id="{B9708E03-8F6C-2D5A-BFDC-C5F9A8F35F5F}"/>
              </a:ext>
            </a:extLst>
          </p:cNvPr>
          <p:cNvGrpSpPr/>
          <p:nvPr/>
        </p:nvGrpSpPr>
        <p:grpSpPr>
          <a:xfrm>
            <a:off x="1888450" y="4994009"/>
            <a:ext cx="3621600" cy="472320"/>
            <a:chOff x="1888450" y="4994009"/>
            <a:chExt cx="3621600" cy="47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13B89394-EFE8-2219-C600-95BFA03DDF93}"/>
                    </a:ext>
                  </a:extLst>
                </p14:cNvPr>
                <p14:cNvContentPartPr/>
                <p14:nvPr/>
              </p14:nvContentPartPr>
              <p14:xfrm>
                <a:off x="1888450" y="5034329"/>
                <a:ext cx="774000" cy="4276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13B89394-EFE8-2219-C600-95BFA03DDF93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879450" y="5025689"/>
                  <a:ext cx="791640" cy="44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BF4582C4-7C4C-DFCD-02BE-3861F1A8EC85}"/>
                    </a:ext>
                  </a:extLst>
                </p14:cNvPr>
                <p14:cNvContentPartPr/>
                <p14:nvPr/>
              </p14:nvContentPartPr>
              <p14:xfrm>
                <a:off x="1939570" y="5229809"/>
                <a:ext cx="261720" cy="266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BF4582C4-7C4C-DFCD-02BE-3861F1A8EC85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930570" y="5221169"/>
                  <a:ext cx="2793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C82E461C-CBF2-9458-C4F1-E360B079ACD0}"/>
                    </a:ext>
                  </a:extLst>
                </p14:cNvPr>
                <p14:cNvContentPartPr/>
                <p14:nvPr/>
              </p14:nvContentPartPr>
              <p14:xfrm>
                <a:off x="2872690" y="4994009"/>
                <a:ext cx="486000" cy="4723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C82E461C-CBF2-9458-C4F1-E360B079ACD0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863690" y="4985009"/>
                  <a:ext cx="503640" cy="48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028E0C03-ED28-FB97-0332-1A50718B7D97}"/>
                    </a:ext>
                  </a:extLst>
                </p14:cNvPr>
                <p14:cNvContentPartPr/>
                <p14:nvPr/>
              </p14:nvContentPartPr>
              <p14:xfrm>
                <a:off x="3625450" y="5238089"/>
                <a:ext cx="338400" cy="1782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028E0C03-ED28-FB97-0332-1A50718B7D97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616450" y="5229449"/>
                  <a:ext cx="3560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349B2AFC-52A0-1526-57A9-97D10FEB6298}"/>
                    </a:ext>
                  </a:extLst>
                </p14:cNvPr>
                <p14:cNvContentPartPr/>
                <p14:nvPr/>
              </p14:nvContentPartPr>
              <p14:xfrm>
                <a:off x="4148890" y="5123249"/>
                <a:ext cx="1361160" cy="3168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349B2AFC-52A0-1526-57A9-97D10FEB6298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139890" y="5114609"/>
                  <a:ext cx="1378800" cy="33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B1DA67B9-5EFF-02BC-19FE-C23968236728}"/>
              </a:ext>
            </a:extLst>
          </p:cNvPr>
          <p:cNvGrpSpPr/>
          <p:nvPr/>
        </p:nvGrpSpPr>
        <p:grpSpPr>
          <a:xfrm>
            <a:off x="5841250" y="1003769"/>
            <a:ext cx="2431440" cy="599400"/>
            <a:chOff x="5841250" y="1003769"/>
            <a:chExt cx="2431440" cy="59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6E2A54DF-EBCA-1EED-DEC4-63DCD7A79C0F}"/>
                    </a:ext>
                  </a:extLst>
                </p14:cNvPr>
                <p14:cNvContentPartPr/>
                <p14:nvPr/>
              </p14:nvContentPartPr>
              <p14:xfrm>
                <a:off x="5841250" y="1121489"/>
                <a:ext cx="482760" cy="4816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6E2A54DF-EBCA-1EED-DEC4-63DCD7A79C0F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832610" y="1112849"/>
                  <a:ext cx="500400" cy="49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22ACD6A0-82BE-1589-6E11-4636D7C7BEB2}"/>
                    </a:ext>
                  </a:extLst>
                </p14:cNvPr>
                <p14:cNvContentPartPr/>
                <p14:nvPr/>
              </p14:nvContentPartPr>
              <p14:xfrm>
                <a:off x="6559450" y="1003769"/>
                <a:ext cx="1023480" cy="4507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22ACD6A0-82BE-1589-6E11-4636D7C7BEB2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550450" y="995129"/>
                  <a:ext cx="1041120" cy="46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FC294D9A-8415-0884-4040-F24E309D0A22}"/>
                    </a:ext>
                  </a:extLst>
                </p14:cNvPr>
                <p14:cNvContentPartPr/>
                <p14:nvPr/>
              </p14:nvContentPartPr>
              <p14:xfrm>
                <a:off x="7512370" y="1265129"/>
                <a:ext cx="760320" cy="1206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FC294D9A-8415-0884-4040-F24E309D0A2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503370" y="1256129"/>
                  <a:ext cx="777960" cy="138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609560CC-F7C9-2C53-988E-C75C9DCF7A93}"/>
                  </a:ext>
                </a:extLst>
              </p14:cNvPr>
              <p14:cNvContentPartPr/>
              <p14:nvPr/>
            </p14:nvContentPartPr>
            <p14:xfrm>
              <a:off x="7290250" y="3054329"/>
              <a:ext cx="496800" cy="42768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609560CC-F7C9-2C53-988E-C75C9DCF7A93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7236250" y="2946329"/>
                <a:ext cx="604440" cy="64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C79DA5ED-CB31-E531-3A39-4AAE43B87BA9}"/>
                  </a:ext>
                </a:extLst>
              </p14:cNvPr>
              <p14:cNvContentPartPr/>
              <p14:nvPr/>
            </p14:nvContentPartPr>
            <p14:xfrm>
              <a:off x="7500130" y="3452849"/>
              <a:ext cx="202680" cy="10008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C79DA5ED-CB31-E531-3A39-4AAE43B87BA9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7446130" y="3345209"/>
                <a:ext cx="31032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9121E761-0090-6D8C-5D46-1D46A68E0CAB}"/>
                  </a:ext>
                </a:extLst>
              </p14:cNvPr>
              <p14:cNvContentPartPr/>
              <p14:nvPr/>
            </p14:nvContentPartPr>
            <p14:xfrm>
              <a:off x="7571410" y="2978369"/>
              <a:ext cx="289080" cy="49032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9121E761-0090-6D8C-5D46-1D46A68E0CAB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7517410" y="2870369"/>
                <a:ext cx="396720" cy="70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433E5B2A-D6D8-C7E9-557A-592410607D5C}"/>
                  </a:ext>
                </a:extLst>
              </p14:cNvPr>
              <p14:cNvContentPartPr/>
              <p14:nvPr/>
            </p14:nvContentPartPr>
            <p14:xfrm>
              <a:off x="5645410" y="5354729"/>
              <a:ext cx="19440" cy="468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433E5B2A-D6D8-C7E9-557A-592410607D5C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5636410" y="5346089"/>
                <a:ext cx="3708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FA0B2268-0F36-7D1B-FE9C-7070271A1091}"/>
                  </a:ext>
                </a:extLst>
              </p14:cNvPr>
              <p14:cNvContentPartPr/>
              <p14:nvPr/>
            </p14:nvContentPartPr>
            <p14:xfrm>
              <a:off x="1951450" y="5735969"/>
              <a:ext cx="962280" cy="35280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FA0B2268-0F36-7D1B-FE9C-7070271A1091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1942450" y="5727329"/>
                <a:ext cx="979920" cy="37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ACE7EA8D-E90C-B270-2DCF-1ED6F80C371D}"/>
                  </a:ext>
                </a:extLst>
              </p14:cNvPr>
              <p14:cNvContentPartPr/>
              <p14:nvPr/>
            </p14:nvContentPartPr>
            <p14:xfrm>
              <a:off x="3166810" y="5665049"/>
              <a:ext cx="1009440" cy="46800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ACE7EA8D-E90C-B270-2DCF-1ED6F80C371D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3157810" y="5656049"/>
                <a:ext cx="1027080" cy="48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E6ED86FD-FEB4-471D-C9C3-C7DE2FB777F2}"/>
                  </a:ext>
                </a:extLst>
              </p14:cNvPr>
              <p14:cNvContentPartPr/>
              <p14:nvPr/>
            </p14:nvContentPartPr>
            <p14:xfrm>
              <a:off x="4379650" y="5888969"/>
              <a:ext cx="1121760" cy="30852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E6ED86FD-FEB4-471D-C9C3-C7DE2FB777F2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4371010" y="5880329"/>
                <a:ext cx="1139400" cy="326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3" name="Group 152">
            <a:extLst>
              <a:ext uri="{FF2B5EF4-FFF2-40B4-BE49-F238E27FC236}">
                <a16:creationId xmlns:a16="http://schemas.microsoft.com/office/drawing/2014/main" id="{078B6DE0-AB94-98BD-BA51-F64771E07DD6}"/>
              </a:ext>
            </a:extLst>
          </p:cNvPr>
          <p:cNvGrpSpPr/>
          <p:nvPr/>
        </p:nvGrpSpPr>
        <p:grpSpPr>
          <a:xfrm>
            <a:off x="5737570" y="5620769"/>
            <a:ext cx="1960200" cy="541080"/>
            <a:chOff x="5737570" y="5620769"/>
            <a:chExt cx="1960200" cy="54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D5851110-15E6-E4AF-7BE7-3836F68431F7}"/>
                    </a:ext>
                  </a:extLst>
                </p14:cNvPr>
                <p14:cNvContentPartPr/>
                <p14:nvPr/>
              </p14:nvContentPartPr>
              <p14:xfrm>
                <a:off x="5737570" y="5652089"/>
                <a:ext cx="1182240" cy="5097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D5851110-15E6-E4AF-7BE7-3836F68431F7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728570" y="5643089"/>
                  <a:ext cx="1199880" cy="52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6BD8F3F3-92BD-4B0F-75A9-EB103807C0E1}"/>
                    </a:ext>
                  </a:extLst>
                </p14:cNvPr>
                <p14:cNvContentPartPr/>
                <p14:nvPr/>
              </p14:nvContentPartPr>
              <p14:xfrm>
                <a:off x="6331210" y="5701769"/>
                <a:ext cx="65520" cy="241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6BD8F3F3-92BD-4B0F-75A9-EB103807C0E1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322570" y="5693129"/>
                  <a:ext cx="831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378919F3-F8E4-A4FF-D8CE-42467207B3BF}"/>
                    </a:ext>
                  </a:extLst>
                </p14:cNvPr>
                <p14:cNvContentPartPr/>
                <p14:nvPr/>
              </p14:nvContentPartPr>
              <p14:xfrm>
                <a:off x="7208890" y="5620769"/>
                <a:ext cx="488880" cy="4762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378919F3-F8E4-A4FF-D8CE-42467207B3BF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199890" y="5612129"/>
                  <a:ext cx="506520" cy="49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6ED9567A-0D71-8D39-6050-70D4858B65A6}"/>
              </a:ext>
            </a:extLst>
          </p:cNvPr>
          <p:cNvGrpSpPr/>
          <p:nvPr/>
        </p:nvGrpSpPr>
        <p:grpSpPr>
          <a:xfrm>
            <a:off x="7873810" y="5465249"/>
            <a:ext cx="1743480" cy="612000"/>
            <a:chOff x="7873810" y="5465249"/>
            <a:chExt cx="1743480" cy="61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FB62003F-9170-FEAA-5186-C1A6F4D4283D}"/>
                    </a:ext>
                  </a:extLst>
                </p14:cNvPr>
                <p14:cNvContentPartPr/>
                <p14:nvPr/>
              </p14:nvContentPartPr>
              <p14:xfrm>
                <a:off x="7873810" y="5465249"/>
                <a:ext cx="1743480" cy="6120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FB62003F-9170-FEAA-5186-C1A6F4D4283D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865170" y="5456249"/>
                  <a:ext cx="1761120" cy="62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9B3FF151-064E-1C48-22CD-20D7F29B043E}"/>
                    </a:ext>
                  </a:extLst>
                </p14:cNvPr>
                <p14:cNvContentPartPr/>
                <p14:nvPr/>
              </p14:nvContentPartPr>
              <p14:xfrm>
                <a:off x="9236770" y="5688449"/>
                <a:ext cx="47160" cy="32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9B3FF151-064E-1C48-22CD-20D7F29B043E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228130" y="5679809"/>
                  <a:ext cx="648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A5D4A03C-4F9E-B766-A14D-E8E70266D4C6}"/>
                    </a:ext>
                  </a:extLst>
                </p14:cNvPr>
                <p14:cNvContentPartPr/>
                <p14:nvPr/>
              </p14:nvContentPartPr>
              <p14:xfrm>
                <a:off x="8636290" y="5670089"/>
                <a:ext cx="658800" cy="259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A5D4A03C-4F9E-B766-A14D-E8E70266D4C6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627650" y="5661089"/>
                  <a:ext cx="6764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E221DB57-092E-7BA6-FD71-B1862E86D45B}"/>
                    </a:ext>
                  </a:extLst>
                </p14:cNvPr>
                <p14:cNvContentPartPr/>
                <p14:nvPr/>
              </p14:nvContentPartPr>
              <p14:xfrm>
                <a:off x="8100610" y="5585129"/>
                <a:ext cx="25920" cy="118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E221DB57-092E-7BA6-FD71-B1862E86D45B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091610" y="5576489"/>
                  <a:ext cx="43560" cy="29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8C6CDED3-E367-8D9A-CCF9-E0FC2EF65919}"/>
                  </a:ext>
                </a:extLst>
              </p14:cNvPr>
              <p14:cNvContentPartPr/>
              <p14:nvPr/>
            </p14:nvContentPartPr>
            <p14:xfrm>
              <a:off x="2019130" y="6366689"/>
              <a:ext cx="292320" cy="29844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8C6CDED3-E367-8D9A-CCF9-E0FC2EF65919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2010490" y="6358049"/>
                <a:ext cx="309960" cy="316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8" name="Group 157">
            <a:extLst>
              <a:ext uri="{FF2B5EF4-FFF2-40B4-BE49-F238E27FC236}">
                <a16:creationId xmlns:a16="http://schemas.microsoft.com/office/drawing/2014/main" id="{FB40B198-02CC-D4F9-10E5-5EEDB44B58EC}"/>
              </a:ext>
            </a:extLst>
          </p:cNvPr>
          <p:cNvGrpSpPr/>
          <p:nvPr/>
        </p:nvGrpSpPr>
        <p:grpSpPr>
          <a:xfrm>
            <a:off x="2400370" y="6299729"/>
            <a:ext cx="2101320" cy="406800"/>
            <a:chOff x="2400370" y="6299729"/>
            <a:chExt cx="2101320" cy="40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589974A3-05D3-804A-277F-616E595379D1}"/>
                    </a:ext>
                  </a:extLst>
                </p14:cNvPr>
                <p14:cNvContentPartPr/>
                <p14:nvPr/>
              </p14:nvContentPartPr>
              <p14:xfrm>
                <a:off x="2400370" y="6572969"/>
                <a:ext cx="225000" cy="1335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589974A3-05D3-804A-277F-616E595379D1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391370" y="6563969"/>
                  <a:ext cx="2426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D98081D6-0563-2287-9E76-1C8504A0AF80}"/>
                    </a:ext>
                  </a:extLst>
                </p14:cNvPr>
                <p14:cNvContentPartPr/>
                <p14:nvPr/>
              </p14:nvContentPartPr>
              <p14:xfrm>
                <a:off x="2633290" y="6299729"/>
                <a:ext cx="296280" cy="4003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D98081D6-0563-2287-9E76-1C8504A0AF80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624650" y="6291089"/>
                  <a:ext cx="313920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1A9D4D8E-3914-DF87-AD59-68CC3A8506A9}"/>
                    </a:ext>
                  </a:extLst>
                </p14:cNvPr>
                <p14:cNvContentPartPr/>
                <p14:nvPr/>
              </p14:nvContentPartPr>
              <p14:xfrm>
                <a:off x="3174010" y="6454169"/>
                <a:ext cx="1327680" cy="2455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1A9D4D8E-3914-DF87-AD59-68CC3A8506A9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165010" y="6445169"/>
                  <a:ext cx="1345320" cy="263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C4CB03CC-05BA-7D64-698F-9F42DBBC1A84}"/>
                  </a:ext>
                </a:extLst>
              </p14:cNvPr>
              <p14:cNvContentPartPr/>
              <p14:nvPr/>
            </p14:nvContentPartPr>
            <p14:xfrm>
              <a:off x="4680970" y="6576929"/>
              <a:ext cx="807480" cy="16740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C4CB03CC-05BA-7D64-698F-9F42DBBC1A84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4671970" y="6568289"/>
                <a:ext cx="82512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A2B72E48-53AA-16EC-C696-AE33B09796C4}"/>
                  </a:ext>
                </a:extLst>
              </p14:cNvPr>
              <p14:cNvContentPartPr/>
              <p14:nvPr/>
            </p14:nvContentPartPr>
            <p14:xfrm>
              <a:off x="5651890" y="6362369"/>
              <a:ext cx="1557360" cy="46800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A2B72E48-53AA-16EC-C696-AE33B09796C4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5642890" y="6353369"/>
                <a:ext cx="1575000" cy="48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07270F91-F7E4-B682-D2EB-4DDB8014185C}"/>
                  </a:ext>
                </a:extLst>
              </p14:cNvPr>
              <p14:cNvContentPartPr/>
              <p14:nvPr/>
            </p14:nvContentPartPr>
            <p14:xfrm>
              <a:off x="7026730" y="6396929"/>
              <a:ext cx="393840" cy="37908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07270F91-F7E4-B682-D2EB-4DDB8014185C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7017730" y="6388289"/>
                <a:ext cx="411480" cy="39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E2DFDB16-AE51-D720-3DD6-451C94399700}"/>
                  </a:ext>
                </a:extLst>
              </p14:cNvPr>
              <p14:cNvContentPartPr/>
              <p14:nvPr/>
            </p14:nvContentPartPr>
            <p14:xfrm>
              <a:off x="6965530" y="6540209"/>
              <a:ext cx="352080" cy="3204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E2DFDB16-AE51-D720-3DD6-451C94399700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6956530" y="6531569"/>
                <a:ext cx="36972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CBE757E7-78DA-FEE9-ECB3-28D2AD67D26D}"/>
                  </a:ext>
                </a:extLst>
              </p14:cNvPr>
              <p14:cNvContentPartPr/>
              <p14:nvPr/>
            </p14:nvContentPartPr>
            <p14:xfrm>
              <a:off x="6435250" y="6456689"/>
              <a:ext cx="372240" cy="1224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CBE757E7-78DA-FEE9-ECB3-28D2AD67D26D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6426610" y="6447689"/>
                <a:ext cx="389880" cy="29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7" name="Group 176">
            <a:extLst>
              <a:ext uri="{FF2B5EF4-FFF2-40B4-BE49-F238E27FC236}">
                <a16:creationId xmlns:a16="http://schemas.microsoft.com/office/drawing/2014/main" id="{0C871034-CC3E-0B0E-199C-8123B6EC4F38}"/>
              </a:ext>
            </a:extLst>
          </p:cNvPr>
          <p:cNvGrpSpPr/>
          <p:nvPr/>
        </p:nvGrpSpPr>
        <p:grpSpPr>
          <a:xfrm>
            <a:off x="7658530" y="6095609"/>
            <a:ext cx="4143600" cy="604800"/>
            <a:chOff x="7658530" y="6095609"/>
            <a:chExt cx="4143600" cy="60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C684BD71-17A0-53C6-E06A-D2244CAF815F}"/>
                    </a:ext>
                  </a:extLst>
                </p14:cNvPr>
                <p14:cNvContentPartPr/>
                <p14:nvPr/>
              </p14:nvContentPartPr>
              <p14:xfrm>
                <a:off x="7658530" y="6274169"/>
                <a:ext cx="1405440" cy="3906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C684BD71-17A0-53C6-E06A-D2244CAF815F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649530" y="6265529"/>
                  <a:ext cx="1423080" cy="40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25DE28BF-E74A-04BB-279E-D8CFA2166635}"/>
                    </a:ext>
                  </a:extLst>
                </p14:cNvPr>
                <p14:cNvContentPartPr/>
                <p14:nvPr/>
              </p14:nvContentPartPr>
              <p14:xfrm>
                <a:off x="9318850" y="6414209"/>
                <a:ext cx="240120" cy="1850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25DE28BF-E74A-04BB-279E-D8CFA2166635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310210" y="6405569"/>
                  <a:ext cx="2577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AA2923B7-82C3-1F22-7F33-F00FC907EF53}"/>
                    </a:ext>
                  </a:extLst>
                </p14:cNvPr>
                <p14:cNvContentPartPr/>
                <p14:nvPr/>
              </p14:nvContentPartPr>
              <p14:xfrm>
                <a:off x="9595690" y="6179129"/>
                <a:ext cx="750960" cy="4042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AA2923B7-82C3-1F22-7F33-F00FC907EF53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9587050" y="6170489"/>
                  <a:ext cx="768600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B12AC2BF-DD8E-956D-03C9-C0571E299C83}"/>
                    </a:ext>
                  </a:extLst>
                </p14:cNvPr>
                <p14:cNvContentPartPr/>
                <p14:nvPr/>
              </p14:nvContentPartPr>
              <p14:xfrm>
                <a:off x="9808450" y="6356249"/>
                <a:ext cx="343440" cy="158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B12AC2BF-DD8E-956D-03C9-C0571E299C83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9799810" y="6347609"/>
                  <a:ext cx="3610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EDA58FD0-1A30-056D-B82A-D84875E983A4}"/>
                    </a:ext>
                  </a:extLst>
                </p14:cNvPr>
                <p14:cNvContentPartPr/>
                <p14:nvPr/>
              </p14:nvContentPartPr>
              <p14:xfrm>
                <a:off x="9275650" y="6647849"/>
                <a:ext cx="1065960" cy="525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EDA58FD0-1A30-056D-B82A-D84875E983A4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267010" y="6639209"/>
                  <a:ext cx="108360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8DE7BCA0-ADA0-124E-A103-33B837119368}"/>
                    </a:ext>
                  </a:extLst>
                </p14:cNvPr>
                <p14:cNvContentPartPr/>
                <p14:nvPr/>
              </p14:nvContentPartPr>
              <p14:xfrm>
                <a:off x="10627090" y="6171929"/>
                <a:ext cx="367920" cy="4788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8DE7BCA0-ADA0-124E-A103-33B837119368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0618090" y="6163289"/>
                  <a:ext cx="385560" cy="49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648C9305-D480-679F-4DF2-C25DD8640143}"/>
                    </a:ext>
                  </a:extLst>
                </p14:cNvPr>
                <p14:cNvContentPartPr/>
                <p14:nvPr/>
              </p14:nvContentPartPr>
              <p14:xfrm>
                <a:off x="11263570" y="6139529"/>
                <a:ext cx="280080" cy="3877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648C9305-D480-679F-4DF2-C25DD8640143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1254570" y="6130889"/>
                  <a:ext cx="29772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64EE3066-2EEF-4085-471B-C25CA7B23C1D}"/>
                    </a:ext>
                  </a:extLst>
                </p14:cNvPr>
                <p14:cNvContentPartPr/>
                <p14:nvPr/>
              </p14:nvContentPartPr>
              <p14:xfrm>
                <a:off x="11577490" y="6095609"/>
                <a:ext cx="224640" cy="4903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64EE3066-2EEF-4085-471B-C25CA7B23C1D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1568490" y="6086969"/>
                  <a:ext cx="242280" cy="507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860903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AFB5D8-8698-154A-06B5-11980BAE96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737" b="9295"/>
          <a:stretch/>
        </p:blipFill>
        <p:spPr>
          <a:xfrm>
            <a:off x="25484" y="153346"/>
            <a:ext cx="12207859" cy="573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526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6BEE05-1E50-683D-C571-41A42A22B2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8" y="391885"/>
            <a:ext cx="12197121" cy="627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545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40E664-D32C-F0B1-781C-E2F03B62FF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30" y="2345635"/>
            <a:ext cx="11685256" cy="22150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5F809F-2423-ED51-5994-5329945A5C92}"/>
              </a:ext>
            </a:extLst>
          </p:cNvPr>
          <p:cNvSpPr txBox="1"/>
          <p:nvPr/>
        </p:nvSpPr>
        <p:spPr>
          <a:xfrm>
            <a:off x="0" y="5440964"/>
            <a:ext cx="7207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find the minimum shielding required to protect against gammas of unknown energy, divide these values by materials density in g/cm</a:t>
            </a:r>
            <a:r>
              <a:rPr lang="en-US" baseline="30000" dirty="0"/>
              <a:t>3</a:t>
            </a:r>
            <a:r>
              <a:rPr lang="en-US" dirty="0"/>
              <a:t>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873FAC8-169C-4BDE-F1BE-80F8DD1D0A3A}"/>
                  </a:ext>
                </a:extLst>
              </p14:cNvPr>
              <p14:cNvContentPartPr/>
              <p14:nvPr/>
            </p14:nvContentPartPr>
            <p14:xfrm>
              <a:off x="7510210" y="4705502"/>
              <a:ext cx="768960" cy="9381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873FAC8-169C-4BDE-F1BE-80F8DD1D0A3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01210" y="4696862"/>
                <a:ext cx="786600" cy="955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C1CE3FD5-6D03-6B75-0F95-7F709741DED4}"/>
              </a:ext>
            </a:extLst>
          </p:cNvPr>
          <p:cNvGrpSpPr/>
          <p:nvPr/>
        </p:nvGrpSpPr>
        <p:grpSpPr>
          <a:xfrm>
            <a:off x="8291770" y="5221742"/>
            <a:ext cx="1983600" cy="522720"/>
            <a:chOff x="8291770" y="5221742"/>
            <a:chExt cx="1983600" cy="52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2FFE1CE-9813-4E30-3E58-D99AAA645E09}"/>
                    </a:ext>
                  </a:extLst>
                </p14:cNvPr>
                <p14:cNvContentPartPr/>
                <p14:nvPr/>
              </p14:nvContentPartPr>
              <p14:xfrm>
                <a:off x="8291770" y="5426222"/>
                <a:ext cx="249120" cy="1468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2FFE1CE-9813-4E30-3E58-D99AAA645E0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283130" y="5417582"/>
                  <a:ext cx="2667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20A7D49-5AF9-6B0C-5CD2-95312B0F2568}"/>
                    </a:ext>
                  </a:extLst>
                </p14:cNvPr>
                <p14:cNvContentPartPr/>
                <p14:nvPr/>
              </p14:nvContentPartPr>
              <p14:xfrm>
                <a:off x="8608930" y="5524502"/>
                <a:ext cx="39240" cy="432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20A7D49-5AF9-6B0C-5CD2-95312B0F256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599930" y="5515502"/>
                  <a:ext cx="568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2CC476C-9BFC-3537-84A8-D74BB1604CAF}"/>
                    </a:ext>
                  </a:extLst>
                </p14:cNvPr>
                <p14:cNvContentPartPr/>
                <p14:nvPr/>
              </p14:nvContentPartPr>
              <p14:xfrm>
                <a:off x="8716570" y="5428382"/>
                <a:ext cx="143640" cy="3160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2CC476C-9BFC-3537-84A8-D74BB1604CA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707930" y="5419382"/>
                  <a:ext cx="16128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E5235D6-D3D9-35BB-7124-395F933F70C6}"/>
                    </a:ext>
                  </a:extLst>
                </p14:cNvPr>
                <p14:cNvContentPartPr/>
                <p14:nvPr/>
              </p14:nvContentPartPr>
              <p14:xfrm>
                <a:off x="9002770" y="5541062"/>
                <a:ext cx="27000" cy="381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E5235D6-D3D9-35BB-7124-395F933F70C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994130" y="5532422"/>
                  <a:ext cx="446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46FD828-AD68-D12C-8EF4-BC1D080A08F3}"/>
                    </a:ext>
                  </a:extLst>
                </p14:cNvPr>
                <p14:cNvContentPartPr/>
                <p14:nvPr/>
              </p14:nvContentPartPr>
              <p14:xfrm>
                <a:off x="9175570" y="5241902"/>
                <a:ext cx="513360" cy="4485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46FD828-AD68-D12C-8EF4-BC1D080A08F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166570" y="5233262"/>
                  <a:ext cx="531000" cy="46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31E9A73-B761-7842-08A5-B091270B4FD7}"/>
                    </a:ext>
                  </a:extLst>
                </p14:cNvPr>
                <p14:cNvContentPartPr/>
                <p14:nvPr/>
              </p14:nvContentPartPr>
              <p14:xfrm>
                <a:off x="9860290" y="5237942"/>
                <a:ext cx="195840" cy="3268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31E9A73-B761-7842-08A5-B091270B4FD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851290" y="5229302"/>
                  <a:ext cx="21348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6586624-5AE2-A3CA-9BAD-76A03F8D0031}"/>
                    </a:ext>
                  </a:extLst>
                </p14:cNvPr>
                <p14:cNvContentPartPr/>
                <p14:nvPr/>
              </p14:nvContentPartPr>
              <p14:xfrm>
                <a:off x="10073770" y="5221742"/>
                <a:ext cx="201600" cy="3520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6586624-5AE2-A3CA-9BAD-76A03F8D003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064770" y="5213102"/>
                  <a:ext cx="219240" cy="36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90C88208-3560-5BE6-9067-860069C78D07}"/>
              </a:ext>
            </a:extLst>
          </p:cNvPr>
          <p:cNvGrpSpPr/>
          <p:nvPr/>
        </p:nvGrpSpPr>
        <p:grpSpPr>
          <a:xfrm>
            <a:off x="7563490" y="5847782"/>
            <a:ext cx="3716280" cy="876600"/>
            <a:chOff x="7563490" y="5847782"/>
            <a:chExt cx="3716280" cy="87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DCCE54F-29E4-6325-B5AB-7AE8118E04AF}"/>
                    </a:ext>
                  </a:extLst>
                </p14:cNvPr>
                <p14:cNvContentPartPr/>
                <p14:nvPr/>
              </p14:nvContentPartPr>
              <p14:xfrm>
                <a:off x="7605250" y="5958302"/>
                <a:ext cx="174960" cy="3416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DCCE54F-29E4-6325-B5AB-7AE8118E04A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596610" y="5949302"/>
                  <a:ext cx="19260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BDAFCEF-05FE-25FF-0570-AA1898C91386}"/>
                    </a:ext>
                  </a:extLst>
                </p14:cNvPr>
                <p14:cNvContentPartPr/>
                <p14:nvPr/>
              </p14:nvContentPartPr>
              <p14:xfrm>
                <a:off x="7563490" y="6083582"/>
                <a:ext cx="255600" cy="118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BDAFCEF-05FE-25FF-0570-AA1898C9138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554490" y="6074942"/>
                  <a:ext cx="2732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357F399-B9F7-7318-D527-A0E8F6F415E0}"/>
                    </a:ext>
                  </a:extLst>
                </p14:cNvPr>
                <p14:cNvContentPartPr/>
                <p14:nvPr/>
              </p14:nvContentPartPr>
              <p14:xfrm>
                <a:off x="7977490" y="6124262"/>
                <a:ext cx="175320" cy="226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357F399-B9F7-7318-D527-A0E8F6F415E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968850" y="6115622"/>
                  <a:ext cx="1929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4F09A83-34E7-46D1-DFEE-3212F0B440C5}"/>
                    </a:ext>
                  </a:extLst>
                </p14:cNvPr>
                <p14:cNvContentPartPr/>
                <p14:nvPr/>
              </p14:nvContentPartPr>
              <p14:xfrm>
                <a:off x="8006650" y="6178982"/>
                <a:ext cx="124920" cy="61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4F09A83-34E7-46D1-DFEE-3212F0B440C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997650" y="6169982"/>
                  <a:ext cx="1425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A19375D-D2C1-84BD-A1F8-D022E954482F}"/>
                    </a:ext>
                  </a:extLst>
                </p14:cNvPr>
                <p14:cNvContentPartPr/>
                <p14:nvPr/>
              </p14:nvContentPartPr>
              <p14:xfrm>
                <a:off x="8576530" y="5881982"/>
                <a:ext cx="16920" cy="2548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A19375D-D2C1-84BD-A1F8-D022E954482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567890" y="5873342"/>
                  <a:ext cx="3456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3948B47-5805-0B30-5E83-4956B9C32E3B}"/>
                    </a:ext>
                  </a:extLst>
                </p14:cNvPr>
                <p14:cNvContentPartPr/>
                <p14:nvPr/>
              </p14:nvContentPartPr>
              <p14:xfrm>
                <a:off x="8422810" y="5847782"/>
                <a:ext cx="262440" cy="1659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3948B47-5805-0B30-5E83-4956B9C32E3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413810" y="5838782"/>
                  <a:ext cx="2800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AE97473-7F54-1239-4572-0BF3505C0116}"/>
                    </a:ext>
                  </a:extLst>
                </p14:cNvPr>
                <p14:cNvContentPartPr/>
                <p14:nvPr/>
              </p14:nvContentPartPr>
              <p14:xfrm>
                <a:off x="8715130" y="5901062"/>
                <a:ext cx="188280" cy="2509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AE97473-7F54-1239-4572-0BF3505C011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706490" y="5892422"/>
                  <a:ext cx="20592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A685F23-8C5B-242F-2F20-827EBEBCAF62}"/>
                    </a:ext>
                  </a:extLst>
                </p14:cNvPr>
                <p14:cNvContentPartPr/>
                <p14:nvPr/>
              </p14:nvContentPartPr>
              <p14:xfrm>
                <a:off x="9003850" y="5897462"/>
                <a:ext cx="97200" cy="243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A685F23-8C5B-242F-2F20-827EBEBCAF6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995210" y="5888462"/>
                  <a:ext cx="11484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5F51256-95D2-CD46-3A41-DFEA7B87BC9F}"/>
                    </a:ext>
                  </a:extLst>
                </p14:cNvPr>
                <p14:cNvContentPartPr/>
                <p14:nvPr/>
              </p14:nvContentPartPr>
              <p14:xfrm>
                <a:off x="9204370" y="5866502"/>
                <a:ext cx="267840" cy="3042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5F51256-95D2-CD46-3A41-DFEA7B87BC9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195370" y="5857862"/>
                  <a:ext cx="28548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BC1C858-4C7C-3E34-6ABC-439568F63611}"/>
                    </a:ext>
                  </a:extLst>
                </p14:cNvPr>
                <p14:cNvContentPartPr/>
                <p14:nvPr/>
              </p14:nvContentPartPr>
              <p14:xfrm>
                <a:off x="9374290" y="6017702"/>
                <a:ext cx="160560" cy="1620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BC1C858-4C7C-3E34-6ABC-439568F6361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365650" y="6008702"/>
                  <a:ext cx="1782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AE300EC-9DAF-F872-CC19-CF3F474D6BCB}"/>
                    </a:ext>
                  </a:extLst>
                </p14:cNvPr>
                <p14:cNvContentPartPr/>
                <p14:nvPr/>
              </p14:nvContentPartPr>
              <p14:xfrm>
                <a:off x="9569050" y="5995382"/>
                <a:ext cx="183240" cy="1652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AE300EC-9DAF-F872-CC19-CF3F474D6BC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560410" y="5986382"/>
                  <a:ext cx="2008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1A1FB8B-4ED7-D925-4E6F-18A12B048D03}"/>
                    </a:ext>
                  </a:extLst>
                </p14:cNvPr>
                <p14:cNvContentPartPr/>
                <p14:nvPr/>
              </p14:nvContentPartPr>
              <p14:xfrm>
                <a:off x="9845170" y="5860742"/>
                <a:ext cx="117360" cy="914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1A1FB8B-4ED7-D925-4E6F-18A12B048D03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836170" y="5852102"/>
                  <a:ext cx="1350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C5A6649-4473-1845-5077-D77B9E34BD09}"/>
                    </a:ext>
                  </a:extLst>
                </p14:cNvPr>
                <p14:cNvContentPartPr/>
                <p14:nvPr/>
              </p14:nvContentPartPr>
              <p14:xfrm>
                <a:off x="8346490" y="6247382"/>
                <a:ext cx="1496160" cy="356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C5A6649-4473-1845-5077-D77B9E34BD0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337490" y="6238742"/>
                  <a:ext cx="15138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49FD9D7-F201-F5F5-7D58-06DC561BF0D8}"/>
                    </a:ext>
                  </a:extLst>
                </p14:cNvPr>
                <p14:cNvContentPartPr/>
                <p14:nvPr/>
              </p14:nvContentPartPr>
              <p14:xfrm>
                <a:off x="8511010" y="6398582"/>
                <a:ext cx="16920" cy="2365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49FD9D7-F201-F5F5-7D58-06DC561BF0D8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502370" y="6389582"/>
                  <a:ext cx="3456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F1900500-3744-24CA-99BB-4B537F03BC22}"/>
                    </a:ext>
                  </a:extLst>
                </p14:cNvPr>
                <p14:cNvContentPartPr/>
                <p14:nvPr/>
              </p14:nvContentPartPr>
              <p14:xfrm>
                <a:off x="8584090" y="6406142"/>
                <a:ext cx="37440" cy="2314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F1900500-3744-24CA-99BB-4B537F03BC2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575450" y="6397502"/>
                  <a:ext cx="5508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1663F4A-C126-FA56-0B29-61672732F04B}"/>
                    </a:ext>
                  </a:extLst>
                </p14:cNvPr>
                <p14:cNvContentPartPr/>
                <p14:nvPr/>
              </p14:nvContentPartPr>
              <p14:xfrm>
                <a:off x="8731330" y="6573902"/>
                <a:ext cx="37800" cy="511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1663F4A-C126-FA56-0B29-61672732F04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722690" y="6565262"/>
                  <a:ext cx="5544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88CD76F-3D4F-863C-B015-3A1F1D166C2A}"/>
                    </a:ext>
                  </a:extLst>
                </p14:cNvPr>
                <p14:cNvContentPartPr/>
                <p14:nvPr/>
              </p14:nvContentPartPr>
              <p14:xfrm>
                <a:off x="8837170" y="6407222"/>
                <a:ext cx="111240" cy="2768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88CD76F-3D4F-863C-B015-3A1F1D166C2A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828170" y="6398222"/>
                  <a:ext cx="12888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45C34CF-F431-63FA-DFCC-D166F9538318}"/>
                    </a:ext>
                  </a:extLst>
                </p14:cNvPr>
                <p14:cNvContentPartPr/>
                <p14:nvPr/>
              </p14:nvContentPartPr>
              <p14:xfrm>
                <a:off x="9008890" y="6433862"/>
                <a:ext cx="87840" cy="2386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45C34CF-F431-63FA-DFCC-D166F9538318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999890" y="6425222"/>
                  <a:ext cx="10548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540371F-B877-614B-86EE-6EE17DC37708}"/>
                    </a:ext>
                  </a:extLst>
                </p14:cNvPr>
                <p14:cNvContentPartPr/>
                <p14:nvPr/>
              </p14:nvContentPartPr>
              <p14:xfrm>
                <a:off x="9052090" y="6429182"/>
                <a:ext cx="155880" cy="201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540371F-B877-614B-86EE-6EE17DC3770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043090" y="6420542"/>
                  <a:ext cx="1735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30547E5-3E47-830D-170C-905AE2E48A04}"/>
                    </a:ext>
                  </a:extLst>
                </p14:cNvPr>
                <p14:cNvContentPartPr/>
                <p14:nvPr/>
              </p14:nvContentPartPr>
              <p14:xfrm>
                <a:off x="9274570" y="6453302"/>
                <a:ext cx="92520" cy="2163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30547E5-3E47-830D-170C-905AE2E48A0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265930" y="6444302"/>
                  <a:ext cx="11016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E06486C-BE78-1BCA-A0CF-1BE918D60FFD}"/>
                    </a:ext>
                  </a:extLst>
                </p14:cNvPr>
                <p14:cNvContentPartPr/>
                <p14:nvPr/>
              </p14:nvContentPartPr>
              <p14:xfrm>
                <a:off x="9347650" y="6401822"/>
                <a:ext cx="263160" cy="2822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E06486C-BE78-1BCA-A0CF-1BE918D60FF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339010" y="6392822"/>
                  <a:ext cx="28080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D7B1A681-BF67-1E5C-FE9B-86BCFF446E9F}"/>
                    </a:ext>
                  </a:extLst>
                </p14:cNvPr>
                <p14:cNvContentPartPr/>
                <p14:nvPr/>
              </p14:nvContentPartPr>
              <p14:xfrm>
                <a:off x="9531610" y="6575702"/>
                <a:ext cx="123480" cy="1209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D7B1A681-BF67-1E5C-FE9B-86BCFF446E9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522610" y="6567062"/>
                  <a:ext cx="1411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E05DACD-A952-5789-0D2A-A7CEE8277E65}"/>
                    </a:ext>
                  </a:extLst>
                </p14:cNvPr>
                <p14:cNvContentPartPr/>
                <p14:nvPr/>
              </p14:nvContentPartPr>
              <p14:xfrm>
                <a:off x="9736810" y="6590462"/>
                <a:ext cx="158760" cy="1339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E05DACD-A952-5789-0D2A-A7CEE8277E65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728170" y="6581822"/>
                  <a:ext cx="1764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7B0D8D2-15F7-BB3F-75AB-A0FE1D3ADF81}"/>
                    </a:ext>
                  </a:extLst>
                </p14:cNvPr>
                <p14:cNvContentPartPr/>
                <p14:nvPr/>
              </p14:nvContentPartPr>
              <p14:xfrm>
                <a:off x="9899530" y="6437822"/>
                <a:ext cx="151920" cy="1756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7B0D8D2-15F7-BB3F-75AB-A0FE1D3ADF81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890530" y="6428822"/>
                  <a:ext cx="1695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445837C-90DC-C754-99D6-0851EF6F3DC2}"/>
                    </a:ext>
                  </a:extLst>
                </p14:cNvPr>
                <p14:cNvContentPartPr/>
                <p14:nvPr/>
              </p14:nvContentPartPr>
              <p14:xfrm>
                <a:off x="10131370" y="6218582"/>
                <a:ext cx="231480" cy="180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445837C-90DC-C754-99D6-0851EF6F3DC2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122730" y="6209582"/>
                  <a:ext cx="2491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83FF8A1-1743-08D9-919B-1D6C643C11D2}"/>
                    </a:ext>
                  </a:extLst>
                </p14:cNvPr>
                <p14:cNvContentPartPr/>
                <p14:nvPr/>
              </p14:nvContentPartPr>
              <p14:xfrm>
                <a:off x="10157290" y="6329102"/>
                <a:ext cx="171720" cy="313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83FF8A1-1743-08D9-919B-1D6C643C11D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148650" y="6320102"/>
                  <a:ext cx="1893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35AD839-0A2E-6AF0-66FA-F5A836314DFC}"/>
                    </a:ext>
                  </a:extLst>
                </p14:cNvPr>
                <p14:cNvContentPartPr/>
                <p14:nvPr/>
              </p14:nvContentPartPr>
              <p14:xfrm>
                <a:off x="10556170" y="6017702"/>
                <a:ext cx="15120" cy="3956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35AD839-0A2E-6AF0-66FA-F5A836314DFC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547170" y="6009062"/>
                  <a:ext cx="32760" cy="41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9136B015-F330-BA6B-7428-C1CF66C834AA}"/>
                    </a:ext>
                  </a:extLst>
                </p14:cNvPr>
                <p14:cNvContentPartPr/>
                <p14:nvPr/>
              </p14:nvContentPartPr>
              <p14:xfrm>
                <a:off x="10432330" y="6029222"/>
                <a:ext cx="199800" cy="2408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9136B015-F330-BA6B-7428-C1CF66C834AA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423330" y="6020222"/>
                  <a:ext cx="21744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FE37806-D9FE-AD6C-FF91-81EF8556839D}"/>
                    </a:ext>
                  </a:extLst>
                </p14:cNvPr>
                <p14:cNvContentPartPr/>
                <p14:nvPr/>
              </p14:nvContentPartPr>
              <p14:xfrm>
                <a:off x="10748410" y="6223622"/>
                <a:ext cx="240120" cy="1926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FE37806-D9FE-AD6C-FF91-81EF8556839D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739770" y="6214622"/>
                  <a:ext cx="25776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2EBB092-34FD-A9B4-0A34-566537C7F8D1}"/>
                    </a:ext>
                  </a:extLst>
                </p14:cNvPr>
                <p14:cNvContentPartPr/>
                <p14:nvPr/>
              </p14:nvContentPartPr>
              <p14:xfrm>
                <a:off x="11028130" y="6227582"/>
                <a:ext cx="251640" cy="1947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2EBB092-34FD-A9B4-0A34-566537C7F8D1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1019490" y="6218582"/>
                  <a:ext cx="269280" cy="21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DC407086-8998-B2BA-A59D-F60BD538E628}"/>
                  </a:ext>
                </a:extLst>
              </p14:cNvPr>
              <p14:cNvContentPartPr/>
              <p14:nvPr/>
            </p14:nvContentPartPr>
            <p14:xfrm>
              <a:off x="333250" y="6162782"/>
              <a:ext cx="602640" cy="4359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DC407086-8998-B2BA-A59D-F60BD538E628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24250" y="6153782"/>
                <a:ext cx="620280" cy="45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5B479E63-1D32-30BB-845C-D4E66ADCDE21}"/>
                  </a:ext>
                </a:extLst>
              </p14:cNvPr>
              <p14:cNvContentPartPr/>
              <p14:nvPr/>
            </p14:nvContentPartPr>
            <p14:xfrm>
              <a:off x="1136410" y="6136862"/>
              <a:ext cx="1592640" cy="3153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5B479E63-1D32-30BB-845C-D4E66ADCDE21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127770" y="6128222"/>
                <a:ext cx="1610280" cy="3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D91D37F2-927F-422A-56B2-74CE6EC46D22}"/>
                  </a:ext>
                </a:extLst>
              </p14:cNvPr>
              <p14:cNvContentPartPr/>
              <p14:nvPr/>
            </p14:nvContentPartPr>
            <p14:xfrm>
              <a:off x="2429530" y="6267902"/>
              <a:ext cx="5040" cy="648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D91D37F2-927F-422A-56B2-74CE6EC46D22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2420530" y="6258902"/>
                <a:ext cx="2268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7285E604-F692-0A4D-D861-C348BA2AE944}"/>
                  </a:ext>
                </a:extLst>
              </p14:cNvPr>
              <p14:cNvContentPartPr/>
              <p14:nvPr/>
            </p14:nvContentPartPr>
            <p14:xfrm>
              <a:off x="2180410" y="6239102"/>
              <a:ext cx="160200" cy="507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7285E604-F692-0A4D-D861-C348BA2AE944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2171410" y="6230102"/>
                <a:ext cx="17784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856FC0B3-3C08-23FA-9DAE-614EB86B72E1}"/>
                  </a:ext>
                </a:extLst>
              </p14:cNvPr>
              <p14:cNvContentPartPr/>
              <p14:nvPr/>
            </p14:nvContentPartPr>
            <p14:xfrm>
              <a:off x="1260610" y="6167462"/>
              <a:ext cx="379080" cy="176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856FC0B3-3C08-23FA-9DAE-614EB86B72E1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1251970" y="6158462"/>
                <a:ext cx="396720" cy="35280"/>
              </a:xfrm>
              <a:prstGeom prst="rect">
                <a:avLst/>
              </a:prstGeom>
            </p:spPr>
          </p:pic>
        </mc:Fallback>
      </mc:AlternateContent>
      <p:grpSp>
        <p:nvGrpSpPr>
          <p:cNvPr id="68" name="Group 67">
            <a:extLst>
              <a:ext uri="{FF2B5EF4-FFF2-40B4-BE49-F238E27FC236}">
                <a16:creationId xmlns:a16="http://schemas.microsoft.com/office/drawing/2014/main" id="{3566BE83-9F34-72F5-D42F-071D05B51992}"/>
              </a:ext>
            </a:extLst>
          </p:cNvPr>
          <p:cNvGrpSpPr/>
          <p:nvPr/>
        </p:nvGrpSpPr>
        <p:grpSpPr>
          <a:xfrm>
            <a:off x="2872690" y="6161342"/>
            <a:ext cx="1117440" cy="478080"/>
            <a:chOff x="2872690" y="6161342"/>
            <a:chExt cx="1117440" cy="47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19CF9EF-86DE-10FE-8002-9899C1507FE8}"/>
                    </a:ext>
                  </a:extLst>
                </p14:cNvPr>
                <p14:cNvContentPartPr/>
                <p14:nvPr/>
              </p14:nvContentPartPr>
              <p14:xfrm>
                <a:off x="2895370" y="6221462"/>
                <a:ext cx="290160" cy="2307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19CF9EF-86DE-10FE-8002-9899C1507FE8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886370" y="6212822"/>
                  <a:ext cx="30780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8572913-6D59-B2AC-EB32-7EF6A4CAF6E2}"/>
                    </a:ext>
                  </a:extLst>
                </p14:cNvPr>
                <p14:cNvContentPartPr/>
                <p14:nvPr/>
              </p14:nvContentPartPr>
              <p14:xfrm>
                <a:off x="2872690" y="6226142"/>
                <a:ext cx="261000" cy="367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8572913-6D59-B2AC-EB32-7EF6A4CAF6E2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864050" y="6217142"/>
                  <a:ext cx="2786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A609A340-812A-5A4C-E869-AD6766665D21}"/>
                    </a:ext>
                  </a:extLst>
                </p14:cNvPr>
                <p14:cNvContentPartPr/>
                <p14:nvPr/>
              </p14:nvContentPartPr>
              <p14:xfrm>
                <a:off x="3334210" y="6223622"/>
                <a:ext cx="159120" cy="2491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A609A340-812A-5A4C-E869-AD6766665D21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325570" y="6214622"/>
                  <a:ext cx="17676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9CF96C1-9C41-6F03-8FEE-BB8B6B40172C}"/>
                    </a:ext>
                  </a:extLst>
                </p14:cNvPr>
                <p14:cNvContentPartPr/>
                <p14:nvPr/>
              </p14:nvContentPartPr>
              <p14:xfrm>
                <a:off x="3371290" y="6241982"/>
                <a:ext cx="176760" cy="190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9CF96C1-9C41-6F03-8FEE-BB8B6B40172C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362650" y="6233342"/>
                  <a:ext cx="1944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61B5C22-09E4-A29A-ADD3-91AC122ABC1F}"/>
                    </a:ext>
                  </a:extLst>
                </p14:cNvPr>
                <p14:cNvContentPartPr/>
                <p14:nvPr/>
              </p14:nvContentPartPr>
              <p14:xfrm>
                <a:off x="3638050" y="6207422"/>
                <a:ext cx="55440" cy="1180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61B5C22-09E4-A29A-ADD3-91AC122ABC1F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629410" y="6198782"/>
                  <a:ext cx="730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80CC08A-B1D7-A671-A1B0-95E67CF960BC}"/>
                    </a:ext>
                  </a:extLst>
                </p14:cNvPr>
                <p14:cNvContentPartPr/>
                <p14:nvPr/>
              </p14:nvContentPartPr>
              <p14:xfrm>
                <a:off x="3678730" y="6161342"/>
                <a:ext cx="190080" cy="3052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80CC08A-B1D7-A671-A1B0-95E67CF960BC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670090" y="6152702"/>
                  <a:ext cx="20772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683603C9-5CB8-4090-69F1-42BA49AA2EB3}"/>
                    </a:ext>
                  </a:extLst>
                </p14:cNvPr>
                <p14:cNvContentPartPr/>
                <p14:nvPr/>
              </p14:nvContentPartPr>
              <p14:xfrm>
                <a:off x="3781330" y="6385622"/>
                <a:ext cx="93600" cy="828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683603C9-5CB8-4090-69F1-42BA49AA2EB3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772330" y="6376982"/>
                  <a:ext cx="1112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5CD1D7E2-A16D-C8AD-F8C2-45DF19FEEC6D}"/>
                    </a:ext>
                  </a:extLst>
                </p14:cNvPr>
                <p14:cNvContentPartPr/>
                <p14:nvPr/>
              </p14:nvContentPartPr>
              <p14:xfrm>
                <a:off x="3979690" y="6515582"/>
                <a:ext cx="10440" cy="518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5CD1D7E2-A16D-C8AD-F8C2-45DF19FEEC6D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970690" y="6506582"/>
                  <a:ext cx="2808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1C6112D-38F6-31F6-DFA8-B81675F7F746}"/>
                    </a:ext>
                  </a:extLst>
                </p14:cNvPr>
                <p14:cNvContentPartPr/>
                <p14:nvPr/>
              </p14:nvContentPartPr>
              <p14:xfrm>
                <a:off x="3894730" y="6491102"/>
                <a:ext cx="93960" cy="1483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1C6112D-38F6-31F6-DFA8-B81675F7F746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885730" y="6482462"/>
                  <a:ext cx="111600" cy="16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D7B4CD60-E6FC-9B9B-EAF9-8FE2F5EA286F}"/>
              </a:ext>
            </a:extLst>
          </p:cNvPr>
          <p:cNvGrpSpPr/>
          <p:nvPr/>
        </p:nvGrpSpPr>
        <p:grpSpPr>
          <a:xfrm>
            <a:off x="4314850" y="6195182"/>
            <a:ext cx="2023560" cy="364680"/>
            <a:chOff x="4314850" y="6195182"/>
            <a:chExt cx="2023560" cy="36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E6ADBA8B-56F7-E0BC-6C4C-79606EAF901B}"/>
                    </a:ext>
                  </a:extLst>
                </p14:cNvPr>
                <p14:cNvContentPartPr/>
                <p14:nvPr/>
              </p14:nvContentPartPr>
              <p14:xfrm>
                <a:off x="4314850" y="6281582"/>
                <a:ext cx="196200" cy="2415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E6ADBA8B-56F7-E0BC-6C4C-79606EAF901B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306210" y="6272582"/>
                  <a:ext cx="21384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AB4B94A6-B308-4A02-E053-338EE8B67941}"/>
                    </a:ext>
                  </a:extLst>
                </p14:cNvPr>
                <p14:cNvContentPartPr/>
                <p14:nvPr/>
              </p14:nvContentPartPr>
              <p14:xfrm>
                <a:off x="4335730" y="6275102"/>
                <a:ext cx="216000" cy="2264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AB4B94A6-B308-4A02-E053-338EE8B67941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326730" y="6266102"/>
                  <a:ext cx="23364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126D8EB6-624C-3272-2131-C11FCF341FAB}"/>
                    </a:ext>
                  </a:extLst>
                </p14:cNvPr>
                <p14:cNvContentPartPr/>
                <p14:nvPr/>
              </p14:nvContentPartPr>
              <p14:xfrm>
                <a:off x="4666930" y="6195182"/>
                <a:ext cx="193320" cy="3646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126D8EB6-624C-3272-2131-C11FCF341FAB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658290" y="6186182"/>
                  <a:ext cx="21096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16C73C45-3004-E8E1-6830-2141370E10B9}"/>
                    </a:ext>
                  </a:extLst>
                </p14:cNvPr>
                <p14:cNvContentPartPr/>
                <p14:nvPr/>
              </p14:nvContentPartPr>
              <p14:xfrm>
                <a:off x="5085610" y="6362942"/>
                <a:ext cx="347760" cy="979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16C73C45-3004-E8E1-6830-2141370E10B9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076610" y="6353942"/>
                  <a:ext cx="3654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BBF3F3C8-A0C7-D0ED-1DED-BF5513B2A0BC}"/>
                    </a:ext>
                  </a:extLst>
                </p14:cNvPr>
                <p14:cNvContentPartPr/>
                <p14:nvPr/>
              </p14:nvContentPartPr>
              <p14:xfrm>
                <a:off x="5556130" y="6220742"/>
                <a:ext cx="21240" cy="2880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BBF3F3C8-A0C7-D0ED-1DED-BF5513B2A0BC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547490" y="6211742"/>
                  <a:ext cx="3888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A846B9EF-87C8-4A44-0026-4F311BA46660}"/>
                    </a:ext>
                  </a:extLst>
                </p14:cNvPr>
                <p14:cNvContentPartPr/>
                <p14:nvPr/>
              </p14:nvContentPartPr>
              <p14:xfrm>
                <a:off x="5658370" y="6236582"/>
                <a:ext cx="149400" cy="2660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A846B9EF-87C8-4A44-0026-4F311BA46660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649730" y="6227942"/>
                  <a:ext cx="16704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89F973D2-27D2-A14D-A51A-103343B6617F}"/>
                    </a:ext>
                  </a:extLst>
                </p14:cNvPr>
                <p14:cNvContentPartPr/>
                <p14:nvPr/>
              </p14:nvContentPartPr>
              <p14:xfrm>
                <a:off x="5927650" y="6362582"/>
                <a:ext cx="141120" cy="1670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89F973D2-27D2-A14D-A51A-103343B6617F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918650" y="6353582"/>
                  <a:ext cx="1587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DB46D236-5B78-1B61-4212-56555E33AC7F}"/>
                    </a:ext>
                  </a:extLst>
                </p14:cNvPr>
                <p14:cNvContentPartPr/>
                <p14:nvPr/>
              </p14:nvContentPartPr>
              <p14:xfrm>
                <a:off x="6100450" y="6383462"/>
                <a:ext cx="237960" cy="1108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DB46D236-5B78-1B61-4212-56555E33AC7F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091450" y="6374822"/>
                  <a:ext cx="255600" cy="12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C4D63610-034D-4AB2-DC64-DCE32F190AC5}"/>
              </a:ext>
            </a:extLst>
          </p:cNvPr>
          <p:cNvGrpSpPr/>
          <p:nvPr/>
        </p:nvGrpSpPr>
        <p:grpSpPr>
          <a:xfrm>
            <a:off x="6494650" y="6200942"/>
            <a:ext cx="1512000" cy="543240"/>
            <a:chOff x="6494650" y="6200942"/>
            <a:chExt cx="1512000" cy="54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4F5834A0-B19D-28CD-1C2F-81B94BE135A1}"/>
                    </a:ext>
                  </a:extLst>
                </p14:cNvPr>
                <p14:cNvContentPartPr/>
                <p14:nvPr/>
              </p14:nvContentPartPr>
              <p14:xfrm>
                <a:off x="6494650" y="6430622"/>
                <a:ext cx="134640" cy="136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4F5834A0-B19D-28CD-1C2F-81B94BE135A1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485650" y="6421622"/>
                  <a:ext cx="1522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91F90670-CC9E-FAA3-E9B3-CF9DAFD95B49}"/>
                    </a:ext>
                  </a:extLst>
                </p14:cNvPr>
                <p14:cNvContentPartPr/>
                <p14:nvPr/>
              </p14:nvContentPartPr>
              <p14:xfrm>
                <a:off x="6541810" y="6513782"/>
                <a:ext cx="115200" cy="104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91F90670-CC9E-FAA3-E9B3-CF9DAFD95B49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533170" y="6504782"/>
                  <a:ext cx="1328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163D8328-D7A8-46CB-528F-940BDE4475EC}"/>
                    </a:ext>
                  </a:extLst>
                </p14:cNvPr>
                <p14:cNvContentPartPr/>
                <p14:nvPr/>
              </p14:nvContentPartPr>
              <p14:xfrm>
                <a:off x="6805690" y="6335942"/>
                <a:ext cx="169200" cy="2797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163D8328-D7A8-46CB-528F-940BDE4475EC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796690" y="6326942"/>
                  <a:ext cx="18684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DD1FB898-2FBB-681C-E5EE-CA1DE20FBD99}"/>
                    </a:ext>
                  </a:extLst>
                </p14:cNvPr>
                <p14:cNvContentPartPr/>
                <p14:nvPr/>
              </p14:nvContentPartPr>
              <p14:xfrm>
                <a:off x="7034290" y="6299942"/>
                <a:ext cx="83520" cy="3308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DD1FB898-2FBB-681C-E5EE-CA1DE20FBD99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025290" y="6290942"/>
                  <a:ext cx="10116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8E06BE88-3A5A-D30B-B82B-381134CCCF2C}"/>
                    </a:ext>
                  </a:extLst>
                </p14:cNvPr>
                <p14:cNvContentPartPr/>
                <p14:nvPr/>
              </p14:nvContentPartPr>
              <p14:xfrm>
                <a:off x="7161370" y="6495422"/>
                <a:ext cx="115920" cy="1425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8E06BE88-3A5A-D30B-B82B-381134CCCF2C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152370" y="6486422"/>
                  <a:ext cx="1335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1FB56C7D-9102-7F79-808F-32CD36E6F0EF}"/>
                    </a:ext>
                  </a:extLst>
                </p14:cNvPr>
                <p14:cNvContentPartPr/>
                <p14:nvPr/>
              </p14:nvContentPartPr>
              <p14:xfrm>
                <a:off x="7319050" y="6545462"/>
                <a:ext cx="13320" cy="1141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1FB56C7D-9102-7F79-808F-32CD36E6F0EF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310410" y="6536462"/>
                  <a:ext cx="309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49BDA26F-C74B-1765-F766-CAB1ABD04488}"/>
                    </a:ext>
                  </a:extLst>
                </p14:cNvPr>
                <p14:cNvContentPartPr/>
                <p14:nvPr/>
              </p14:nvContentPartPr>
              <p14:xfrm>
                <a:off x="7330210" y="6420542"/>
                <a:ext cx="11880" cy="219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49BDA26F-C74B-1765-F766-CAB1ABD04488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321210" y="6411542"/>
                  <a:ext cx="295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D8FD6BDA-6D3F-9C8C-A1ED-12BA93851597}"/>
                    </a:ext>
                  </a:extLst>
                </p14:cNvPr>
                <p14:cNvContentPartPr/>
                <p14:nvPr/>
              </p14:nvContentPartPr>
              <p14:xfrm>
                <a:off x="7380250" y="6555542"/>
                <a:ext cx="123480" cy="1159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D8FD6BDA-6D3F-9C8C-A1ED-12BA93851597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371610" y="6546542"/>
                  <a:ext cx="1411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0E07B47C-6597-F4C3-CC3C-C7F579926775}"/>
                    </a:ext>
                  </a:extLst>
                </p14:cNvPr>
                <p14:cNvContentPartPr/>
                <p14:nvPr/>
              </p14:nvContentPartPr>
              <p14:xfrm>
                <a:off x="7557010" y="6383462"/>
                <a:ext cx="128520" cy="3034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0E07B47C-6597-F4C3-CC3C-C7F579926775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548010" y="6374462"/>
                  <a:ext cx="14616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9C73EAA5-9F0C-AD09-6C6A-000BE9FF8166}"/>
                    </a:ext>
                  </a:extLst>
                </p14:cNvPr>
                <p14:cNvContentPartPr/>
                <p14:nvPr/>
              </p14:nvContentPartPr>
              <p14:xfrm>
                <a:off x="7662130" y="6551222"/>
                <a:ext cx="168480" cy="1929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9C73EAA5-9F0C-AD09-6C6A-000BE9FF8166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653130" y="6542582"/>
                  <a:ext cx="18612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9B03715-419C-D1E8-1FC0-E54B7191D608}"/>
                    </a:ext>
                  </a:extLst>
                </p14:cNvPr>
                <p14:cNvContentPartPr/>
                <p14:nvPr/>
              </p14:nvContentPartPr>
              <p14:xfrm>
                <a:off x="6724330" y="6200942"/>
                <a:ext cx="54360" cy="1508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9B03715-419C-D1E8-1FC0-E54B7191D608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715330" y="6192302"/>
                  <a:ext cx="720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AE5D73E6-69C9-05D7-79BE-7C69D844672F}"/>
                    </a:ext>
                  </a:extLst>
                </p14:cNvPr>
                <p14:cNvContentPartPr/>
                <p14:nvPr/>
              </p14:nvContentPartPr>
              <p14:xfrm>
                <a:off x="6820810" y="6211742"/>
                <a:ext cx="64800" cy="1904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AE5D73E6-69C9-05D7-79BE-7C69D844672F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811810" y="6202742"/>
                  <a:ext cx="824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87AF242E-B0F0-B400-E244-1378E2643321}"/>
                    </a:ext>
                  </a:extLst>
                </p14:cNvPr>
                <p14:cNvContentPartPr/>
                <p14:nvPr/>
              </p14:nvContentPartPr>
              <p14:xfrm>
                <a:off x="7793890" y="6384182"/>
                <a:ext cx="72360" cy="1126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87AF242E-B0F0-B400-E244-1378E2643321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785250" y="6375182"/>
                  <a:ext cx="900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903C4978-5F49-CBEB-5C80-335627AB56B3}"/>
                    </a:ext>
                  </a:extLst>
                </p14:cNvPr>
                <p14:cNvContentPartPr/>
                <p14:nvPr/>
              </p14:nvContentPartPr>
              <p14:xfrm>
                <a:off x="7859410" y="6376262"/>
                <a:ext cx="147240" cy="1544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903C4978-5F49-CBEB-5C80-335627AB56B3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850770" y="6367262"/>
                  <a:ext cx="164880" cy="172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69627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F3238411-1F7C-FE4E-E624-BD846877BF74}"/>
              </a:ext>
            </a:extLst>
          </p:cNvPr>
          <p:cNvGrpSpPr/>
          <p:nvPr/>
        </p:nvGrpSpPr>
        <p:grpSpPr>
          <a:xfrm>
            <a:off x="981250" y="306089"/>
            <a:ext cx="991080" cy="471960"/>
            <a:chOff x="981250" y="306089"/>
            <a:chExt cx="991080" cy="47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96EAC622-5C4C-4F9D-BED7-3CBB921F7F6C}"/>
                    </a:ext>
                  </a:extLst>
                </p14:cNvPr>
                <p14:cNvContentPartPr/>
                <p14:nvPr/>
              </p14:nvContentPartPr>
              <p14:xfrm>
                <a:off x="981250" y="306089"/>
                <a:ext cx="135360" cy="3117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96EAC622-5C4C-4F9D-BED7-3CBB921F7F6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72610" y="297449"/>
                  <a:ext cx="15300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300F16F2-41B3-C540-E2E7-F08ABCD92258}"/>
                    </a:ext>
                  </a:extLst>
                </p14:cNvPr>
                <p14:cNvContentPartPr/>
                <p14:nvPr/>
              </p14:nvContentPartPr>
              <p14:xfrm>
                <a:off x="1095010" y="478889"/>
                <a:ext cx="94680" cy="241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300F16F2-41B3-C540-E2E7-F08ABCD9225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86010" y="470249"/>
                  <a:ext cx="1123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05D9D89-F663-06AF-DCD6-9D7E987A6870}"/>
                    </a:ext>
                  </a:extLst>
                </p14:cNvPr>
                <p14:cNvContentPartPr/>
                <p14:nvPr/>
              </p14:nvContentPartPr>
              <p14:xfrm>
                <a:off x="1200850" y="329129"/>
                <a:ext cx="96120" cy="3160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05D9D89-F663-06AF-DCD6-9D7E987A687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92210" y="320489"/>
                  <a:ext cx="11376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1D88713-FB63-2BBC-5CE8-98A7C967A025}"/>
                    </a:ext>
                  </a:extLst>
                </p14:cNvPr>
                <p14:cNvContentPartPr/>
                <p14:nvPr/>
              </p14:nvContentPartPr>
              <p14:xfrm>
                <a:off x="1323250" y="319049"/>
                <a:ext cx="649080" cy="4590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1D88713-FB63-2BBC-5CE8-98A7C967A02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14610" y="310409"/>
                  <a:ext cx="666720" cy="47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A5125D2-11F5-C224-3BCE-B0BA9007A4F1}"/>
                    </a:ext>
                  </a:extLst>
                </p14:cNvPr>
                <p14:cNvContentPartPr/>
                <p14:nvPr/>
              </p14:nvContentPartPr>
              <p14:xfrm>
                <a:off x="1490290" y="383129"/>
                <a:ext cx="23040" cy="86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A5125D2-11F5-C224-3BCE-B0BA9007A4F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481650" y="374129"/>
                  <a:ext cx="40680" cy="26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4EF47BC-A525-A211-E721-349D98D839E7}"/>
                  </a:ext>
                </a:extLst>
              </p14:cNvPr>
              <p14:cNvContentPartPr/>
              <p14:nvPr/>
            </p14:nvContentPartPr>
            <p14:xfrm>
              <a:off x="2202370" y="494369"/>
              <a:ext cx="1100160" cy="3337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4EF47BC-A525-A211-E721-349D98D839E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193370" y="485729"/>
                <a:ext cx="1117800" cy="35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D256048-BF09-677A-9577-195E19F784B9}"/>
                  </a:ext>
                </a:extLst>
              </p14:cNvPr>
              <p14:cNvContentPartPr/>
              <p14:nvPr/>
            </p14:nvContentPartPr>
            <p14:xfrm>
              <a:off x="5360650" y="464489"/>
              <a:ext cx="699480" cy="1540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D256048-BF09-677A-9577-195E19F784B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351650" y="455849"/>
                <a:ext cx="71712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334584D-4455-D354-6DEF-1932E3A3D304}"/>
                  </a:ext>
                </a:extLst>
              </p14:cNvPr>
              <p14:cNvContentPartPr/>
              <p14:nvPr/>
            </p14:nvContentPartPr>
            <p14:xfrm>
              <a:off x="6326530" y="238049"/>
              <a:ext cx="704520" cy="3582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334584D-4455-D354-6DEF-1932E3A3D30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317530" y="229409"/>
                <a:ext cx="722160" cy="37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70E60AE-10D6-66D6-A16F-1CB11D6F1819}"/>
                  </a:ext>
                </a:extLst>
              </p14:cNvPr>
              <p14:cNvContentPartPr/>
              <p14:nvPr/>
            </p14:nvContentPartPr>
            <p14:xfrm>
              <a:off x="7432810" y="420569"/>
              <a:ext cx="1160280" cy="3805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70E60AE-10D6-66D6-A16F-1CB11D6F181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423810" y="411569"/>
                <a:ext cx="1177920" cy="39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AE36A06-8718-61A0-E470-87D025B78610}"/>
                  </a:ext>
                </a:extLst>
              </p14:cNvPr>
              <p14:cNvContentPartPr/>
              <p14:nvPr/>
            </p14:nvContentPartPr>
            <p14:xfrm>
              <a:off x="1046050" y="1058849"/>
              <a:ext cx="379800" cy="4766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AE36A06-8718-61A0-E470-87D025B7861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37410" y="1050209"/>
                <a:ext cx="397440" cy="494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6C7BA5F2-AE48-454A-5D9A-ADB478898451}"/>
              </a:ext>
            </a:extLst>
          </p:cNvPr>
          <p:cNvGrpSpPr/>
          <p:nvPr/>
        </p:nvGrpSpPr>
        <p:grpSpPr>
          <a:xfrm>
            <a:off x="1788730" y="976049"/>
            <a:ext cx="1292400" cy="348480"/>
            <a:chOff x="1788730" y="976049"/>
            <a:chExt cx="1292400" cy="34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BE1579A-29C4-0F37-EDD7-10D1E5CD9924}"/>
                    </a:ext>
                  </a:extLst>
                </p14:cNvPr>
                <p14:cNvContentPartPr/>
                <p14:nvPr/>
              </p14:nvContentPartPr>
              <p14:xfrm>
                <a:off x="1788730" y="976049"/>
                <a:ext cx="1292400" cy="3484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BE1579A-29C4-0F37-EDD7-10D1E5CD992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780090" y="967049"/>
                  <a:ext cx="131004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3951AA0-08B6-6AB0-B588-E1C8E5A1D3F0}"/>
                    </a:ext>
                  </a:extLst>
                </p14:cNvPr>
                <p14:cNvContentPartPr/>
                <p14:nvPr/>
              </p14:nvContentPartPr>
              <p14:xfrm>
                <a:off x="2846770" y="1104929"/>
                <a:ext cx="31320" cy="147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3951AA0-08B6-6AB0-B588-E1C8E5A1D3F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838130" y="1095929"/>
                  <a:ext cx="489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6ABE8F1-C8AF-CE70-4753-474ED83C48E2}"/>
                    </a:ext>
                  </a:extLst>
                </p14:cNvPr>
                <p14:cNvContentPartPr/>
                <p14:nvPr/>
              </p14:nvContentPartPr>
              <p14:xfrm>
                <a:off x="2487490" y="1053449"/>
                <a:ext cx="350280" cy="392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6ABE8F1-C8AF-CE70-4753-474ED83C48E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478490" y="1044809"/>
                  <a:ext cx="367920" cy="5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AF39E63-7DF5-B859-4338-C6A1BCE61E50}"/>
              </a:ext>
            </a:extLst>
          </p:cNvPr>
          <p:cNvGrpSpPr/>
          <p:nvPr/>
        </p:nvGrpSpPr>
        <p:grpSpPr>
          <a:xfrm>
            <a:off x="3658570" y="330929"/>
            <a:ext cx="1107000" cy="498600"/>
            <a:chOff x="3658570" y="330929"/>
            <a:chExt cx="1107000" cy="49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411E1DD-66AD-F2A5-F576-1944A96C31CE}"/>
                    </a:ext>
                  </a:extLst>
                </p14:cNvPr>
                <p14:cNvContentPartPr/>
                <p14:nvPr/>
              </p14:nvContentPartPr>
              <p14:xfrm>
                <a:off x="3658570" y="330929"/>
                <a:ext cx="219600" cy="3225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411E1DD-66AD-F2A5-F576-1944A96C31C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649930" y="321929"/>
                  <a:ext cx="23724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9372B02-D7D8-6FEB-F427-F6541FEDB179}"/>
                    </a:ext>
                  </a:extLst>
                </p14:cNvPr>
                <p14:cNvContentPartPr/>
                <p14:nvPr/>
              </p14:nvContentPartPr>
              <p14:xfrm>
                <a:off x="3913450" y="545489"/>
                <a:ext cx="141120" cy="108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9372B02-D7D8-6FEB-F427-F6541FEDB17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904810" y="536489"/>
                  <a:ext cx="1587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B415E59-2E48-436F-60EF-91D997BCF0BE}"/>
                    </a:ext>
                  </a:extLst>
                </p14:cNvPr>
                <p14:cNvContentPartPr/>
                <p14:nvPr/>
              </p14:nvContentPartPr>
              <p14:xfrm>
                <a:off x="4114330" y="490049"/>
                <a:ext cx="651240" cy="3394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B415E59-2E48-436F-60EF-91D997BCF0B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105330" y="481049"/>
                  <a:ext cx="668880" cy="357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C7DE11F-A1F1-33F9-7D67-9C33440CD507}"/>
                  </a:ext>
                </a:extLst>
              </p14:cNvPr>
              <p14:cNvContentPartPr/>
              <p14:nvPr/>
            </p14:nvContentPartPr>
            <p14:xfrm>
              <a:off x="3400810" y="1045169"/>
              <a:ext cx="298080" cy="3999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C7DE11F-A1F1-33F9-7D67-9C33440CD50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392170" y="1036529"/>
                <a:ext cx="315720" cy="41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C268C019-D41E-86C2-E7CE-8C7C12D15D4E}"/>
                  </a:ext>
                </a:extLst>
              </p14:cNvPr>
              <p14:cNvContentPartPr/>
              <p14:nvPr/>
            </p14:nvContentPartPr>
            <p14:xfrm>
              <a:off x="4156810" y="1149209"/>
              <a:ext cx="248760" cy="1400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C268C019-D41E-86C2-E7CE-8C7C12D15D4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148170" y="1140209"/>
                <a:ext cx="266400" cy="15768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6072E0FD-F06C-1F27-789F-C77EEC8F6DC6}"/>
              </a:ext>
            </a:extLst>
          </p:cNvPr>
          <p:cNvGrpSpPr/>
          <p:nvPr/>
        </p:nvGrpSpPr>
        <p:grpSpPr>
          <a:xfrm>
            <a:off x="4722370" y="879209"/>
            <a:ext cx="3402720" cy="586080"/>
            <a:chOff x="4722370" y="879209"/>
            <a:chExt cx="3402720" cy="58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2766328-8D4C-B6A6-6EFB-E146F891C9C4}"/>
                    </a:ext>
                  </a:extLst>
                </p14:cNvPr>
                <p14:cNvContentPartPr/>
                <p14:nvPr/>
              </p14:nvContentPartPr>
              <p14:xfrm>
                <a:off x="4722370" y="879209"/>
                <a:ext cx="1444320" cy="5860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2766328-8D4C-B6A6-6EFB-E146F891C9C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713730" y="870209"/>
                  <a:ext cx="1461960" cy="60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A578343-E4B3-B03B-E071-23E0850AE492}"/>
                    </a:ext>
                  </a:extLst>
                </p14:cNvPr>
                <p14:cNvContentPartPr/>
                <p14:nvPr/>
              </p14:nvContentPartPr>
              <p14:xfrm>
                <a:off x="5491690" y="1017449"/>
                <a:ext cx="326520" cy="158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A578343-E4B3-B03B-E071-23E0850AE49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482690" y="1008809"/>
                  <a:ext cx="3441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7165242-26DC-D427-CF01-FF317909E36E}"/>
                    </a:ext>
                  </a:extLst>
                </p14:cNvPr>
                <p14:cNvContentPartPr/>
                <p14:nvPr/>
              </p14:nvContentPartPr>
              <p14:xfrm>
                <a:off x="5391250" y="908009"/>
                <a:ext cx="27720" cy="32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7165242-26DC-D427-CF01-FF317909E36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382250" y="899369"/>
                  <a:ext cx="453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69724F2-82FC-C7E8-7C90-A77CD47DFE4F}"/>
                    </a:ext>
                  </a:extLst>
                </p14:cNvPr>
                <p14:cNvContentPartPr/>
                <p14:nvPr/>
              </p14:nvContentPartPr>
              <p14:xfrm>
                <a:off x="6450010" y="977849"/>
                <a:ext cx="758520" cy="3056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69724F2-82FC-C7E8-7C90-A77CD47DFE4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441010" y="968849"/>
                  <a:ext cx="77616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44DD437-0A00-1B77-D7A7-5C9A90E44219}"/>
                    </a:ext>
                  </a:extLst>
                </p14:cNvPr>
                <p14:cNvContentPartPr/>
                <p14:nvPr/>
              </p14:nvContentPartPr>
              <p14:xfrm>
                <a:off x="7577890" y="1153889"/>
                <a:ext cx="547200" cy="1490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44DD437-0A00-1B77-D7A7-5C9A90E4421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569250" y="1144889"/>
                  <a:ext cx="564840" cy="16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FF049D6-C44B-34AF-E360-79E1AA1FCE65}"/>
              </a:ext>
            </a:extLst>
          </p:cNvPr>
          <p:cNvGrpSpPr/>
          <p:nvPr/>
        </p:nvGrpSpPr>
        <p:grpSpPr>
          <a:xfrm>
            <a:off x="8551690" y="883889"/>
            <a:ext cx="1531800" cy="423000"/>
            <a:chOff x="8551690" y="883889"/>
            <a:chExt cx="1531800" cy="42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4E4BBB5-DF38-CD59-806B-53A24799E32D}"/>
                    </a:ext>
                  </a:extLst>
                </p14:cNvPr>
                <p14:cNvContentPartPr/>
                <p14:nvPr/>
              </p14:nvContentPartPr>
              <p14:xfrm>
                <a:off x="8551690" y="883889"/>
                <a:ext cx="1531800" cy="4230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4E4BBB5-DF38-CD59-806B-53A24799E32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543050" y="874889"/>
                  <a:ext cx="1549440" cy="44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6AF8E9D-B323-5D52-F94F-08A0CC876CD2}"/>
                    </a:ext>
                  </a:extLst>
                </p14:cNvPr>
                <p14:cNvContentPartPr/>
                <p14:nvPr/>
              </p14:nvContentPartPr>
              <p14:xfrm>
                <a:off x="9278890" y="1079369"/>
                <a:ext cx="267840" cy="136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6AF8E9D-B323-5D52-F94F-08A0CC876CD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269890" y="1070369"/>
                  <a:ext cx="28548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6A4E529-4154-0A57-44F0-71EA1649F168}"/>
              </a:ext>
            </a:extLst>
          </p:cNvPr>
          <p:cNvGrpSpPr/>
          <p:nvPr/>
        </p:nvGrpSpPr>
        <p:grpSpPr>
          <a:xfrm>
            <a:off x="2694850" y="1750409"/>
            <a:ext cx="4520880" cy="625320"/>
            <a:chOff x="2694850" y="1750409"/>
            <a:chExt cx="4520880" cy="62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CA64CF6-23D8-39AC-48F9-541811C5C4FC}"/>
                    </a:ext>
                  </a:extLst>
                </p14:cNvPr>
                <p14:cNvContentPartPr/>
                <p14:nvPr/>
              </p14:nvContentPartPr>
              <p14:xfrm>
                <a:off x="2694850" y="1784609"/>
                <a:ext cx="1318320" cy="5911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CA64CF6-23D8-39AC-48F9-541811C5C4F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686210" y="1775969"/>
                  <a:ext cx="1335960" cy="60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FFC9DBF-73D5-5889-CA29-AE511AAC50AB}"/>
                    </a:ext>
                  </a:extLst>
                </p14:cNvPr>
                <p14:cNvContentPartPr/>
                <p14:nvPr/>
              </p14:nvContentPartPr>
              <p14:xfrm>
                <a:off x="3635170" y="1896209"/>
                <a:ext cx="24840" cy="277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FFC9DBF-73D5-5889-CA29-AE511AAC50A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626170" y="1887209"/>
                  <a:ext cx="424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CBAA814-27B9-F716-2333-9FBEBADFCD65}"/>
                    </a:ext>
                  </a:extLst>
                </p14:cNvPr>
                <p14:cNvContentPartPr/>
                <p14:nvPr/>
              </p14:nvContentPartPr>
              <p14:xfrm>
                <a:off x="4193170" y="1750409"/>
                <a:ext cx="1873440" cy="4698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CBAA814-27B9-F716-2333-9FBEBADFCD6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184530" y="1741769"/>
                  <a:ext cx="1891080" cy="48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5D6DCB9F-1B40-5FB6-6DC8-3DA8A95EF45C}"/>
                    </a:ext>
                  </a:extLst>
                </p14:cNvPr>
                <p14:cNvContentPartPr/>
                <p14:nvPr/>
              </p14:nvContentPartPr>
              <p14:xfrm>
                <a:off x="5860690" y="1956689"/>
                <a:ext cx="29520" cy="392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D6DCB9F-1B40-5FB6-6DC8-3DA8A95EF45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851690" y="1947689"/>
                  <a:ext cx="471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FD2B349-E9A2-FE8F-0141-DD49A79DC878}"/>
                    </a:ext>
                  </a:extLst>
                </p14:cNvPr>
                <p14:cNvContentPartPr/>
                <p14:nvPr/>
              </p14:nvContentPartPr>
              <p14:xfrm>
                <a:off x="5391250" y="1863449"/>
                <a:ext cx="450000" cy="237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FD2B349-E9A2-FE8F-0141-DD49A79DC87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382250" y="1854449"/>
                  <a:ext cx="4676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468250A3-F093-BCA1-F6F0-1D4B46266004}"/>
                    </a:ext>
                  </a:extLst>
                </p14:cNvPr>
                <p14:cNvContentPartPr/>
                <p14:nvPr/>
              </p14:nvContentPartPr>
              <p14:xfrm>
                <a:off x="5164450" y="1891889"/>
                <a:ext cx="26640" cy="165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68250A3-F093-BCA1-F6F0-1D4B4626600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155810" y="1883249"/>
                  <a:ext cx="442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733571B-30FE-2320-E89D-A3B27EEBAA8A}"/>
                    </a:ext>
                  </a:extLst>
                </p14:cNvPr>
                <p14:cNvContentPartPr/>
                <p14:nvPr/>
              </p14:nvContentPartPr>
              <p14:xfrm>
                <a:off x="4962130" y="1849049"/>
                <a:ext cx="246240" cy="752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733571B-30FE-2320-E89D-A3B27EEBAA8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953490" y="1840049"/>
                  <a:ext cx="2638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FA71AEA-9756-5592-21B7-B9A1CC84C874}"/>
                    </a:ext>
                  </a:extLst>
                </p14:cNvPr>
                <p14:cNvContentPartPr/>
                <p14:nvPr/>
              </p14:nvContentPartPr>
              <p14:xfrm>
                <a:off x="6376930" y="1988369"/>
                <a:ext cx="838800" cy="1386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FA71AEA-9756-5592-21B7-B9A1CC84C87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367930" y="1979729"/>
                  <a:ext cx="856440" cy="15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90FF43A-70F6-E47E-4041-7CE6702351D9}"/>
              </a:ext>
            </a:extLst>
          </p:cNvPr>
          <p:cNvGrpSpPr/>
          <p:nvPr/>
        </p:nvGrpSpPr>
        <p:grpSpPr>
          <a:xfrm>
            <a:off x="7377370" y="1724489"/>
            <a:ext cx="1925640" cy="416520"/>
            <a:chOff x="7377370" y="1724489"/>
            <a:chExt cx="1925640" cy="41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60B41F7-D289-8AE3-3D8F-3A594939ECA6}"/>
                    </a:ext>
                  </a:extLst>
                </p14:cNvPr>
                <p14:cNvContentPartPr/>
                <p14:nvPr/>
              </p14:nvContentPartPr>
              <p14:xfrm>
                <a:off x="7377370" y="1724489"/>
                <a:ext cx="1925640" cy="4165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60B41F7-D289-8AE3-3D8F-3A594939ECA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368370" y="1715489"/>
                  <a:ext cx="1943280" cy="43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16FF917-B086-7DD9-6CD1-F8131DCBD901}"/>
                    </a:ext>
                  </a:extLst>
                </p14:cNvPr>
                <p14:cNvContentPartPr/>
                <p14:nvPr/>
              </p14:nvContentPartPr>
              <p14:xfrm>
                <a:off x="8864170" y="1835729"/>
                <a:ext cx="27720" cy="205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16FF917-B086-7DD9-6CD1-F8131DCBD90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855530" y="1827089"/>
                  <a:ext cx="45360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D5554538-B034-B406-8497-A31AEA4B9C16}"/>
              </a:ext>
            </a:extLst>
          </p:cNvPr>
          <p:cNvGrpSpPr/>
          <p:nvPr/>
        </p:nvGrpSpPr>
        <p:grpSpPr>
          <a:xfrm>
            <a:off x="4301530" y="2286449"/>
            <a:ext cx="5553360" cy="468360"/>
            <a:chOff x="4301530" y="2286449"/>
            <a:chExt cx="5553360" cy="46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22EBDA54-76BB-AE0D-6CE0-F57ED0ED58EE}"/>
                    </a:ext>
                  </a:extLst>
                </p14:cNvPr>
                <p14:cNvContentPartPr/>
                <p14:nvPr/>
              </p14:nvContentPartPr>
              <p14:xfrm>
                <a:off x="4301530" y="2359169"/>
                <a:ext cx="206280" cy="2854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22EBDA54-76BB-AE0D-6CE0-F57ED0ED58E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292890" y="2350169"/>
                  <a:ext cx="22392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6D8B712-BB7A-428E-AEBE-7ADD99E79BBA}"/>
                    </a:ext>
                  </a:extLst>
                </p14:cNvPr>
                <p14:cNvContentPartPr/>
                <p14:nvPr/>
              </p14:nvContentPartPr>
              <p14:xfrm>
                <a:off x="4600330" y="2353769"/>
                <a:ext cx="167760" cy="3387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6D8B712-BB7A-428E-AEBE-7ADD99E79BB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591690" y="2344769"/>
                  <a:ext cx="18540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3CAB00C5-69C2-D403-4914-438EE5534310}"/>
                    </a:ext>
                  </a:extLst>
                </p14:cNvPr>
                <p14:cNvContentPartPr/>
                <p14:nvPr/>
              </p14:nvContentPartPr>
              <p14:xfrm>
                <a:off x="5004250" y="2331449"/>
                <a:ext cx="57600" cy="3445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3CAB00C5-69C2-D403-4914-438EE553431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995250" y="2322449"/>
                  <a:ext cx="7524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0DAD9C0-577A-AF5A-7F78-EF79C79B3CD5}"/>
                    </a:ext>
                  </a:extLst>
                </p14:cNvPr>
                <p14:cNvContentPartPr/>
                <p14:nvPr/>
              </p14:nvContentPartPr>
              <p14:xfrm>
                <a:off x="4855930" y="2310569"/>
                <a:ext cx="244080" cy="2365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0DAD9C0-577A-AF5A-7F78-EF79C79B3CD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847290" y="2301929"/>
                  <a:ext cx="26172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44342FC6-BF30-08A3-3C64-17C4E657B51C}"/>
                    </a:ext>
                  </a:extLst>
                </p14:cNvPr>
                <p14:cNvContentPartPr/>
                <p14:nvPr/>
              </p14:nvContentPartPr>
              <p14:xfrm>
                <a:off x="5452810" y="2360969"/>
                <a:ext cx="290880" cy="2354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44342FC6-BF30-08A3-3C64-17C4E657B51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444170" y="2351969"/>
                  <a:ext cx="30852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406B84EE-D25F-F5E7-150C-E1C5C9EC403E}"/>
                    </a:ext>
                  </a:extLst>
                </p14:cNvPr>
                <p14:cNvContentPartPr/>
                <p14:nvPr/>
              </p14:nvContentPartPr>
              <p14:xfrm>
                <a:off x="5594290" y="2522249"/>
                <a:ext cx="56520" cy="1382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406B84EE-D25F-F5E7-150C-E1C5C9EC403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585290" y="2513609"/>
                  <a:ext cx="741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1123D586-1900-5D10-94BD-A043D470ECCE}"/>
                    </a:ext>
                  </a:extLst>
                </p14:cNvPr>
                <p14:cNvContentPartPr/>
                <p14:nvPr/>
              </p14:nvContentPartPr>
              <p14:xfrm>
                <a:off x="5664490" y="2304089"/>
                <a:ext cx="1206000" cy="3985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1123D586-1900-5D10-94BD-A043D470ECC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655490" y="2295089"/>
                  <a:ext cx="1223640" cy="4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A4FAFF4-4C54-9B2B-1EA5-1F273ECD4C58}"/>
                    </a:ext>
                  </a:extLst>
                </p14:cNvPr>
                <p14:cNvContentPartPr/>
                <p14:nvPr/>
              </p14:nvContentPartPr>
              <p14:xfrm>
                <a:off x="6294130" y="2349449"/>
                <a:ext cx="285120" cy="453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A4FAFF4-4C54-9B2B-1EA5-1F273ECD4C5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285490" y="2340809"/>
                  <a:ext cx="3027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C58300E4-BBD3-10A4-D679-67410240672B}"/>
                    </a:ext>
                  </a:extLst>
                </p14:cNvPr>
                <p14:cNvContentPartPr/>
                <p14:nvPr/>
              </p14:nvContentPartPr>
              <p14:xfrm>
                <a:off x="7077130" y="2286449"/>
                <a:ext cx="1143000" cy="3344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C58300E4-BBD3-10A4-D679-67410240672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068490" y="2277449"/>
                  <a:ext cx="116064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6F4D328D-8536-49F5-2560-75636CDCE3C0}"/>
                    </a:ext>
                  </a:extLst>
                </p14:cNvPr>
                <p14:cNvContentPartPr/>
                <p14:nvPr/>
              </p14:nvContentPartPr>
              <p14:xfrm>
                <a:off x="7789930" y="2362769"/>
                <a:ext cx="249120" cy="792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6F4D328D-8536-49F5-2560-75636CDCE3C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781290" y="2353769"/>
                  <a:ext cx="2667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3865AB1-2A39-0404-B575-078C110E5FBF}"/>
                    </a:ext>
                  </a:extLst>
                </p14:cNvPr>
                <p14:cNvContentPartPr/>
                <p14:nvPr/>
              </p14:nvContentPartPr>
              <p14:xfrm>
                <a:off x="8333170" y="2338289"/>
                <a:ext cx="1521720" cy="4165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3865AB1-2A39-0404-B575-078C110E5FB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324530" y="2329649"/>
                  <a:ext cx="1539360" cy="43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34CFB11F-C0EE-AD88-28C3-0FDEA9FBCCF3}"/>
                    </a:ext>
                  </a:extLst>
                </p14:cNvPr>
                <p14:cNvContentPartPr/>
                <p14:nvPr/>
              </p14:nvContentPartPr>
              <p14:xfrm>
                <a:off x="9605770" y="2382569"/>
                <a:ext cx="23040" cy="237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34CFB11F-C0EE-AD88-28C3-0FDEA9FBCCF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597130" y="2373569"/>
                  <a:ext cx="40680" cy="4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12C23480-C64D-6AF5-17E3-3ED8D785C087}"/>
              </a:ext>
            </a:extLst>
          </p:cNvPr>
          <p:cNvGrpSpPr/>
          <p:nvPr/>
        </p:nvGrpSpPr>
        <p:grpSpPr>
          <a:xfrm>
            <a:off x="5492410" y="2774609"/>
            <a:ext cx="1939680" cy="403560"/>
            <a:chOff x="5492410" y="2774609"/>
            <a:chExt cx="1939680" cy="40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9F9ADA9-8C40-0508-3D07-671B9A52098A}"/>
                    </a:ext>
                  </a:extLst>
                </p14:cNvPr>
                <p14:cNvContentPartPr/>
                <p14:nvPr/>
              </p14:nvContentPartPr>
              <p14:xfrm>
                <a:off x="5492410" y="2774609"/>
                <a:ext cx="1308600" cy="4035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9F9ADA9-8C40-0508-3D07-671B9A52098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483770" y="2765609"/>
                  <a:ext cx="1326240" cy="42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6123C28-612A-DB38-7F59-D75E6902FF51}"/>
                    </a:ext>
                  </a:extLst>
                </p14:cNvPr>
                <p14:cNvContentPartPr/>
                <p14:nvPr/>
              </p14:nvContentPartPr>
              <p14:xfrm>
                <a:off x="6336250" y="2827529"/>
                <a:ext cx="240120" cy="172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6123C28-612A-DB38-7F59-D75E6902FF5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327250" y="2818529"/>
                  <a:ext cx="2577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623E6AAD-A606-D1BD-9F65-6859CA93EDB7}"/>
                    </a:ext>
                  </a:extLst>
                </p14:cNvPr>
                <p14:cNvContentPartPr/>
                <p14:nvPr/>
              </p14:nvContentPartPr>
              <p14:xfrm>
                <a:off x="7061650" y="2780729"/>
                <a:ext cx="48600" cy="2552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623E6AAD-A606-D1BD-9F65-6859CA93EDB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052650" y="2771729"/>
                  <a:ext cx="6624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1938813-6F0D-E41C-6E75-ACF36C4AE0EE}"/>
                    </a:ext>
                  </a:extLst>
                </p14:cNvPr>
                <p14:cNvContentPartPr/>
                <p14:nvPr/>
              </p14:nvContentPartPr>
              <p14:xfrm>
                <a:off x="7152010" y="2797289"/>
                <a:ext cx="229680" cy="2311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1938813-6F0D-E41C-6E75-ACF36C4AE0E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143370" y="2788289"/>
                  <a:ext cx="24732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BED9F049-8755-3C3C-320F-CF6F97253BB2}"/>
                    </a:ext>
                  </a:extLst>
                </p14:cNvPr>
                <p14:cNvContentPartPr/>
                <p14:nvPr/>
              </p14:nvContentPartPr>
              <p14:xfrm>
                <a:off x="7414450" y="3016889"/>
                <a:ext cx="17640" cy="277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BED9F049-8755-3C3C-320F-CF6F97253BB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405450" y="3008249"/>
                  <a:ext cx="35280" cy="4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7954AFB5-3B4B-D15E-1498-5501CF0ADBCA}"/>
              </a:ext>
            </a:extLst>
          </p:cNvPr>
          <p:cNvGrpSpPr/>
          <p:nvPr/>
        </p:nvGrpSpPr>
        <p:grpSpPr>
          <a:xfrm>
            <a:off x="10443850" y="2340809"/>
            <a:ext cx="1107360" cy="423000"/>
            <a:chOff x="10443850" y="2340809"/>
            <a:chExt cx="1107360" cy="42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2BCD09D-974B-791B-58F8-A41FC9335EC3}"/>
                    </a:ext>
                  </a:extLst>
                </p14:cNvPr>
                <p14:cNvContentPartPr/>
                <p14:nvPr/>
              </p14:nvContentPartPr>
              <p14:xfrm>
                <a:off x="10443850" y="2340809"/>
                <a:ext cx="271440" cy="2106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2BCD09D-974B-791B-58F8-A41FC9335EC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435210" y="2331809"/>
                  <a:ext cx="28908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A42016ED-4862-BFA1-85F7-BC19E55C0F88}"/>
                    </a:ext>
                  </a:extLst>
                </p14:cNvPr>
                <p14:cNvContentPartPr/>
                <p14:nvPr/>
              </p14:nvContentPartPr>
              <p14:xfrm>
                <a:off x="10470130" y="2540969"/>
                <a:ext cx="56520" cy="1947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A42016ED-4862-BFA1-85F7-BC19E55C0F8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461490" y="2531969"/>
                  <a:ext cx="741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3C9586F1-EE4D-A34B-EABF-AA152942FFE0}"/>
                    </a:ext>
                  </a:extLst>
                </p14:cNvPr>
                <p14:cNvContentPartPr/>
                <p14:nvPr/>
              </p14:nvContentPartPr>
              <p14:xfrm>
                <a:off x="10625650" y="2495969"/>
                <a:ext cx="123120" cy="1926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3C9586F1-EE4D-A34B-EABF-AA152942FFE0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617010" y="2487329"/>
                  <a:ext cx="14076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68A5D6D-E2AD-37B1-9302-B384C911AAA0}"/>
                    </a:ext>
                  </a:extLst>
                </p14:cNvPr>
                <p14:cNvContentPartPr/>
                <p14:nvPr/>
              </p14:nvContentPartPr>
              <p14:xfrm>
                <a:off x="10789810" y="2451689"/>
                <a:ext cx="92520" cy="2718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68A5D6D-E2AD-37B1-9302-B384C911AAA0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780810" y="2443049"/>
                  <a:ext cx="11016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74561A6-50CF-CCAB-69EC-CA315EBF5A15}"/>
                    </a:ext>
                  </a:extLst>
                </p14:cNvPr>
                <p14:cNvContentPartPr/>
                <p14:nvPr/>
              </p14:nvContentPartPr>
              <p14:xfrm>
                <a:off x="10845610" y="2596409"/>
                <a:ext cx="66600" cy="1357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74561A6-50CF-CCAB-69EC-CA315EBF5A1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836970" y="2587769"/>
                  <a:ext cx="842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F4EEF494-74CC-8C30-D571-77DD91AFA086}"/>
                    </a:ext>
                  </a:extLst>
                </p14:cNvPr>
                <p14:cNvContentPartPr/>
                <p14:nvPr/>
              </p14:nvContentPartPr>
              <p14:xfrm>
                <a:off x="10959010" y="2580929"/>
                <a:ext cx="137520" cy="1515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F4EEF494-74CC-8C30-D571-77DD91AFA086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950370" y="2571929"/>
                  <a:ext cx="1551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8A80BC4B-7F49-36D7-67AC-1CBE87271493}"/>
                    </a:ext>
                  </a:extLst>
                </p14:cNvPr>
                <p14:cNvContentPartPr/>
                <p14:nvPr/>
              </p14:nvContentPartPr>
              <p14:xfrm>
                <a:off x="11082130" y="2576249"/>
                <a:ext cx="178560" cy="1875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8A80BC4B-7F49-36D7-67AC-1CBE87271493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1073130" y="2567249"/>
                  <a:ext cx="19620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7755AE48-F8CC-DE18-BBC2-DF5F9AFA811C}"/>
                    </a:ext>
                  </a:extLst>
                </p14:cNvPr>
                <p14:cNvContentPartPr/>
                <p14:nvPr/>
              </p14:nvContentPartPr>
              <p14:xfrm>
                <a:off x="11345650" y="2400209"/>
                <a:ext cx="205560" cy="3452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7755AE48-F8CC-DE18-BBC2-DF5F9AFA811C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1337010" y="2391209"/>
                  <a:ext cx="223200" cy="362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936C075C-3F7F-DE13-247F-DCAECDFE215E}"/>
                  </a:ext>
                </a:extLst>
              </p14:cNvPr>
              <p14:cNvContentPartPr/>
              <p14:nvPr/>
            </p14:nvContentPartPr>
            <p14:xfrm>
              <a:off x="11174290" y="2966849"/>
              <a:ext cx="76320" cy="3312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936C075C-3F7F-DE13-247F-DCAECDFE215E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1165290" y="2957849"/>
                <a:ext cx="93960" cy="50760"/>
              </a:xfrm>
              <a:prstGeom prst="rect">
                <a:avLst/>
              </a:prstGeom>
            </p:spPr>
          </p:pic>
        </mc:Fallback>
      </mc:AlternateContent>
      <p:grpSp>
        <p:nvGrpSpPr>
          <p:cNvPr id="86" name="Group 85">
            <a:extLst>
              <a:ext uri="{FF2B5EF4-FFF2-40B4-BE49-F238E27FC236}">
                <a16:creationId xmlns:a16="http://schemas.microsoft.com/office/drawing/2014/main" id="{B63E8AE9-819E-9B76-391A-EA7592237326}"/>
              </a:ext>
            </a:extLst>
          </p:cNvPr>
          <p:cNvGrpSpPr/>
          <p:nvPr/>
        </p:nvGrpSpPr>
        <p:grpSpPr>
          <a:xfrm>
            <a:off x="1323250" y="3533489"/>
            <a:ext cx="1860480" cy="438120"/>
            <a:chOff x="1323250" y="3533489"/>
            <a:chExt cx="1860480" cy="43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E49D3517-C601-EC1C-63B2-10A9434D4A17}"/>
                    </a:ext>
                  </a:extLst>
                </p14:cNvPr>
                <p14:cNvContentPartPr/>
                <p14:nvPr/>
              </p14:nvContentPartPr>
              <p14:xfrm>
                <a:off x="1323250" y="3595049"/>
                <a:ext cx="280800" cy="2919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E49D3517-C601-EC1C-63B2-10A9434D4A1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314610" y="3586049"/>
                  <a:ext cx="29844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93B78EF6-4967-5EA5-8FA2-35A528B385FB}"/>
                    </a:ext>
                  </a:extLst>
                </p14:cNvPr>
                <p14:cNvContentPartPr/>
                <p14:nvPr/>
              </p14:nvContentPartPr>
              <p14:xfrm>
                <a:off x="1437370" y="3766409"/>
                <a:ext cx="99000" cy="1288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93B78EF6-4967-5EA5-8FA2-35A528B385F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428370" y="3757409"/>
                  <a:ext cx="1166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7EEE42CF-DB91-361D-CC36-01570F1FD7E9}"/>
                    </a:ext>
                  </a:extLst>
                </p14:cNvPr>
                <p14:cNvContentPartPr/>
                <p14:nvPr/>
              </p14:nvContentPartPr>
              <p14:xfrm>
                <a:off x="1577770" y="3533489"/>
                <a:ext cx="1605960" cy="4381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7EEE42CF-DB91-361D-CC36-01570F1FD7E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569130" y="3524489"/>
                  <a:ext cx="1623600" cy="45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B4DD7F73-4293-377B-44E2-DA4462633316}"/>
                    </a:ext>
                  </a:extLst>
                </p14:cNvPr>
                <p14:cNvContentPartPr/>
                <p14:nvPr/>
              </p14:nvContentPartPr>
              <p14:xfrm>
                <a:off x="2929210" y="3659849"/>
                <a:ext cx="48960" cy="122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B4DD7F73-4293-377B-44E2-DA4462633316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920570" y="3651209"/>
                  <a:ext cx="666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D9EB0931-99EA-A664-44EF-5136D8262004}"/>
                    </a:ext>
                  </a:extLst>
                </p14:cNvPr>
                <p14:cNvContentPartPr/>
                <p14:nvPr/>
              </p14:nvContentPartPr>
              <p14:xfrm>
                <a:off x="2690170" y="3673169"/>
                <a:ext cx="210240" cy="75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D9EB0931-99EA-A664-44EF-5136D826200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681170" y="3664169"/>
                  <a:ext cx="2278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F85D68E8-B15A-7445-ACD2-37B1AC8F5B89}"/>
                    </a:ext>
                  </a:extLst>
                </p14:cNvPr>
                <p14:cNvContentPartPr/>
                <p14:nvPr/>
              </p14:nvContentPartPr>
              <p14:xfrm>
                <a:off x="2319370" y="3676049"/>
                <a:ext cx="314280" cy="284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F85D68E8-B15A-7445-ACD2-37B1AC8F5B89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310370" y="3667409"/>
                  <a:ext cx="331920" cy="4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22327BA0-5A81-869D-47D4-9ADC7D421100}"/>
              </a:ext>
            </a:extLst>
          </p:cNvPr>
          <p:cNvGrpSpPr/>
          <p:nvPr/>
        </p:nvGrpSpPr>
        <p:grpSpPr>
          <a:xfrm>
            <a:off x="3469210" y="3551129"/>
            <a:ext cx="2668680" cy="415800"/>
            <a:chOff x="3469210" y="3551129"/>
            <a:chExt cx="2668680" cy="41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C463FEEA-7D28-111E-A537-4B43CE6C5EA8}"/>
                    </a:ext>
                  </a:extLst>
                </p14:cNvPr>
                <p14:cNvContentPartPr/>
                <p14:nvPr/>
              </p14:nvContentPartPr>
              <p14:xfrm>
                <a:off x="3469210" y="3551129"/>
                <a:ext cx="2072880" cy="3409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C463FEEA-7D28-111E-A537-4B43CE6C5EA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460570" y="3542129"/>
                  <a:ext cx="209052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C48F01B1-63A1-27C2-FAC9-A0FC394BAB37}"/>
                    </a:ext>
                  </a:extLst>
                </p14:cNvPr>
                <p14:cNvContentPartPr/>
                <p14:nvPr/>
              </p14:nvContentPartPr>
              <p14:xfrm>
                <a:off x="5036290" y="3591089"/>
                <a:ext cx="29520" cy="219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C48F01B1-63A1-27C2-FAC9-A0FC394BAB37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027650" y="3582449"/>
                  <a:ext cx="471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C7C4E578-1842-ACCE-D6F4-60D5AC28515A}"/>
                    </a:ext>
                  </a:extLst>
                </p14:cNvPr>
                <p14:cNvContentPartPr/>
                <p14:nvPr/>
              </p14:nvContentPartPr>
              <p14:xfrm>
                <a:off x="3877810" y="3555089"/>
                <a:ext cx="25920" cy="363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C7C4E578-1842-ACCE-D6F4-60D5AC28515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869170" y="3546449"/>
                  <a:ext cx="435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D48F1C5-68F8-7C4F-ADDF-3A78B7F21917}"/>
                    </a:ext>
                  </a:extLst>
                </p14:cNvPr>
                <p14:cNvContentPartPr/>
                <p14:nvPr/>
              </p14:nvContentPartPr>
              <p14:xfrm>
                <a:off x="5700490" y="3888449"/>
                <a:ext cx="47160" cy="183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D48F1C5-68F8-7C4F-ADDF-3A78B7F2191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691490" y="3879449"/>
                  <a:ext cx="648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3E25256-2184-F1CA-A453-F9DA2033B240}"/>
                    </a:ext>
                  </a:extLst>
                </p14:cNvPr>
                <p14:cNvContentPartPr/>
                <p14:nvPr/>
              </p14:nvContentPartPr>
              <p14:xfrm>
                <a:off x="5891290" y="3894209"/>
                <a:ext cx="20160" cy="727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C3E25256-2184-F1CA-A453-F9DA2033B24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882290" y="3885569"/>
                  <a:ext cx="378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C49E28EA-193B-F9D2-9FC5-67216B167048}"/>
                    </a:ext>
                  </a:extLst>
                </p14:cNvPr>
                <p14:cNvContentPartPr/>
                <p14:nvPr/>
              </p14:nvContentPartPr>
              <p14:xfrm>
                <a:off x="6115930" y="3883049"/>
                <a:ext cx="21960" cy="64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C49E28EA-193B-F9D2-9FC5-67216B16704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107290" y="3874049"/>
                  <a:ext cx="39600" cy="24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6CAB7225-84E3-CDD2-3D62-7AC4C734FC28}"/>
                  </a:ext>
                </a:extLst>
              </p14:cNvPr>
              <p14:cNvContentPartPr/>
              <p14:nvPr/>
            </p14:nvContentPartPr>
            <p14:xfrm>
              <a:off x="2487490" y="4377329"/>
              <a:ext cx="1865160" cy="37152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6CAB7225-84E3-CDD2-3D62-7AC4C734FC28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2478490" y="4368689"/>
                <a:ext cx="1882800" cy="38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A7713685-0DA6-2858-E4D7-50DCD6F24645}"/>
                  </a:ext>
                </a:extLst>
              </p14:cNvPr>
              <p14:cNvContentPartPr/>
              <p14:nvPr/>
            </p14:nvContentPartPr>
            <p14:xfrm>
              <a:off x="4141690" y="4546169"/>
              <a:ext cx="13680" cy="756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A7713685-0DA6-2858-E4D7-50DCD6F24645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4133050" y="4537529"/>
                <a:ext cx="3132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1BFEAA35-43D5-F133-4835-C4646B8C80E6}"/>
                  </a:ext>
                </a:extLst>
              </p14:cNvPr>
              <p14:cNvContentPartPr/>
              <p14:nvPr/>
            </p14:nvContentPartPr>
            <p14:xfrm>
              <a:off x="3863770" y="4496129"/>
              <a:ext cx="218520" cy="1584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1BFEAA35-43D5-F133-4835-C4646B8C80E6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3854770" y="4487129"/>
                <a:ext cx="23616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B3227B46-C540-D969-229D-369F9B5671C5}"/>
                  </a:ext>
                </a:extLst>
              </p14:cNvPr>
              <p14:cNvContentPartPr/>
              <p14:nvPr/>
            </p14:nvContentPartPr>
            <p14:xfrm>
              <a:off x="3432850" y="4478849"/>
              <a:ext cx="12960" cy="1368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B3227B46-C540-D969-229D-369F9B5671C5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3424210" y="4469849"/>
                <a:ext cx="3060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A910242E-55CB-4E31-52B0-8D283EA4985E}"/>
                  </a:ext>
                </a:extLst>
              </p14:cNvPr>
              <p14:cNvContentPartPr/>
              <p14:nvPr/>
            </p14:nvContentPartPr>
            <p14:xfrm>
              <a:off x="3209290" y="4492889"/>
              <a:ext cx="206280" cy="3096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A910242E-55CB-4E31-52B0-8D283EA4985E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3200290" y="4484249"/>
                <a:ext cx="223920" cy="48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4" name="Group 103">
            <a:extLst>
              <a:ext uri="{FF2B5EF4-FFF2-40B4-BE49-F238E27FC236}">
                <a16:creationId xmlns:a16="http://schemas.microsoft.com/office/drawing/2014/main" id="{D05318E8-A8F0-4073-807C-9933FD11008F}"/>
              </a:ext>
            </a:extLst>
          </p:cNvPr>
          <p:cNvGrpSpPr/>
          <p:nvPr/>
        </p:nvGrpSpPr>
        <p:grpSpPr>
          <a:xfrm>
            <a:off x="4615450" y="4282289"/>
            <a:ext cx="1826280" cy="564840"/>
            <a:chOff x="4615450" y="4282289"/>
            <a:chExt cx="1826280" cy="56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5AA5F9D2-964D-B040-3E59-08809A891291}"/>
                    </a:ext>
                  </a:extLst>
                </p14:cNvPr>
                <p14:cNvContentPartPr/>
                <p14:nvPr/>
              </p14:nvContentPartPr>
              <p14:xfrm>
                <a:off x="4615450" y="4282289"/>
                <a:ext cx="1186200" cy="5648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5AA5F9D2-964D-B040-3E59-08809A891291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606450" y="4273649"/>
                  <a:ext cx="1203840" cy="58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F6A8EF1E-B422-80E3-6D77-D29AAACC23B1}"/>
                    </a:ext>
                  </a:extLst>
                </p14:cNvPr>
                <p14:cNvContentPartPr/>
                <p14:nvPr/>
              </p14:nvContentPartPr>
              <p14:xfrm>
                <a:off x="4735690" y="4477409"/>
                <a:ext cx="225360" cy="230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F6A8EF1E-B422-80E3-6D77-D29AAACC23B1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726690" y="4468769"/>
                  <a:ext cx="2430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26E6F548-4446-2354-7CB7-F149D921DAF0}"/>
                    </a:ext>
                  </a:extLst>
                </p14:cNvPr>
                <p14:cNvContentPartPr/>
                <p14:nvPr/>
              </p14:nvContentPartPr>
              <p14:xfrm>
                <a:off x="6135370" y="4317209"/>
                <a:ext cx="306360" cy="4968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26E6F548-4446-2354-7CB7-F149D921DAF0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126370" y="4308569"/>
                  <a:ext cx="324000" cy="51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F4B897C2-5F34-5EE1-E2BD-09CD83D1AF5B}"/>
              </a:ext>
            </a:extLst>
          </p:cNvPr>
          <p:cNvGrpSpPr/>
          <p:nvPr/>
        </p:nvGrpSpPr>
        <p:grpSpPr>
          <a:xfrm>
            <a:off x="6706330" y="4226129"/>
            <a:ext cx="1674360" cy="461520"/>
            <a:chOff x="6706330" y="4226129"/>
            <a:chExt cx="1674360" cy="46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AEFCDE35-7B63-9FC4-A08E-C253448AC06C}"/>
                    </a:ext>
                  </a:extLst>
                </p14:cNvPr>
                <p14:cNvContentPartPr/>
                <p14:nvPr/>
              </p14:nvContentPartPr>
              <p14:xfrm>
                <a:off x="6706330" y="4226129"/>
                <a:ext cx="1674360" cy="4615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AEFCDE35-7B63-9FC4-A08E-C253448AC06C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697330" y="4217489"/>
                  <a:ext cx="1692000" cy="47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4BD94A6E-A350-8E42-206A-7336F6339A9F}"/>
                    </a:ext>
                  </a:extLst>
                </p14:cNvPr>
                <p14:cNvContentPartPr/>
                <p14:nvPr/>
              </p14:nvContentPartPr>
              <p14:xfrm>
                <a:off x="7605250" y="4390649"/>
                <a:ext cx="296280" cy="291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4BD94A6E-A350-8E42-206A-7336F6339A9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596610" y="4382009"/>
                  <a:ext cx="313920" cy="46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03F582BF-54E6-3074-867B-C0CEF98BFD95}"/>
                  </a:ext>
                </a:extLst>
              </p14:cNvPr>
              <p14:cNvContentPartPr/>
              <p14:nvPr/>
            </p14:nvContentPartPr>
            <p14:xfrm>
              <a:off x="3555970" y="5240609"/>
              <a:ext cx="141840" cy="28152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03F582BF-54E6-3074-867B-C0CEF98BFD95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3547330" y="5231969"/>
                <a:ext cx="159480" cy="299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1" name="Group 110">
            <a:extLst>
              <a:ext uri="{FF2B5EF4-FFF2-40B4-BE49-F238E27FC236}">
                <a16:creationId xmlns:a16="http://schemas.microsoft.com/office/drawing/2014/main" id="{F46FE408-B180-63E7-22D4-72B74F83E2FF}"/>
              </a:ext>
            </a:extLst>
          </p:cNvPr>
          <p:cNvGrpSpPr/>
          <p:nvPr/>
        </p:nvGrpSpPr>
        <p:grpSpPr>
          <a:xfrm>
            <a:off x="3829570" y="5131169"/>
            <a:ext cx="1304640" cy="381600"/>
            <a:chOff x="3829570" y="5131169"/>
            <a:chExt cx="1304640" cy="38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D07E51BB-7E29-96C9-B836-DCA96E695599}"/>
                    </a:ext>
                  </a:extLst>
                </p14:cNvPr>
                <p14:cNvContentPartPr/>
                <p14:nvPr/>
              </p14:nvContentPartPr>
              <p14:xfrm>
                <a:off x="3829570" y="5131169"/>
                <a:ext cx="1304640" cy="3816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D07E51BB-7E29-96C9-B836-DCA96E695599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820570" y="5122169"/>
                  <a:ext cx="132228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0C88CFE6-2D51-8B09-0F99-554D04E39251}"/>
                    </a:ext>
                  </a:extLst>
                </p14:cNvPr>
                <p14:cNvContentPartPr/>
                <p14:nvPr/>
              </p14:nvContentPartPr>
              <p14:xfrm>
                <a:off x="4431130" y="5235209"/>
                <a:ext cx="230760" cy="680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0C88CFE6-2D51-8B09-0F99-554D04E39251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422490" y="5226569"/>
                  <a:ext cx="248400" cy="8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AA20A3AF-54D4-DD47-0388-34EB0352821C}"/>
              </a:ext>
            </a:extLst>
          </p:cNvPr>
          <p:cNvGrpSpPr/>
          <p:nvPr/>
        </p:nvGrpSpPr>
        <p:grpSpPr>
          <a:xfrm>
            <a:off x="5348050" y="5018489"/>
            <a:ext cx="4703400" cy="724320"/>
            <a:chOff x="5348050" y="5018489"/>
            <a:chExt cx="4703400" cy="72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B7FEE535-9E0A-C3EB-4CCB-31F755FE9732}"/>
                    </a:ext>
                  </a:extLst>
                </p14:cNvPr>
                <p14:cNvContentPartPr/>
                <p14:nvPr/>
              </p14:nvContentPartPr>
              <p14:xfrm>
                <a:off x="5348050" y="5350769"/>
                <a:ext cx="1050840" cy="3920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B7FEE535-9E0A-C3EB-4CCB-31F755FE9732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339410" y="5341769"/>
                  <a:ext cx="1068480" cy="40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EB7A6383-75D0-DE99-6777-6487656FA036}"/>
                    </a:ext>
                  </a:extLst>
                </p14:cNvPr>
                <p14:cNvContentPartPr/>
                <p14:nvPr/>
              </p14:nvContentPartPr>
              <p14:xfrm>
                <a:off x="6635770" y="5450489"/>
                <a:ext cx="231840" cy="122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EB7A6383-75D0-DE99-6777-6487656FA03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627130" y="5441849"/>
                  <a:ext cx="2494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ED44926B-7BA6-9A96-0A3E-9117AA57E5CA}"/>
                    </a:ext>
                  </a:extLst>
                </p14:cNvPr>
                <p14:cNvContentPartPr/>
                <p14:nvPr/>
              </p14:nvContentPartPr>
              <p14:xfrm>
                <a:off x="6614170" y="5539769"/>
                <a:ext cx="253440" cy="266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ED44926B-7BA6-9A96-0A3E-9117AA57E5CA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605170" y="5530769"/>
                  <a:ext cx="2710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1A20ACF-62D1-584E-5A6C-F1258414F9F9}"/>
                    </a:ext>
                  </a:extLst>
                </p14:cNvPr>
                <p14:cNvContentPartPr/>
                <p14:nvPr/>
              </p14:nvContentPartPr>
              <p14:xfrm>
                <a:off x="7236250" y="5277689"/>
                <a:ext cx="21960" cy="1846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1A20ACF-62D1-584E-5A6C-F1258414F9F9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227610" y="5269049"/>
                  <a:ext cx="3960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0EA1F85F-25A5-C4C9-DA53-C4E86BBB7DE7}"/>
                    </a:ext>
                  </a:extLst>
                </p14:cNvPr>
                <p14:cNvContentPartPr/>
                <p14:nvPr/>
              </p14:nvContentPartPr>
              <p14:xfrm>
                <a:off x="7130770" y="5389289"/>
                <a:ext cx="224280" cy="266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0EA1F85F-25A5-C4C9-DA53-C4E86BBB7DE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122130" y="5380289"/>
                  <a:ext cx="2419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F564682F-5EEB-0468-23C6-32536FE6F509}"/>
                    </a:ext>
                  </a:extLst>
                </p14:cNvPr>
                <p14:cNvContentPartPr/>
                <p14:nvPr/>
              </p14:nvContentPartPr>
              <p14:xfrm>
                <a:off x="7108090" y="5588369"/>
                <a:ext cx="190080" cy="216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F564682F-5EEB-0468-23C6-32536FE6F509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099090" y="5579729"/>
                  <a:ext cx="2077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E3EA6DE9-C865-3905-B1E5-0226D4AB554A}"/>
                    </a:ext>
                  </a:extLst>
                </p14:cNvPr>
                <p14:cNvContentPartPr/>
                <p14:nvPr/>
              </p14:nvContentPartPr>
              <p14:xfrm>
                <a:off x="7521010" y="5039729"/>
                <a:ext cx="1996200" cy="6638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E3EA6DE9-C865-3905-B1E5-0226D4AB554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512010" y="5031089"/>
                  <a:ext cx="2013840" cy="68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EDFEAD2F-BA2D-C8CD-85D6-3A3C88BA025A}"/>
                    </a:ext>
                  </a:extLst>
                </p14:cNvPr>
                <p14:cNvContentPartPr/>
                <p14:nvPr/>
              </p14:nvContentPartPr>
              <p14:xfrm>
                <a:off x="7924210" y="5436809"/>
                <a:ext cx="236520" cy="1180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EDFEAD2F-BA2D-C8CD-85D6-3A3C88BA025A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915210" y="5428169"/>
                  <a:ext cx="2541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74A7074C-0D8C-E962-33C8-AEE4474CE705}"/>
                    </a:ext>
                  </a:extLst>
                </p14:cNvPr>
                <p14:cNvContentPartPr/>
                <p14:nvPr/>
              </p14:nvContentPartPr>
              <p14:xfrm>
                <a:off x="8244610" y="5465249"/>
                <a:ext cx="112320" cy="1260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74A7074C-0D8C-E962-33C8-AEE4474CE705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235970" y="5456249"/>
                  <a:ext cx="1299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7DEDB008-4BD0-4964-5F90-3C4B959023AC}"/>
                    </a:ext>
                  </a:extLst>
                </p14:cNvPr>
                <p14:cNvContentPartPr/>
                <p14:nvPr/>
              </p14:nvContentPartPr>
              <p14:xfrm>
                <a:off x="8403010" y="5363729"/>
                <a:ext cx="162720" cy="986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7DEDB008-4BD0-4964-5F90-3C4B959023AC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394370" y="5354729"/>
                  <a:ext cx="1803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6F21446E-10A7-45F6-D73B-F79EA1BD1059}"/>
                    </a:ext>
                  </a:extLst>
                </p14:cNvPr>
                <p14:cNvContentPartPr/>
                <p14:nvPr/>
              </p14:nvContentPartPr>
              <p14:xfrm>
                <a:off x="7843930" y="5272649"/>
                <a:ext cx="107640" cy="4176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6F21446E-10A7-45F6-D73B-F79EA1BD1059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834930" y="5264009"/>
                  <a:ext cx="125280" cy="43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45F1740B-0C3F-A787-5605-9E1BCA8C517C}"/>
                    </a:ext>
                  </a:extLst>
                </p14:cNvPr>
                <p14:cNvContentPartPr/>
                <p14:nvPr/>
              </p14:nvContentPartPr>
              <p14:xfrm>
                <a:off x="8560330" y="5288489"/>
                <a:ext cx="97200" cy="4287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45F1740B-0C3F-A787-5605-9E1BCA8C517C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551690" y="5279849"/>
                  <a:ext cx="114840" cy="44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9FADCE34-6DDE-B8DB-36BD-ECADE36E6CF8}"/>
                    </a:ext>
                  </a:extLst>
                </p14:cNvPr>
                <p14:cNvContentPartPr/>
                <p14:nvPr/>
              </p14:nvContentPartPr>
              <p14:xfrm>
                <a:off x="8719810" y="5224049"/>
                <a:ext cx="93240" cy="1756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9FADCE34-6DDE-B8DB-36BD-ECADE36E6CF8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711170" y="5215049"/>
                  <a:ext cx="1108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57EEFE92-935A-BF57-F6ED-33E3BA1D878D}"/>
                    </a:ext>
                  </a:extLst>
                </p14:cNvPr>
                <p14:cNvContentPartPr/>
                <p14:nvPr/>
              </p14:nvContentPartPr>
              <p14:xfrm>
                <a:off x="9040210" y="5412329"/>
                <a:ext cx="10800" cy="1807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57EEFE92-935A-BF57-F6ED-33E3BA1D878D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9031570" y="5403329"/>
                  <a:ext cx="2844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D7699507-6698-5845-C9EF-37B52617C6DF}"/>
                    </a:ext>
                  </a:extLst>
                </p14:cNvPr>
                <p14:cNvContentPartPr/>
                <p14:nvPr/>
              </p14:nvContentPartPr>
              <p14:xfrm>
                <a:off x="8950930" y="5484689"/>
                <a:ext cx="145080" cy="172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D7699507-6698-5845-C9EF-37B52617C6DF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942290" y="5475689"/>
                  <a:ext cx="1627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3BF6E243-861F-5732-291B-6A8CB4AA371E}"/>
                    </a:ext>
                  </a:extLst>
                </p14:cNvPr>
                <p14:cNvContentPartPr/>
                <p14:nvPr/>
              </p14:nvContentPartPr>
              <p14:xfrm>
                <a:off x="9294730" y="5409449"/>
                <a:ext cx="7200" cy="2145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3BF6E243-861F-5732-291B-6A8CB4AA371E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286090" y="5400449"/>
                  <a:ext cx="2484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22AA0CEF-53AB-16FD-A3E2-311A6649F1D9}"/>
                    </a:ext>
                  </a:extLst>
                </p14:cNvPr>
                <p14:cNvContentPartPr/>
                <p14:nvPr/>
              </p14:nvContentPartPr>
              <p14:xfrm>
                <a:off x="9276370" y="5379569"/>
                <a:ext cx="93600" cy="993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22AA0CEF-53AB-16FD-A3E2-311A6649F1D9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267730" y="5370929"/>
                  <a:ext cx="1112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FEEE8DEE-CFDE-F54E-8CC5-6E55EEF4BA0E}"/>
                    </a:ext>
                  </a:extLst>
                </p14:cNvPr>
                <p14:cNvContentPartPr/>
                <p14:nvPr/>
              </p14:nvContentPartPr>
              <p14:xfrm>
                <a:off x="9506770" y="5428169"/>
                <a:ext cx="88200" cy="1011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FEEE8DEE-CFDE-F54E-8CC5-6E55EEF4BA0E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498130" y="5419529"/>
                  <a:ext cx="1058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D4BE8B86-5ECE-6CBB-E83C-88561F3ADC95}"/>
                    </a:ext>
                  </a:extLst>
                </p14:cNvPr>
                <p14:cNvContentPartPr/>
                <p14:nvPr/>
              </p14:nvContentPartPr>
              <p14:xfrm>
                <a:off x="9155050" y="5265809"/>
                <a:ext cx="135360" cy="4341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D4BE8B86-5ECE-6CBB-E83C-88561F3ADC95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146050" y="5256809"/>
                  <a:ext cx="153000" cy="45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7654D339-0EA8-6928-1215-E678FCA52CE7}"/>
                    </a:ext>
                  </a:extLst>
                </p14:cNvPr>
                <p14:cNvContentPartPr/>
                <p14:nvPr/>
              </p14:nvContentPartPr>
              <p14:xfrm>
                <a:off x="9599290" y="5249609"/>
                <a:ext cx="112320" cy="4190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7654D339-0EA8-6928-1215-E678FCA52CE7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590650" y="5240969"/>
                  <a:ext cx="129960" cy="43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A15CBA5C-E15E-7ADD-9624-042916F07AB5}"/>
                    </a:ext>
                  </a:extLst>
                </p14:cNvPr>
                <p14:cNvContentPartPr/>
                <p14:nvPr/>
              </p14:nvContentPartPr>
              <p14:xfrm>
                <a:off x="9753010" y="5220089"/>
                <a:ext cx="97200" cy="1353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A15CBA5C-E15E-7ADD-9624-042916F07AB5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744370" y="5211449"/>
                  <a:ext cx="1148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B9CA4108-1DD8-EB6C-008C-1E7D2BE8AFF5}"/>
                    </a:ext>
                  </a:extLst>
                </p14:cNvPr>
                <p14:cNvContentPartPr/>
                <p14:nvPr/>
              </p14:nvContentPartPr>
              <p14:xfrm>
                <a:off x="9458170" y="5018489"/>
                <a:ext cx="593280" cy="230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B9CA4108-1DD8-EB6C-008C-1E7D2BE8AFF5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449170" y="5009849"/>
                  <a:ext cx="610920" cy="40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80768FFF-821E-9C30-8B7E-BF9964638ECC}"/>
                  </a:ext>
                </a:extLst>
              </p14:cNvPr>
              <p14:cNvContentPartPr/>
              <p14:nvPr/>
            </p14:nvContentPartPr>
            <p14:xfrm>
              <a:off x="501730" y="5988329"/>
              <a:ext cx="1704240" cy="42696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80768FFF-821E-9C30-8B7E-BF9964638ECC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492730" y="5979329"/>
                <a:ext cx="1721880" cy="44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FA7694DF-C545-96B2-95C7-03CCAFD3F3E7}"/>
                  </a:ext>
                </a:extLst>
              </p14:cNvPr>
              <p14:cNvContentPartPr/>
              <p14:nvPr/>
            </p14:nvContentPartPr>
            <p14:xfrm>
              <a:off x="2090770" y="6177689"/>
              <a:ext cx="33120" cy="1764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FA7694DF-C545-96B2-95C7-03CCAFD3F3E7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2082130" y="6169049"/>
                <a:ext cx="5076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DFA6F982-0160-6E84-38F0-BF46AF25706E}"/>
                  </a:ext>
                </a:extLst>
              </p14:cNvPr>
              <p14:cNvContentPartPr/>
              <p14:nvPr/>
            </p14:nvContentPartPr>
            <p14:xfrm>
              <a:off x="1675330" y="6112529"/>
              <a:ext cx="388440" cy="1764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DFA6F982-0160-6E84-38F0-BF46AF25706E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1666330" y="6103889"/>
                <a:ext cx="40608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D9D2AD05-9D80-5B28-D945-CAC2318CA767}"/>
                  </a:ext>
                </a:extLst>
              </p14:cNvPr>
              <p14:cNvContentPartPr/>
              <p14:nvPr/>
            </p14:nvContentPartPr>
            <p14:xfrm>
              <a:off x="1409650" y="6160409"/>
              <a:ext cx="37440" cy="1296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D9D2AD05-9D80-5B28-D945-CAC2318CA767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1400650" y="6151769"/>
                <a:ext cx="5508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5513E4A0-8EC9-6689-A2C8-93783E3DE074}"/>
                  </a:ext>
                </a:extLst>
              </p14:cNvPr>
              <p14:cNvContentPartPr/>
              <p14:nvPr/>
            </p14:nvContentPartPr>
            <p14:xfrm>
              <a:off x="2380930" y="5953409"/>
              <a:ext cx="1405080" cy="43776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5513E4A0-8EC9-6689-A2C8-93783E3DE074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2371930" y="5944769"/>
                <a:ext cx="1422720" cy="45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1F696F60-A0F9-C51D-C305-867962269F23}"/>
                  </a:ext>
                </a:extLst>
              </p14:cNvPr>
              <p14:cNvContentPartPr/>
              <p14:nvPr/>
            </p14:nvContentPartPr>
            <p14:xfrm>
              <a:off x="3436090" y="6186329"/>
              <a:ext cx="59040" cy="1764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1F696F60-A0F9-C51D-C305-867962269F23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3427090" y="6177329"/>
                <a:ext cx="7668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741531D1-9E39-D62A-C202-C492126841F6}"/>
                  </a:ext>
                </a:extLst>
              </p14:cNvPr>
              <p14:cNvContentPartPr/>
              <p14:nvPr/>
            </p14:nvContentPartPr>
            <p14:xfrm>
              <a:off x="3225490" y="6111449"/>
              <a:ext cx="298080" cy="4536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741531D1-9E39-D62A-C202-C492126841F6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3216490" y="6102809"/>
                <a:ext cx="315720" cy="63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1" name="Group 180">
            <a:extLst>
              <a:ext uri="{FF2B5EF4-FFF2-40B4-BE49-F238E27FC236}">
                <a16:creationId xmlns:a16="http://schemas.microsoft.com/office/drawing/2014/main" id="{74A818A5-F14E-FE1E-C25D-D4F9B99B0761}"/>
              </a:ext>
            </a:extLst>
          </p:cNvPr>
          <p:cNvGrpSpPr/>
          <p:nvPr/>
        </p:nvGrpSpPr>
        <p:grpSpPr>
          <a:xfrm>
            <a:off x="8916370" y="6113249"/>
            <a:ext cx="2524680" cy="335160"/>
            <a:chOff x="8916370" y="6113249"/>
            <a:chExt cx="2524680" cy="33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FCE173A7-DB99-31D2-258C-E82D6E0384D1}"/>
                    </a:ext>
                  </a:extLst>
                </p14:cNvPr>
                <p14:cNvContentPartPr/>
                <p14:nvPr/>
              </p14:nvContentPartPr>
              <p14:xfrm>
                <a:off x="8916370" y="6113249"/>
                <a:ext cx="1521000" cy="3351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FCE173A7-DB99-31D2-258C-E82D6E0384D1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907370" y="6104249"/>
                  <a:ext cx="153864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1AFE4A17-E1BF-332D-71AE-65D0FC5E50B8}"/>
                    </a:ext>
                  </a:extLst>
                </p14:cNvPr>
                <p14:cNvContentPartPr/>
                <p14:nvPr/>
              </p14:nvContentPartPr>
              <p14:xfrm>
                <a:off x="9720610" y="6183089"/>
                <a:ext cx="356400" cy="14256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1AFE4A17-E1BF-332D-71AE-65D0FC5E50B8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711970" y="6174449"/>
                  <a:ext cx="3740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955FF76B-16F0-48B6-7729-5635FB3D7422}"/>
                    </a:ext>
                  </a:extLst>
                </p14:cNvPr>
                <p14:cNvContentPartPr/>
                <p14:nvPr/>
              </p14:nvContentPartPr>
              <p14:xfrm>
                <a:off x="10580290" y="6125489"/>
                <a:ext cx="451800" cy="3157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955FF76B-16F0-48B6-7729-5635FB3D7422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0571650" y="6116849"/>
                  <a:ext cx="46944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C1A1DF3A-2B94-8661-8991-7E2A7DA479DD}"/>
                    </a:ext>
                  </a:extLst>
                </p14:cNvPr>
                <p14:cNvContentPartPr/>
                <p14:nvPr/>
              </p14:nvContentPartPr>
              <p14:xfrm>
                <a:off x="11232610" y="6184169"/>
                <a:ext cx="208440" cy="2246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C1A1DF3A-2B94-8661-8991-7E2A7DA479DD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1223970" y="6175169"/>
                  <a:ext cx="226080" cy="24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440318CE-7360-2F71-4A3D-FA69FC80A18B}"/>
              </a:ext>
            </a:extLst>
          </p:cNvPr>
          <p:cNvGrpSpPr/>
          <p:nvPr/>
        </p:nvGrpSpPr>
        <p:grpSpPr>
          <a:xfrm>
            <a:off x="4149970" y="5675489"/>
            <a:ext cx="4656600" cy="813240"/>
            <a:chOff x="4149970" y="5675489"/>
            <a:chExt cx="4656600" cy="81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EAEBB3B1-35D4-B25E-870B-9C7FDF0077F4}"/>
                    </a:ext>
                  </a:extLst>
                </p14:cNvPr>
                <p14:cNvContentPartPr/>
                <p14:nvPr/>
              </p14:nvContentPartPr>
              <p14:xfrm>
                <a:off x="4149970" y="6151409"/>
                <a:ext cx="214920" cy="2379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EAEBB3B1-35D4-B25E-870B-9C7FDF0077F4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4140970" y="6142769"/>
                  <a:ext cx="23256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545DA9D8-AEB6-C418-DE67-B2E626367A75}"/>
                    </a:ext>
                  </a:extLst>
                </p14:cNvPr>
                <p14:cNvContentPartPr/>
                <p14:nvPr/>
              </p14:nvContentPartPr>
              <p14:xfrm>
                <a:off x="4436170" y="5975729"/>
                <a:ext cx="193320" cy="1587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545DA9D8-AEB6-C418-DE67-B2E626367A75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4427530" y="5966729"/>
                  <a:ext cx="2109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95AB623F-814B-CE26-2F84-DE1239402364}"/>
                    </a:ext>
                  </a:extLst>
                </p14:cNvPr>
                <p14:cNvContentPartPr/>
                <p14:nvPr/>
              </p14:nvContentPartPr>
              <p14:xfrm>
                <a:off x="4645330" y="6242129"/>
                <a:ext cx="199080" cy="180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95AB623F-814B-CE26-2F84-DE1239402364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4636330" y="6233489"/>
                  <a:ext cx="2167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5B824980-D637-295B-17DB-29A66322FBA1}"/>
                    </a:ext>
                  </a:extLst>
                </p14:cNvPr>
                <p14:cNvContentPartPr/>
                <p14:nvPr/>
              </p14:nvContentPartPr>
              <p14:xfrm>
                <a:off x="4632010" y="6350129"/>
                <a:ext cx="167400" cy="165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5B824980-D637-295B-17DB-29A66322FBA1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623370" y="6341129"/>
                  <a:ext cx="1850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885D5BBB-5E92-B924-E13E-C3353D1ADFC4}"/>
                    </a:ext>
                  </a:extLst>
                </p14:cNvPr>
                <p14:cNvContentPartPr/>
                <p14:nvPr/>
              </p14:nvContentPartPr>
              <p14:xfrm>
                <a:off x="5101450" y="6200369"/>
                <a:ext cx="244800" cy="1458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885D5BBB-5E92-B924-E13E-C3353D1ADFC4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5092450" y="6191369"/>
                  <a:ext cx="2624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4F0DE2E6-60D4-C700-EC87-BAE70CA1C6EC}"/>
                    </a:ext>
                  </a:extLst>
                </p14:cNvPr>
                <p14:cNvContentPartPr/>
                <p14:nvPr/>
              </p14:nvContentPartPr>
              <p14:xfrm>
                <a:off x="5417890" y="6208289"/>
                <a:ext cx="154800" cy="1497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4F0DE2E6-60D4-C700-EC87-BAE70CA1C6EC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5409250" y="6199649"/>
                  <a:ext cx="17244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01E4D42A-27FF-73EE-3BB5-55221B46642D}"/>
                    </a:ext>
                  </a:extLst>
                </p14:cNvPr>
                <p14:cNvContentPartPr/>
                <p14:nvPr/>
              </p14:nvContentPartPr>
              <p14:xfrm>
                <a:off x="5616610" y="6082289"/>
                <a:ext cx="87120" cy="622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01E4D42A-27FF-73EE-3BB5-55221B46642D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607610" y="6073649"/>
                  <a:ext cx="1047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A4B575D3-DBAB-3CC9-CE44-0AF92BFD0F93}"/>
                    </a:ext>
                  </a:extLst>
                </p14:cNvPr>
                <p14:cNvContentPartPr/>
                <p14:nvPr/>
              </p14:nvContentPartPr>
              <p14:xfrm>
                <a:off x="5020450" y="6049889"/>
                <a:ext cx="128160" cy="3340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A4B575D3-DBAB-3CC9-CE44-0AF92BFD0F93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011450" y="6040889"/>
                  <a:ext cx="14580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FD71C10F-A746-9A3A-DE03-7270CC2F701E}"/>
                    </a:ext>
                  </a:extLst>
                </p14:cNvPr>
                <p14:cNvContentPartPr/>
                <p14:nvPr/>
              </p14:nvContentPartPr>
              <p14:xfrm>
                <a:off x="5740090" y="5969609"/>
                <a:ext cx="96840" cy="4125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FD71C10F-A746-9A3A-DE03-7270CC2F701E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731450" y="5960609"/>
                  <a:ext cx="114480" cy="43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723146A8-BED6-BC47-8EF2-EA226C786D8A}"/>
                    </a:ext>
                  </a:extLst>
                </p14:cNvPr>
                <p14:cNvContentPartPr/>
                <p14:nvPr/>
              </p14:nvContentPartPr>
              <p14:xfrm>
                <a:off x="5910730" y="5972489"/>
                <a:ext cx="159120" cy="1306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723146A8-BED6-BC47-8EF2-EA226C786D8A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901730" y="5963849"/>
                  <a:ext cx="1767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B97AC04A-001B-00AD-40BB-4D24F5304593}"/>
                    </a:ext>
                  </a:extLst>
                </p14:cNvPr>
                <p14:cNvContentPartPr/>
                <p14:nvPr/>
              </p14:nvContentPartPr>
              <p14:xfrm>
                <a:off x="6255250" y="6175169"/>
                <a:ext cx="42840" cy="1792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B97AC04A-001B-00AD-40BB-4D24F5304593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246610" y="6166169"/>
                  <a:ext cx="6048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CDCAA490-7927-F901-850E-22473910D329}"/>
                    </a:ext>
                  </a:extLst>
                </p14:cNvPr>
                <p14:cNvContentPartPr/>
                <p14:nvPr/>
              </p14:nvContentPartPr>
              <p14:xfrm>
                <a:off x="6137170" y="6241409"/>
                <a:ext cx="217440" cy="486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CDCAA490-7927-F901-850E-22473910D329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128170" y="6232409"/>
                  <a:ext cx="23508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912BB5AE-B316-1585-AF76-A29686B5D54D}"/>
                    </a:ext>
                  </a:extLst>
                </p14:cNvPr>
                <p14:cNvContentPartPr/>
                <p14:nvPr/>
              </p14:nvContentPartPr>
              <p14:xfrm>
                <a:off x="6519490" y="6197489"/>
                <a:ext cx="100080" cy="2437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912BB5AE-B316-1585-AF76-A29686B5D54D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510490" y="6188849"/>
                  <a:ext cx="11772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2821254B-D998-5B0E-297C-C58FB52105B6}"/>
                    </a:ext>
                  </a:extLst>
                </p14:cNvPr>
                <p14:cNvContentPartPr/>
                <p14:nvPr/>
              </p14:nvContentPartPr>
              <p14:xfrm>
                <a:off x="6716410" y="6217649"/>
                <a:ext cx="120960" cy="1688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2821254B-D998-5B0E-297C-C58FB52105B6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707770" y="6208649"/>
                  <a:ext cx="1386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7D3BDF2E-46A9-3415-4F06-1B4D660DDD13}"/>
                    </a:ext>
                  </a:extLst>
                </p14:cNvPr>
                <p14:cNvContentPartPr/>
                <p14:nvPr/>
              </p14:nvContentPartPr>
              <p14:xfrm>
                <a:off x="6364330" y="6082289"/>
                <a:ext cx="140760" cy="3992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7D3BDF2E-46A9-3415-4F06-1B4D660DDD13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355330" y="6073289"/>
                  <a:ext cx="158400" cy="41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652D61B1-C2D1-C3D6-969A-6B4AB9FB48AC}"/>
                    </a:ext>
                  </a:extLst>
                </p14:cNvPr>
                <p14:cNvContentPartPr/>
                <p14:nvPr/>
              </p14:nvContentPartPr>
              <p14:xfrm>
                <a:off x="6858250" y="6064649"/>
                <a:ext cx="147960" cy="4240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652D61B1-C2D1-C3D6-969A-6B4AB9FB48AC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849250" y="6056009"/>
                  <a:ext cx="165600" cy="44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E7DE7D37-5C79-D47D-3760-A9020C3A3E22}"/>
                    </a:ext>
                  </a:extLst>
                </p14:cNvPr>
                <p14:cNvContentPartPr/>
                <p14:nvPr/>
              </p14:nvContentPartPr>
              <p14:xfrm>
                <a:off x="7042930" y="6058529"/>
                <a:ext cx="95040" cy="1393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E7DE7D37-5C79-D47D-3760-A9020C3A3E22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034290" y="6049889"/>
                  <a:ext cx="1126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8464D357-2F7F-F27E-B681-323C73136CEB}"/>
                    </a:ext>
                  </a:extLst>
                </p14:cNvPr>
                <p14:cNvContentPartPr/>
                <p14:nvPr/>
              </p14:nvContentPartPr>
              <p14:xfrm>
                <a:off x="7396810" y="6064289"/>
                <a:ext cx="566280" cy="4104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8464D357-2F7F-F27E-B681-323C73136CEB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388170" y="6055649"/>
                  <a:ext cx="583920" cy="42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AE667C76-123F-FA2D-23CF-2AC8AEFF54AA}"/>
                    </a:ext>
                  </a:extLst>
                </p14:cNvPr>
                <p14:cNvContentPartPr/>
                <p14:nvPr/>
              </p14:nvContentPartPr>
              <p14:xfrm>
                <a:off x="7762570" y="6367769"/>
                <a:ext cx="12960" cy="133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AE667C76-123F-FA2D-23CF-2AC8AEFF54AA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7753570" y="6358769"/>
                  <a:ext cx="306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F9AC7C3F-DA48-486A-6CED-7C1A4B11CF97}"/>
                    </a:ext>
                  </a:extLst>
                </p14:cNvPr>
                <p14:cNvContentPartPr/>
                <p14:nvPr/>
              </p14:nvContentPartPr>
              <p14:xfrm>
                <a:off x="8142370" y="6135929"/>
                <a:ext cx="664200" cy="3067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F9AC7C3F-DA48-486A-6CED-7C1A4B11CF97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8133370" y="6127289"/>
                  <a:ext cx="68184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DD4855DB-780D-E9C7-D33D-0EEE11DAF3D9}"/>
                    </a:ext>
                  </a:extLst>
                </p14:cNvPr>
                <p14:cNvContentPartPr/>
                <p14:nvPr/>
              </p14:nvContentPartPr>
              <p14:xfrm>
                <a:off x="8184850" y="6211889"/>
                <a:ext cx="307800" cy="439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DD4855DB-780D-E9C7-D33D-0EEE11DAF3D9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8175850" y="6203249"/>
                  <a:ext cx="32544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8A2B7842-6EE1-7A0B-1D4E-38E594C98430}"/>
                    </a:ext>
                  </a:extLst>
                </p14:cNvPr>
                <p14:cNvContentPartPr/>
                <p14:nvPr/>
              </p14:nvContentPartPr>
              <p14:xfrm>
                <a:off x="7256770" y="5695649"/>
                <a:ext cx="169560" cy="3481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8A2B7842-6EE1-7A0B-1D4E-38E594C98430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247770" y="5687009"/>
                  <a:ext cx="18720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A6ED8E60-54A5-3A74-ACD9-E362F6CF22C2}"/>
                    </a:ext>
                  </a:extLst>
                </p14:cNvPr>
                <p14:cNvContentPartPr/>
                <p14:nvPr/>
              </p14:nvContentPartPr>
              <p14:xfrm>
                <a:off x="7124290" y="5675489"/>
                <a:ext cx="224640" cy="1530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A6ED8E60-54A5-3A74-ACD9-E362F6CF22C2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115650" y="5666849"/>
                  <a:ext cx="2422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BFB08807-75AB-30A5-A67B-3FF0A29B558A}"/>
                    </a:ext>
                  </a:extLst>
                </p14:cNvPr>
                <p14:cNvContentPartPr/>
                <p14:nvPr/>
              </p14:nvContentPartPr>
              <p14:xfrm>
                <a:off x="7165690" y="5712569"/>
                <a:ext cx="86400" cy="399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BFB08807-75AB-30A5-A67B-3FF0A29B558A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156690" y="5703929"/>
                  <a:ext cx="104040" cy="5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7A557749-49F6-53C3-D9BC-B952C46CD252}"/>
              </a:ext>
            </a:extLst>
          </p:cNvPr>
          <p:cNvGrpSpPr/>
          <p:nvPr/>
        </p:nvGrpSpPr>
        <p:grpSpPr>
          <a:xfrm>
            <a:off x="1304530" y="6480089"/>
            <a:ext cx="1754640" cy="278280"/>
            <a:chOff x="1304530" y="6480089"/>
            <a:chExt cx="1754640" cy="27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EBC14EF7-CA58-878B-B0E7-068686A83893}"/>
                    </a:ext>
                  </a:extLst>
                </p14:cNvPr>
                <p14:cNvContentPartPr/>
                <p14:nvPr/>
              </p14:nvContentPartPr>
              <p14:xfrm>
                <a:off x="1304530" y="6544529"/>
                <a:ext cx="144360" cy="1688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EBC14EF7-CA58-878B-B0E7-068686A83893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295530" y="6535529"/>
                  <a:ext cx="1620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1EB568E6-14BF-1453-8B21-265F4FC1017A}"/>
                    </a:ext>
                  </a:extLst>
                </p14:cNvPr>
                <p14:cNvContentPartPr/>
                <p14:nvPr/>
              </p14:nvContentPartPr>
              <p14:xfrm>
                <a:off x="1493890" y="6576569"/>
                <a:ext cx="156960" cy="1688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1EB568E6-14BF-1453-8B21-265F4FC1017A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485250" y="6567569"/>
                  <a:ext cx="1746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7FF8F780-F004-0195-5AEC-A7EE896C3174}"/>
                    </a:ext>
                  </a:extLst>
                </p14:cNvPr>
                <p14:cNvContentPartPr/>
                <p14:nvPr/>
              </p14:nvContentPartPr>
              <p14:xfrm>
                <a:off x="1830850" y="6550289"/>
                <a:ext cx="57600" cy="20808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7FF8F780-F004-0195-5AEC-A7EE896C3174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822210" y="6541649"/>
                  <a:ext cx="7524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7EEEC367-CA08-976C-ED01-545F838B761C}"/>
                    </a:ext>
                  </a:extLst>
                </p14:cNvPr>
                <p14:cNvContentPartPr/>
                <p14:nvPr/>
              </p14:nvContentPartPr>
              <p14:xfrm>
                <a:off x="1755610" y="6551729"/>
                <a:ext cx="174240" cy="1141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7EEEC367-CA08-976C-ED01-545F838B761C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746970" y="6542729"/>
                  <a:ext cx="1918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96433EC1-08B2-283A-95F1-ED95196D5189}"/>
                    </a:ext>
                  </a:extLst>
                </p14:cNvPr>
                <p14:cNvContentPartPr/>
                <p14:nvPr/>
              </p14:nvContentPartPr>
              <p14:xfrm>
                <a:off x="2209210" y="6605009"/>
                <a:ext cx="151200" cy="9540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96433EC1-08B2-283A-95F1-ED95196D5189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2200570" y="6596009"/>
                  <a:ext cx="1688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98644510-7233-28A8-7197-37CAE42E85A1}"/>
                    </a:ext>
                  </a:extLst>
                </p14:cNvPr>
                <p14:cNvContentPartPr/>
                <p14:nvPr/>
              </p14:nvContentPartPr>
              <p14:xfrm>
                <a:off x="2369410" y="6632369"/>
                <a:ext cx="128520" cy="860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98644510-7233-28A8-7197-37CAE42E85A1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2360770" y="6623729"/>
                  <a:ext cx="1461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0333C40F-2665-8B0D-99D8-EE5C9C783441}"/>
                    </a:ext>
                  </a:extLst>
                </p14:cNvPr>
                <p14:cNvContentPartPr/>
                <p14:nvPr/>
              </p14:nvContentPartPr>
              <p14:xfrm>
                <a:off x="2563810" y="6640649"/>
                <a:ext cx="121680" cy="633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0333C40F-2665-8B0D-99D8-EE5C9C783441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2555170" y="6632009"/>
                  <a:ext cx="1393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2048C48B-2154-BAD4-89EA-A90A8060C862}"/>
                    </a:ext>
                  </a:extLst>
                </p14:cNvPr>
                <p14:cNvContentPartPr/>
                <p14:nvPr/>
              </p14:nvContentPartPr>
              <p14:xfrm>
                <a:off x="2872690" y="6480089"/>
                <a:ext cx="40680" cy="2026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2048C48B-2154-BAD4-89EA-A90A8060C862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2864050" y="6471449"/>
                  <a:ext cx="583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AC348DFA-595C-D18C-1536-97268A1BBC6C}"/>
                    </a:ext>
                  </a:extLst>
                </p14:cNvPr>
                <p14:cNvContentPartPr/>
                <p14:nvPr/>
              </p14:nvContentPartPr>
              <p14:xfrm>
                <a:off x="2959450" y="6502769"/>
                <a:ext cx="99720" cy="18288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AC348DFA-595C-D18C-1536-97268A1BBC6C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2950810" y="6494129"/>
                  <a:ext cx="1173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B113D39F-9559-6A6E-01E5-579CD22CEA16}"/>
                    </a:ext>
                  </a:extLst>
                </p14:cNvPr>
                <p14:cNvContentPartPr/>
                <p14:nvPr/>
              </p14:nvContentPartPr>
              <p14:xfrm>
                <a:off x="2843530" y="6484049"/>
                <a:ext cx="51840" cy="1789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B113D39F-9559-6A6E-01E5-579CD22CEA16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2834890" y="6475409"/>
                  <a:ext cx="69480" cy="196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19316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47D9617-BDC7-7D88-D86F-CC80971C6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9237" y="0"/>
            <a:ext cx="5302763" cy="57574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119FE5-675E-23AF-2640-C35E620883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00" y="111948"/>
            <a:ext cx="6702794" cy="1989468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A56F2BF9-ABCF-EAB1-1ABB-64F2C42E2265}"/>
              </a:ext>
            </a:extLst>
          </p:cNvPr>
          <p:cNvGrpSpPr/>
          <p:nvPr/>
        </p:nvGrpSpPr>
        <p:grpSpPr>
          <a:xfrm>
            <a:off x="10293730" y="5779022"/>
            <a:ext cx="1197720" cy="932400"/>
            <a:chOff x="10293730" y="5779022"/>
            <a:chExt cx="1197720" cy="93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1069976-6579-EB6F-052D-55E1FBD6BA6D}"/>
                    </a:ext>
                  </a:extLst>
                </p14:cNvPr>
                <p14:cNvContentPartPr/>
                <p14:nvPr/>
              </p14:nvContentPartPr>
              <p14:xfrm>
                <a:off x="11281210" y="5781182"/>
                <a:ext cx="210240" cy="7844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1069976-6579-EB6F-052D-55E1FBD6BA6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272210" y="5772182"/>
                  <a:ext cx="227880" cy="80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C0F4EC6-14CF-6C87-F18F-E9A3D733CC9E}"/>
                    </a:ext>
                  </a:extLst>
                </p14:cNvPr>
                <p14:cNvContentPartPr/>
                <p14:nvPr/>
              </p14:nvContentPartPr>
              <p14:xfrm>
                <a:off x="11005810" y="5779022"/>
                <a:ext cx="177120" cy="6274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C0F4EC6-14CF-6C87-F18F-E9A3D733CC9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996810" y="5770022"/>
                  <a:ext cx="194760" cy="64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385D538-D2AE-4DD5-F8D9-ED7CE28C8950}"/>
                    </a:ext>
                  </a:extLst>
                </p14:cNvPr>
                <p14:cNvContentPartPr/>
                <p14:nvPr/>
              </p14:nvContentPartPr>
              <p14:xfrm>
                <a:off x="10743370" y="5845982"/>
                <a:ext cx="202680" cy="5644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385D538-D2AE-4DD5-F8D9-ED7CE28C895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734730" y="5836982"/>
                  <a:ext cx="220320" cy="58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B7183A9-707D-DAEC-18A8-093A8974B62B}"/>
                    </a:ext>
                  </a:extLst>
                </p14:cNvPr>
                <p14:cNvContentPartPr/>
                <p14:nvPr/>
              </p14:nvContentPartPr>
              <p14:xfrm>
                <a:off x="10487770" y="5881622"/>
                <a:ext cx="150840" cy="6372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B7183A9-707D-DAEC-18A8-093A8974B62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479130" y="5872982"/>
                  <a:ext cx="168480" cy="65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25341BC-580B-04EC-A185-A4ACC8CFFE08}"/>
                    </a:ext>
                  </a:extLst>
                </p14:cNvPr>
                <p14:cNvContentPartPr/>
                <p14:nvPr/>
              </p14:nvContentPartPr>
              <p14:xfrm>
                <a:off x="10293730" y="5892422"/>
                <a:ext cx="222120" cy="666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25341BC-580B-04EC-A185-A4ACC8CFFE0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284730" y="5883422"/>
                  <a:ext cx="239760" cy="68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16AB4D6-4594-0F36-6E0E-906CF06DAC07}"/>
                    </a:ext>
                  </a:extLst>
                </p14:cNvPr>
                <p14:cNvContentPartPr/>
                <p14:nvPr/>
              </p14:nvContentPartPr>
              <p14:xfrm>
                <a:off x="11020570" y="6360062"/>
                <a:ext cx="205560" cy="351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16AB4D6-4594-0F36-6E0E-906CF06DAC0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1011570" y="6351062"/>
                  <a:ext cx="223200" cy="369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6E12149-D9E9-1AC1-BE68-7673342BA4CE}"/>
                  </a:ext>
                </a:extLst>
              </p14:cNvPr>
              <p14:cNvContentPartPr/>
              <p14:nvPr/>
            </p14:nvContentPartPr>
            <p14:xfrm>
              <a:off x="1404970" y="216302"/>
              <a:ext cx="1738800" cy="576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6E12149-D9E9-1AC1-BE68-7673342BA4C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350970" y="108302"/>
                <a:ext cx="1846440" cy="27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7565741-E0C1-C372-0A85-A0B252E432B1}"/>
                  </a:ext>
                </a:extLst>
              </p14:cNvPr>
              <p14:cNvContentPartPr/>
              <p14:nvPr/>
            </p14:nvContentPartPr>
            <p14:xfrm>
              <a:off x="10029850" y="2434262"/>
              <a:ext cx="290520" cy="6735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7565741-E0C1-C372-0A85-A0B252E432B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975850" y="2326622"/>
                <a:ext cx="398160" cy="88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C7DFE3F-6F2D-C691-C644-4E7A0176A01A}"/>
                  </a:ext>
                </a:extLst>
              </p14:cNvPr>
              <p14:cNvContentPartPr/>
              <p14:nvPr/>
            </p14:nvContentPartPr>
            <p14:xfrm>
              <a:off x="10238650" y="2641622"/>
              <a:ext cx="71640" cy="644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C7DFE3F-6F2D-C691-C644-4E7A0176A01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185010" y="2533982"/>
                <a:ext cx="179280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357D4B78-9F77-4E8A-89D1-4D851BABC4E7}"/>
                  </a:ext>
                </a:extLst>
              </p14:cNvPr>
              <p14:cNvContentPartPr/>
              <p14:nvPr/>
            </p14:nvContentPartPr>
            <p14:xfrm>
              <a:off x="4450930" y="1071302"/>
              <a:ext cx="2312640" cy="572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357D4B78-9F77-4E8A-89D1-4D851BABC4E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397290" y="963662"/>
                <a:ext cx="2420280" cy="27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A4912419-208F-8A51-8ADE-31C3142C1588}"/>
                  </a:ext>
                </a:extLst>
              </p14:cNvPr>
              <p14:cNvContentPartPr/>
              <p14:nvPr/>
            </p14:nvContentPartPr>
            <p14:xfrm>
              <a:off x="9817090" y="5480942"/>
              <a:ext cx="818640" cy="1634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A4912419-208F-8A51-8ADE-31C3142C1588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763450" y="5372942"/>
                <a:ext cx="926280" cy="37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4287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13514C9-CD29-F480-0C58-59D638C792CA}"/>
                  </a:ext>
                </a:extLst>
              </p14:cNvPr>
              <p14:cNvContentPartPr/>
              <p14:nvPr/>
            </p14:nvContentPartPr>
            <p14:xfrm>
              <a:off x="890890" y="351809"/>
              <a:ext cx="1073160" cy="466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13514C9-CD29-F480-0C58-59D638C792C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2250" y="342809"/>
                <a:ext cx="1090800" cy="483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14A8951C-BFE6-910E-9266-A44A6B9995CF}"/>
              </a:ext>
            </a:extLst>
          </p:cNvPr>
          <p:cNvGrpSpPr/>
          <p:nvPr/>
        </p:nvGrpSpPr>
        <p:grpSpPr>
          <a:xfrm>
            <a:off x="2189410" y="278729"/>
            <a:ext cx="3233160" cy="510120"/>
            <a:chOff x="2189410" y="278729"/>
            <a:chExt cx="3233160" cy="51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174A9303-2ABA-27A4-F1B1-63A2D7DFE7E4}"/>
                    </a:ext>
                  </a:extLst>
                </p14:cNvPr>
                <p14:cNvContentPartPr/>
                <p14:nvPr/>
              </p14:nvContentPartPr>
              <p14:xfrm>
                <a:off x="2189410" y="278729"/>
                <a:ext cx="1700280" cy="5101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174A9303-2ABA-27A4-F1B1-63A2D7DFE7E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180770" y="269729"/>
                  <a:ext cx="1717920" cy="52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10DFB4B-BF7F-0679-4857-53C9170F683F}"/>
                    </a:ext>
                  </a:extLst>
                </p14:cNvPr>
                <p14:cNvContentPartPr/>
                <p14:nvPr/>
              </p14:nvContentPartPr>
              <p14:xfrm>
                <a:off x="2940730" y="351449"/>
                <a:ext cx="354960" cy="331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10DFB4B-BF7F-0679-4857-53C9170F683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932090" y="342449"/>
                  <a:ext cx="3726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C753BCD-5539-F248-52C0-E69DF1A33A5D}"/>
                    </a:ext>
                  </a:extLst>
                </p14:cNvPr>
                <p14:cNvContentPartPr/>
                <p14:nvPr/>
              </p14:nvContentPartPr>
              <p14:xfrm>
                <a:off x="4169770" y="317969"/>
                <a:ext cx="300600" cy="414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C753BCD-5539-F248-52C0-E69DF1A33A5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161130" y="309329"/>
                  <a:ext cx="318240" cy="43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D2CCC81-F274-CD4E-BA27-0C24A8A7B4E3}"/>
                    </a:ext>
                  </a:extLst>
                </p14:cNvPr>
                <p14:cNvContentPartPr/>
                <p14:nvPr/>
              </p14:nvContentPartPr>
              <p14:xfrm>
                <a:off x="4741450" y="293849"/>
                <a:ext cx="681120" cy="3355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D2CCC81-F274-CD4E-BA27-0C24A8A7B4E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732450" y="285209"/>
                  <a:ext cx="698760" cy="35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5697967-1213-50F0-9E62-87D4DF15AAD1}"/>
              </a:ext>
            </a:extLst>
          </p:cNvPr>
          <p:cNvGrpSpPr/>
          <p:nvPr/>
        </p:nvGrpSpPr>
        <p:grpSpPr>
          <a:xfrm>
            <a:off x="5627410" y="164609"/>
            <a:ext cx="1502280" cy="376560"/>
            <a:chOff x="5627410" y="164609"/>
            <a:chExt cx="1502280" cy="37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9FE2238-52DA-D4BA-C2EE-C39FBE18B5A0}"/>
                    </a:ext>
                  </a:extLst>
                </p14:cNvPr>
                <p14:cNvContentPartPr/>
                <p14:nvPr/>
              </p14:nvContentPartPr>
              <p14:xfrm>
                <a:off x="5627410" y="164609"/>
                <a:ext cx="1502280" cy="3765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9FE2238-52DA-D4BA-C2EE-C39FBE18B5A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618410" y="155969"/>
                  <a:ext cx="1519920" cy="39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1C33B46-DFE5-2284-1A8C-429CBDA60E3D}"/>
                    </a:ext>
                  </a:extLst>
                </p14:cNvPr>
                <p14:cNvContentPartPr/>
                <p14:nvPr/>
              </p14:nvContentPartPr>
              <p14:xfrm>
                <a:off x="6351010" y="290969"/>
                <a:ext cx="340200" cy="493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1C33B46-DFE5-2284-1A8C-429CBDA60E3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342370" y="281969"/>
                  <a:ext cx="357840" cy="66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F9A7C1E-D1CB-62A9-8D84-3540BA1ADDE2}"/>
                  </a:ext>
                </a:extLst>
              </p14:cNvPr>
              <p14:cNvContentPartPr/>
              <p14:nvPr/>
            </p14:nvContentPartPr>
            <p14:xfrm>
              <a:off x="8973970" y="290969"/>
              <a:ext cx="236160" cy="10548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F9A7C1E-D1CB-62A9-8D84-3540BA1ADDE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965330" y="281969"/>
                <a:ext cx="253800" cy="1072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BB79F591-37E2-BBB2-09B2-99931253B599}"/>
              </a:ext>
            </a:extLst>
          </p:cNvPr>
          <p:cNvGrpSpPr/>
          <p:nvPr/>
        </p:nvGrpSpPr>
        <p:grpSpPr>
          <a:xfrm>
            <a:off x="8366650" y="1559609"/>
            <a:ext cx="1354320" cy="55080"/>
            <a:chOff x="8366650" y="1559609"/>
            <a:chExt cx="1354320" cy="5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20FEA9B-29FE-03BC-9B3B-757368EE3BDD}"/>
                    </a:ext>
                  </a:extLst>
                </p14:cNvPr>
                <p14:cNvContentPartPr/>
                <p14:nvPr/>
              </p14:nvContentPartPr>
              <p14:xfrm>
                <a:off x="8366650" y="1589129"/>
                <a:ext cx="70920" cy="43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20FEA9B-29FE-03BC-9B3B-757368EE3BD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357650" y="1580129"/>
                  <a:ext cx="885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7B8FC2C-1054-EF1B-FBE5-3BF65589FBA3}"/>
                    </a:ext>
                  </a:extLst>
                </p14:cNvPr>
                <p14:cNvContentPartPr/>
                <p14:nvPr/>
              </p14:nvContentPartPr>
              <p14:xfrm>
                <a:off x="8620090" y="1597049"/>
                <a:ext cx="87840" cy="86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7B8FC2C-1054-EF1B-FBE5-3BF65589FBA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611450" y="1588409"/>
                  <a:ext cx="1054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34FB53A-7E3E-4391-DB4A-A15A41ECCDD7}"/>
                    </a:ext>
                  </a:extLst>
                </p14:cNvPr>
                <p14:cNvContentPartPr/>
                <p14:nvPr/>
              </p14:nvContentPartPr>
              <p14:xfrm>
                <a:off x="8810890" y="1588769"/>
                <a:ext cx="246240" cy="259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34FB53A-7E3E-4391-DB4A-A15A41ECCDD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802250" y="1579769"/>
                  <a:ext cx="2638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E71F305-48D8-8A61-7ABD-9E9D2CD0C9FD}"/>
                    </a:ext>
                  </a:extLst>
                </p14:cNvPr>
                <p14:cNvContentPartPr/>
                <p14:nvPr/>
              </p14:nvContentPartPr>
              <p14:xfrm>
                <a:off x="9157210" y="1565369"/>
                <a:ext cx="312480" cy="205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E71F305-48D8-8A61-7ABD-9E9D2CD0C9F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148570" y="1556729"/>
                  <a:ext cx="3301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1F07604-C54C-4F93-4BA5-3F232804D22C}"/>
                    </a:ext>
                  </a:extLst>
                </p14:cNvPr>
                <p14:cNvContentPartPr/>
                <p14:nvPr/>
              </p14:nvContentPartPr>
              <p14:xfrm>
                <a:off x="9652570" y="1559609"/>
                <a:ext cx="68400" cy="104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1F07604-C54C-4F93-4BA5-3F232804D22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643930" y="1550609"/>
                  <a:ext cx="8604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46A8961-E390-F6D0-457F-52BE249F7591}"/>
              </a:ext>
            </a:extLst>
          </p:cNvPr>
          <p:cNvGrpSpPr/>
          <p:nvPr/>
        </p:nvGrpSpPr>
        <p:grpSpPr>
          <a:xfrm>
            <a:off x="8859130" y="1797569"/>
            <a:ext cx="1075320" cy="985320"/>
            <a:chOff x="8859130" y="1797569"/>
            <a:chExt cx="1075320" cy="98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9C9A75E-7F70-AA22-D9AB-F569B4302DEF}"/>
                    </a:ext>
                  </a:extLst>
                </p14:cNvPr>
                <p14:cNvContentPartPr/>
                <p14:nvPr/>
              </p14:nvContentPartPr>
              <p14:xfrm>
                <a:off x="8923930" y="1845809"/>
                <a:ext cx="176760" cy="180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9C9A75E-7F70-AA22-D9AB-F569B4302DE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915290" y="1837169"/>
                  <a:ext cx="1944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99ED145-2DF8-2BE1-D52D-868BC89B4A75}"/>
                    </a:ext>
                  </a:extLst>
                </p14:cNvPr>
                <p14:cNvContentPartPr/>
                <p14:nvPr/>
              </p14:nvContentPartPr>
              <p14:xfrm>
                <a:off x="8859130" y="1884689"/>
                <a:ext cx="57240" cy="8888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99ED145-2DF8-2BE1-D52D-868BC89B4A7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850490" y="1876049"/>
                  <a:ext cx="74880" cy="90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181713F-30B6-515D-21A4-8864724F5821}"/>
                    </a:ext>
                  </a:extLst>
                </p14:cNvPr>
                <p14:cNvContentPartPr/>
                <p14:nvPr/>
              </p14:nvContentPartPr>
              <p14:xfrm>
                <a:off x="9003130" y="1867409"/>
                <a:ext cx="77040" cy="8722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181713F-30B6-515D-21A4-8864724F582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994130" y="1858769"/>
                  <a:ext cx="94680" cy="88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59531DA-7712-BBD1-6C86-FFD10B727882}"/>
                    </a:ext>
                  </a:extLst>
                </p14:cNvPr>
                <p14:cNvContentPartPr/>
                <p14:nvPr/>
              </p14:nvContentPartPr>
              <p14:xfrm>
                <a:off x="8900170" y="1865969"/>
                <a:ext cx="131400" cy="1328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59531DA-7712-BBD1-6C86-FFD10B72788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891170" y="1856969"/>
                  <a:ext cx="1490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95A0B24-1466-3E72-3F33-529731977FA3}"/>
                    </a:ext>
                  </a:extLst>
                </p14:cNvPr>
                <p14:cNvContentPartPr/>
                <p14:nvPr/>
              </p14:nvContentPartPr>
              <p14:xfrm>
                <a:off x="8907730" y="1952369"/>
                <a:ext cx="138240" cy="1375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95A0B24-1466-3E72-3F33-529731977FA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898730" y="1943369"/>
                  <a:ext cx="1558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F020C5B-1DF5-1E10-6956-909F0AEB6B55}"/>
                    </a:ext>
                  </a:extLst>
                </p14:cNvPr>
                <p14:cNvContentPartPr/>
                <p14:nvPr/>
              </p14:nvContentPartPr>
              <p14:xfrm>
                <a:off x="8886490" y="2062889"/>
                <a:ext cx="140400" cy="1555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F020C5B-1DF5-1E10-6956-909F0AEB6B5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877490" y="2054249"/>
                  <a:ext cx="1580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6AF74F1-3AFF-43FB-7135-D6D27BA99733}"/>
                    </a:ext>
                  </a:extLst>
                </p14:cNvPr>
                <p14:cNvContentPartPr/>
                <p14:nvPr/>
              </p14:nvContentPartPr>
              <p14:xfrm>
                <a:off x="8863450" y="2155049"/>
                <a:ext cx="171000" cy="3268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6AF74F1-3AFF-43FB-7135-D6D27BA9973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854450" y="2146409"/>
                  <a:ext cx="18864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FF9F41D-B464-03E5-CBD8-72FC6B48014D}"/>
                    </a:ext>
                  </a:extLst>
                </p14:cNvPr>
                <p14:cNvContentPartPr/>
                <p14:nvPr/>
              </p14:nvContentPartPr>
              <p14:xfrm>
                <a:off x="8919250" y="2441609"/>
                <a:ext cx="99000" cy="1180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FF9F41D-B464-03E5-CBD8-72FC6B48014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910610" y="2432969"/>
                  <a:ext cx="1166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16C0F8A-1FE1-B30F-32AB-056AE4E7CB66}"/>
                    </a:ext>
                  </a:extLst>
                </p14:cNvPr>
                <p14:cNvContentPartPr/>
                <p14:nvPr/>
              </p14:nvContentPartPr>
              <p14:xfrm>
                <a:off x="8859490" y="2527649"/>
                <a:ext cx="160560" cy="2552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16C0F8A-1FE1-B30F-32AB-056AE4E7CB6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850850" y="2519009"/>
                  <a:ext cx="17820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A86BABB-ABA2-2DC7-5BAE-C91E974562FF}"/>
                    </a:ext>
                  </a:extLst>
                </p14:cNvPr>
                <p14:cNvContentPartPr/>
                <p14:nvPr/>
              </p14:nvContentPartPr>
              <p14:xfrm>
                <a:off x="9206530" y="1889009"/>
                <a:ext cx="118080" cy="122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A86BABB-ABA2-2DC7-5BAE-C91E974562F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197530" y="1880009"/>
                  <a:ext cx="1357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4F2A5B1-A068-16A5-4D0A-1E5C72CDB70A}"/>
                    </a:ext>
                  </a:extLst>
                </p14:cNvPr>
                <p14:cNvContentPartPr/>
                <p14:nvPr/>
              </p14:nvContentPartPr>
              <p14:xfrm>
                <a:off x="9434410" y="1851929"/>
                <a:ext cx="139680" cy="1440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4F2A5B1-A068-16A5-4D0A-1E5C72CDB70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425410" y="1842929"/>
                  <a:ext cx="1573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E68B57D-FCAD-3DEE-72D4-6EAC932A20E8}"/>
                    </a:ext>
                  </a:extLst>
                </p14:cNvPr>
                <p14:cNvContentPartPr/>
                <p14:nvPr/>
              </p14:nvContentPartPr>
              <p14:xfrm>
                <a:off x="9638170" y="1884689"/>
                <a:ext cx="136080" cy="1353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E68B57D-FCAD-3DEE-72D4-6EAC932A20E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629170" y="1875689"/>
                  <a:ext cx="1537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F1DF8E5-0C86-9645-AF78-070F658C63A7}"/>
                    </a:ext>
                  </a:extLst>
                </p14:cNvPr>
                <p14:cNvContentPartPr/>
                <p14:nvPr/>
              </p14:nvContentPartPr>
              <p14:xfrm>
                <a:off x="9837250" y="1797569"/>
                <a:ext cx="97200" cy="810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F1DF8E5-0C86-9645-AF78-070F658C63A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828610" y="1788569"/>
                  <a:ext cx="114840" cy="9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CEB2FBD-88D2-FA5E-2535-8DF34E8F680B}"/>
              </a:ext>
            </a:extLst>
          </p:cNvPr>
          <p:cNvGrpSpPr/>
          <p:nvPr/>
        </p:nvGrpSpPr>
        <p:grpSpPr>
          <a:xfrm>
            <a:off x="9241810" y="1122929"/>
            <a:ext cx="731520" cy="224280"/>
            <a:chOff x="9241810" y="1122929"/>
            <a:chExt cx="731520" cy="22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B2AA047-1B65-90BE-1436-4B466731621B}"/>
                    </a:ext>
                  </a:extLst>
                </p14:cNvPr>
                <p14:cNvContentPartPr/>
                <p14:nvPr/>
              </p14:nvContentPartPr>
              <p14:xfrm>
                <a:off x="9287170" y="1224449"/>
                <a:ext cx="9720" cy="1126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B2AA047-1B65-90BE-1436-4B466731621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278170" y="1215809"/>
                  <a:ext cx="273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B0D7E14-8944-BD43-03BF-2EB140CABDA9}"/>
                    </a:ext>
                  </a:extLst>
                </p14:cNvPr>
                <p14:cNvContentPartPr/>
                <p14:nvPr/>
              </p14:nvContentPartPr>
              <p14:xfrm>
                <a:off x="9241810" y="1302569"/>
                <a:ext cx="106920" cy="144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B0D7E14-8944-BD43-03BF-2EB140CABDA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232810" y="1293929"/>
                  <a:ext cx="1245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FCBD862-6FEA-523B-9B61-5B567419BF2B}"/>
                    </a:ext>
                  </a:extLst>
                </p14:cNvPr>
                <p14:cNvContentPartPr/>
                <p14:nvPr/>
              </p14:nvContentPartPr>
              <p14:xfrm>
                <a:off x="9422170" y="1248209"/>
                <a:ext cx="158040" cy="860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FCBD862-6FEA-523B-9B61-5B567419BF2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413170" y="1239569"/>
                  <a:ext cx="1756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07E1207-E207-D664-7700-FA2487C42074}"/>
                    </a:ext>
                  </a:extLst>
                </p14:cNvPr>
                <p14:cNvContentPartPr/>
                <p14:nvPr/>
              </p14:nvContentPartPr>
              <p14:xfrm>
                <a:off x="9678850" y="1270529"/>
                <a:ext cx="116640" cy="766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07E1207-E207-D664-7700-FA2487C4207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669850" y="1261889"/>
                  <a:ext cx="1342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FD1E54C-7FD1-C470-EA21-CAEE78A2E16D}"/>
                    </a:ext>
                  </a:extLst>
                </p14:cNvPr>
                <p14:cNvContentPartPr/>
                <p14:nvPr/>
              </p14:nvContentPartPr>
              <p14:xfrm>
                <a:off x="9856690" y="1122929"/>
                <a:ext cx="116640" cy="1285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FD1E54C-7FD1-C470-EA21-CAEE78A2E16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848050" y="1114289"/>
                  <a:ext cx="134280" cy="146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0DB354FC-59EE-59C2-5539-D248DF5C3402}"/>
                  </a:ext>
                </a:extLst>
              </p14:cNvPr>
              <p14:cNvContentPartPr/>
              <p14:nvPr/>
            </p14:nvContentPartPr>
            <p14:xfrm>
              <a:off x="8922490" y="1908809"/>
              <a:ext cx="122760" cy="7995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0DB354FC-59EE-59C2-5539-D248DF5C340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8868490" y="1800809"/>
                <a:ext cx="230400" cy="10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3EDF4663-7395-56CB-EC03-916858E34BA6}"/>
                  </a:ext>
                </a:extLst>
              </p14:cNvPr>
              <p14:cNvContentPartPr/>
              <p14:nvPr/>
            </p14:nvContentPartPr>
            <p14:xfrm>
              <a:off x="4439770" y="2062529"/>
              <a:ext cx="1395720" cy="4838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3EDF4663-7395-56CB-EC03-916858E34BA6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430770" y="2053529"/>
                <a:ext cx="1413360" cy="50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68284833-553D-1168-71AB-3BECCD638518}"/>
                  </a:ext>
                </a:extLst>
              </p14:cNvPr>
              <p14:cNvContentPartPr/>
              <p14:nvPr/>
            </p14:nvContentPartPr>
            <p14:xfrm>
              <a:off x="5637130" y="2117969"/>
              <a:ext cx="16560" cy="129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68284833-553D-1168-71AB-3BECCD638518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628130" y="2109329"/>
                <a:ext cx="3420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86926DBA-6390-CD8C-4142-15F86198FE4D}"/>
                  </a:ext>
                </a:extLst>
              </p14:cNvPr>
              <p14:cNvContentPartPr/>
              <p14:nvPr/>
            </p14:nvContentPartPr>
            <p14:xfrm>
              <a:off x="5354170" y="2103569"/>
              <a:ext cx="332280" cy="201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86926DBA-6390-CD8C-4142-15F86198FE4D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345170" y="2094929"/>
                <a:ext cx="34992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D97D9565-4671-6419-759A-40A44196815E}"/>
                  </a:ext>
                </a:extLst>
              </p14:cNvPr>
              <p14:cNvContentPartPr/>
              <p14:nvPr/>
            </p14:nvContentPartPr>
            <p14:xfrm>
              <a:off x="6072370" y="2161529"/>
              <a:ext cx="1235520" cy="3304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D97D9565-4671-6419-759A-40A44196815E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063730" y="2152529"/>
                <a:ext cx="1253160" cy="348120"/>
              </a:xfrm>
              <a:prstGeom prst="rect">
                <a:avLst/>
              </a:prstGeom>
            </p:spPr>
          </p:pic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F5A8DB9F-E184-E43C-00F1-ED21FE3081A7}"/>
              </a:ext>
            </a:extLst>
          </p:cNvPr>
          <p:cNvGrpSpPr/>
          <p:nvPr/>
        </p:nvGrpSpPr>
        <p:grpSpPr>
          <a:xfrm>
            <a:off x="1679650" y="2067929"/>
            <a:ext cx="2944440" cy="952560"/>
            <a:chOff x="1679650" y="2067929"/>
            <a:chExt cx="2944440" cy="95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0BEBB55-7AB3-4687-3142-37DAAD686616}"/>
                    </a:ext>
                  </a:extLst>
                </p14:cNvPr>
                <p14:cNvContentPartPr/>
                <p14:nvPr/>
              </p14:nvContentPartPr>
              <p14:xfrm>
                <a:off x="1679650" y="2122649"/>
                <a:ext cx="973440" cy="4395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0BEBB55-7AB3-4687-3142-37DAAD68661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670650" y="2113649"/>
                  <a:ext cx="991080" cy="45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2319AD7-DD06-C7EB-832B-5E809AF50CAA}"/>
                    </a:ext>
                  </a:extLst>
                </p14:cNvPr>
                <p14:cNvContentPartPr/>
                <p14:nvPr/>
              </p14:nvContentPartPr>
              <p14:xfrm>
                <a:off x="2882050" y="2130569"/>
                <a:ext cx="439560" cy="3333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2319AD7-DD06-C7EB-832B-5E809AF50CA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873410" y="2121929"/>
                  <a:ext cx="45720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B5220EE-1C08-5289-0AB4-552EA178FF4B}"/>
                    </a:ext>
                  </a:extLst>
                </p14:cNvPr>
                <p14:cNvContentPartPr/>
                <p14:nvPr/>
              </p14:nvContentPartPr>
              <p14:xfrm>
                <a:off x="3445450" y="2191049"/>
                <a:ext cx="233640" cy="3654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B5220EE-1C08-5289-0AB4-552EA178FF4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436810" y="2182049"/>
                  <a:ext cx="25128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9626D9B-3C5E-77F3-B025-66B2D1806A21}"/>
                    </a:ext>
                  </a:extLst>
                </p14:cNvPr>
                <p14:cNvContentPartPr/>
                <p14:nvPr/>
              </p14:nvContentPartPr>
              <p14:xfrm>
                <a:off x="3855850" y="2067929"/>
                <a:ext cx="504360" cy="3844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9626D9B-3C5E-77F3-B025-66B2D1806A2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847210" y="2059289"/>
                  <a:ext cx="522000" cy="40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4B809809-C129-BBB1-4A47-028B9D81F67E}"/>
                    </a:ext>
                  </a:extLst>
                </p14:cNvPr>
                <p14:cNvContentPartPr/>
                <p14:nvPr/>
              </p14:nvContentPartPr>
              <p14:xfrm>
                <a:off x="3908410" y="2273489"/>
                <a:ext cx="157680" cy="129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4B809809-C129-BBB1-4A47-028B9D81F67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899770" y="2264849"/>
                  <a:ext cx="1753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40A38DB1-1C14-DFFA-62D0-4924F1892DA4}"/>
                    </a:ext>
                  </a:extLst>
                </p14:cNvPr>
                <p14:cNvContentPartPr/>
                <p14:nvPr/>
              </p14:nvContentPartPr>
              <p14:xfrm>
                <a:off x="1809610" y="2620169"/>
                <a:ext cx="1035000" cy="3639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40A38DB1-1C14-DFFA-62D0-4924F1892DA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800970" y="2611529"/>
                  <a:ext cx="105264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119CD2C6-049F-B67D-DD0E-6BF326371914}"/>
                    </a:ext>
                  </a:extLst>
                </p14:cNvPr>
                <p14:cNvContentPartPr/>
                <p14:nvPr/>
              </p14:nvContentPartPr>
              <p14:xfrm>
                <a:off x="2438170" y="2744729"/>
                <a:ext cx="265320" cy="280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119CD2C6-049F-B67D-DD0E-6BF32637191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429530" y="2736089"/>
                  <a:ext cx="2829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173FBAA3-CCDF-7C95-4E3B-25491529754D}"/>
                    </a:ext>
                  </a:extLst>
                </p14:cNvPr>
                <p14:cNvContentPartPr/>
                <p14:nvPr/>
              </p14:nvContentPartPr>
              <p14:xfrm>
                <a:off x="2133250" y="2693249"/>
                <a:ext cx="275760" cy="403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173FBAA3-CCDF-7C95-4E3B-25491529754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124250" y="2684609"/>
                  <a:ext cx="2934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151AAD4-A2CD-2764-B513-8C19B4A81C8B}"/>
                    </a:ext>
                  </a:extLst>
                </p14:cNvPr>
                <p14:cNvContentPartPr/>
                <p14:nvPr/>
              </p14:nvContentPartPr>
              <p14:xfrm>
                <a:off x="3045130" y="2803769"/>
                <a:ext cx="551520" cy="1551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151AAD4-A2CD-2764-B513-8C19B4A81C8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036130" y="2794769"/>
                  <a:ext cx="5691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DE9956E-7F09-D727-3CA1-430551C184C9}"/>
                    </a:ext>
                  </a:extLst>
                </p14:cNvPr>
                <p14:cNvContentPartPr/>
                <p14:nvPr/>
              </p14:nvContentPartPr>
              <p14:xfrm>
                <a:off x="3860530" y="2559329"/>
                <a:ext cx="763560" cy="4611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FDE9956E-7F09-D727-3CA1-430551C184C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851890" y="2550329"/>
                  <a:ext cx="781200" cy="47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09464B0B-E078-937D-A67D-C0737757C3F2}"/>
                  </a:ext>
                </a:extLst>
              </p14:cNvPr>
              <p14:cNvContentPartPr/>
              <p14:nvPr/>
            </p14:nvContentPartPr>
            <p14:xfrm>
              <a:off x="7014850" y="2395169"/>
              <a:ext cx="1695960" cy="2325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09464B0B-E078-937D-A67D-C0737757C3F2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006210" y="2386529"/>
                <a:ext cx="1713600" cy="2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40F3DF41-F3DF-7C2C-C05C-21DD9B39751E}"/>
                  </a:ext>
                </a:extLst>
              </p14:cNvPr>
              <p14:cNvContentPartPr/>
              <p14:nvPr/>
            </p14:nvContentPartPr>
            <p14:xfrm>
              <a:off x="1879450" y="3709889"/>
              <a:ext cx="198000" cy="2757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40F3DF41-F3DF-7C2C-C05C-21DD9B39751E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870810" y="3700889"/>
                <a:ext cx="215640" cy="29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16864F70-CF33-B0B1-5E38-F4C948E7C273}"/>
                  </a:ext>
                </a:extLst>
              </p14:cNvPr>
              <p14:cNvContentPartPr/>
              <p14:nvPr/>
            </p14:nvContentPartPr>
            <p14:xfrm>
              <a:off x="2110210" y="3877649"/>
              <a:ext cx="1057320" cy="12600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16864F70-CF33-B0B1-5E38-F4C948E7C273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2101570" y="3868649"/>
                <a:ext cx="1074960" cy="143640"/>
              </a:xfrm>
              <a:prstGeom prst="rect">
                <a:avLst/>
              </a:prstGeom>
            </p:spPr>
          </p:pic>
        </mc:Fallback>
      </mc:AlternateContent>
      <p:grpSp>
        <p:nvGrpSpPr>
          <p:cNvPr id="70" name="Group 69">
            <a:extLst>
              <a:ext uri="{FF2B5EF4-FFF2-40B4-BE49-F238E27FC236}">
                <a16:creationId xmlns:a16="http://schemas.microsoft.com/office/drawing/2014/main" id="{1A21EAEB-8812-2DA4-E8E2-335C1A78463D}"/>
              </a:ext>
            </a:extLst>
          </p:cNvPr>
          <p:cNvGrpSpPr/>
          <p:nvPr/>
        </p:nvGrpSpPr>
        <p:grpSpPr>
          <a:xfrm>
            <a:off x="3499450" y="3719249"/>
            <a:ext cx="1461240" cy="375480"/>
            <a:chOff x="3499450" y="3719249"/>
            <a:chExt cx="1461240" cy="37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E14369F2-7A41-BE07-9ABF-F2A9374AAF73}"/>
                    </a:ext>
                  </a:extLst>
                </p14:cNvPr>
                <p14:cNvContentPartPr/>
                <p14:nvPr/>
              </p14:nvContentPartPr>
              <p14:xfrm>
                <a:off x="3499450" y="3874769"/>
                <a:ext cx="190080" cy="536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E14369F2-7A41-BE07-9ABF-F2A9374AAF7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490450" y="3865769"/>
                  <a:ext cx="2077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FFAEA118-1746-6D67-1672-B81B7645A744}"/>
                    </a:ext>
                  </a:extLst>
                </p14:cNvPr>
                <p14:cNvContentPartPr/>
                <p14:nvPr/>
              </p14:nvContentPartPr>
              <p14:xfrm>
                <a:off x="3525010" y="3950009"/>
                <a:ext cx="195840" cy="356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FFAEA118-1746-6D67-1672-B81B7645A74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516370" y="3941369"/>
                  <a:ext cx="2134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3878FDE-4DB3-10AE-B5A7-3EA65EAB9785}"/>
                    </a:ext>
                  </a:extLst>
                </p14:cNvPr>
                <p14:cNvContentPartPr/>
                <p14:nvPr/>
              </p14:nvContentPartPr>
              <p14:xfrm>
                <a:off x="3878890" y="3772529"/>
                <a:ext cx="669240" cy="2430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3878FDE-4DB3-10AE-B5A7-3EA65EAB978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870250" y="3763529"/>
                  <a:ext cx="68688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06013454-3835-D665-94A9-141DA26BD430}"/>
                    </a:ext>
                  </a:extLst>
                </p14:cNvPr>
                <p14:cNvContentPartPr/>
                <p14:nvPr/>
              </p14:nvContentPartPr>
              <p14:xfrm>
                <a:off x="4721290" y="3719249"/>
                <a:ext cx="239400" cy="3754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06013454-3835-D665-94A9-141DA26BD43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712650" y="3710249"/>
                  <a:ext cx="257040" cy="39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17128069-41CF-6A1D-3E34-28EB98E4BB00}"/>
              </a:ext>
            </a:extLst>
          </p:cNvPr>
          <p:cNvGrpSpPr/>
          <p:nvPr/>
        </p:nvGrpSpPr>
        <p:grpSpPr>
          <a:xfrm>
            <a:off x="5240410" y="3632129"/>
            <a:ext cx="1407240" cy="350640"/>
            <a:chOff x="5240410" y="3632129"/>
            <a:chExt cx="1407240" cy="35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6500E5CE-FA1E-A2D4-52D2-CFC9399E0E86}"/>
                    </a:ext>
                  </a:extLst>
                </p14:cNvPr>
                <p14:cNvContentPartPr/>
                <p14:nvPr/>
              </p14:nvContentPartPr>
              <p14:xfrm>
                <a:off x="5240410" y="3632129"/>
                <a:ext cx="1407240" cy="3506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6500E5CE-FA1E-A2D4-52D2-CFC9399E0E8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231770" y="3623129"/>
                  <a:ext cx="142488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A854AEB4-3EC8-FC6E-7624-61E4328368C5}"/>
                    </a:ext>
                  </a:extLst>
                </p14:cNvPr>
                <p14:cNvContentPartPr/>
                <p14:nvPr/>
              </p14:nvContentPartPr>
              <p14:xfrm>
                <a:off x="6055090" y="3749129"/>
                <a:ext cx="25920" cy="104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A854AEB4-3EC8-FC6E-7624-61E4328368C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046090" y="3740129"/>
                  <a:ext cx="435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442E963A-9736-A0B6-5B1D-5F769D763A47}"/>
                    </a:ext>
                  </a:extLst>
                </p14:cNvPr>
                <p14:cNvContentPartPr/>
                <p14:nvPr/>
              </p14:nvContentPartPr>
              <p14:xfrm>
                <a:off x="5817850" y="3744809"/>
                <a:ext cx="286200" cy="212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442E963A-9736-A0B6-5B1D-5F769D763A4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808850" y="3735809"/>
                  <a:ext cx="3038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1706A251-3E1D-F429-8CBD-E78B50A7BD7C}"/>
                    </a:ext>
                  </a:extLst>
                </p14:cNvPr>
                <p14:cNvContentPartPr/>
                <p14:nvPr/>
              </p14:nvContentPartPr>
              <p14:xfrm>
                <a:off x="5931610" y="3835889"/>
                <a:ext cx="105840" cy="1144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1706A251-3E1D-F429-8CBD-E78B50A7BD7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922970" y="3826889"/>
                  <a:ext cx="123480" cy="13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C8BEC9EB-1C2C-29A0-F144-22EF7EC551F6}"/>
              </a:ext>
            </a:extLst>
          </p:cNvPr>
          <p:cNvGrpSpPr/>
          <p:nvPr/>
        </p:nvGrpSpPr>
        <p:grpSpPr>
          <a:xfrm>
            <a:off x="6826570" y="3681449"/>
            <a:ext cx="400320" cy="273960"/>
            <a:chOff x="6826570" y="3681449"/>
            <a:chExt cx="400320" cy="27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39B13CA2-FFB2-DB6E-5634-36E06C0FF7A7}"/>
                    </a:ext>
                  </a:extLst>
                </p14:cNvPr>
                <p14:cNvContentPartPr/>
                <p14:nvPr/>
              </p14:nvContentPartPr>
              <p14:xfrm>
                <a:off x="6826570" y="3784409"/>
                <a:ext cx="400320" cy="1710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39B13CA2-FFB2-DB6E-5634-36E06C0FF7A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817570" y="3775409"/>
                  <a:ext cx="41796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5E588F0C-3CA4-CDD2-6976-D69D26DDF9D6}"/>
                    </a:ext>
                  </a:extLst>
                </p14:cNvPr>
                <p14:cNvContentPartPr/>
                <p14:nvPr/>
              </p14:nvContentPartPr>
              <p14:xfrm>
                <a:off x="6919450" y="3681449"/>
                <a:ext cx="42120" cy="122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5E588F0C-3CA4-CDD2-6976-D69D26DDF9D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910450" y="3672809"/>
                  <a:ext cx="5976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54C1EAD6-830E-B946-CC95-8AF468604FB0}"/>
              </a:ext>
            </a:extLst>
          </p:cNvPr>
          <p:cNvGrpSpPr/>
          <p:nvPr/>
        </p:nvGrpSpPr>
        <p:grpSpPr>
          <a:xfrm>
            <a:off x="7497970" y="3541409"/>
            <a:ext cx="1478520" cy="555480"/>
            <a:chOff x="7497970" y="3541409"/>
            <a:chExt cx="1478520" cy="55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95C0B31A-E195-0601-9106-4EC74190CA43}"/>
                    </a:ext>
                  </a:extLst>
                </p14:cNvPr>
                <p14:cNvContentPartPr/>
                <p14:nvPr/>
              </p14:nvContentPartPr>
              <p14:xfrm>
                <a:off x="7497970" y="3541409"/>
                <a:ext cx="1478520" cy="5554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95C0B31A-E195-0601-9106-4EC74190CA4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489330" y="3532409"/>
                  <a:ext cx="1496160" cy="57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D49CB191-EFA4-918F-B221-C6D5B83F85EE}"/>
                    </a:ext>
                  </a:extLst>
                </p14:cNvPr>
                <p14:cNvContentPartPr/>
                <p14:nvPr/>
              </p14:nvContentPartPr>
              <p14:xfrm>
                <a:off x="8670490" y="3640049"/>
                <a:ext cx="79200" cy="46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D49CB191-EFA4-918F-B221-C6D5B83F85E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661850" y="3631409"/>
                  <a:ext cx="968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34CEEBA1-59BB-BCF1-9002-0BEB48C1936A}"/>
                    </a:ext>
                  </a:extLst>
                </p14:cNvPr>
                <p14:cNvContentPartPr/>
                <p14:nvPr/>
              </p14:nvContentPartPr>
              <p14:xfrm>
                <a:off x="8351890" y="3620969"/>
                <a:ext cx="292680" cy="421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34CEEBA1-59BB-BCF1-9002-0BEB48C1936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342890" y="3612329"/>
                  <a:ext cx="310320" cy="59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3ED97A9D-1CF1-BCA1-A0BF-5D862DB36444}"/>
                  </a:ext>
                </a:extLst>
              </p14:cNvPr>
              <p14:cNvContentPartPr/>
              <p14:nvPr/>
            </p14:nvContentPartPr>
            <p14:xfrm>
              <a:off x="9223810" y="3721409"/>
              <a:ext cx="1116360" cy="31392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3ED97A9D-1CF1-BCA1-A0BF-5D862DB36444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9214810" y="3712769"/>
                <a:ext cx="1134000" cy="331560"/>
              </a:xfrm>
              <a:prstGeom prst="rect">
                <a:avLst/>
              </a:prstGeom>
            </p:spPr>
          </p:pic>
        </mc:Fallback>
      </mc:AlternateContent>
      <p:grpSp>
        <p:nvGrpSpPr>
          <p:cNvPr id="89" name="Group 88">
            <a:extLst>
              <a:ext uri="{FF2B5EF4-FFF2-40B4-BE49-F238E27FC236}">
                <a16:creationId xmlns:a16="http://schemas.microsoft.com/office/drawing/2014/main" id="{8CE52093-D801-34D8-CA3C-1C0DC6F52BA1}"/>
              </a:ext>
            </a:extLst>
          </p:cNvPr>
          <p:cNvGrpSpPr/>
          <p:nvPr/>
        </p:nvGrpSpPr>
        <p:grpSpPr>
          <a:xfrm>
            <a:off x="10582810" y="3493169"/>
            <a:ext cx="1031760" cy="435600"/>
            <a:chOff x="10582810" y="3493169"/>
            <a:chExt cx="1031760" cy="43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523B0416-9182-D203-C78F-C6D374B8BB29}"/>
                    </a:ext>
                  </a:extLst>
                </p14:cNvPr>
                <p14:cNvContentPartPr/>
                <p14:nvPr/>
              </p14:nvContentPartPr>
              <p14:xfrm>
                <a:off x="10582810" y="3493169"/>
                <a:ext cx="1031760" cy="4356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523B0416-9182-D203-C78F-C6D374B8BB2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573810" y="3484529"/>
                  <a:ext cx="1049400" cy="45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405D9F1F-B0BF-83F2-30AD-5832DD462E39}"/>
                    </a:ext>
                  </a:extLst>
                </p14:cNvPr>
                <p14:cNvContentPartPr/>
                <p14:nvPr/>
              </p14:nvContentPartPr>
              <p14:xfrm>
                <a:off x="11163490" y="3668849"/>
                <a:ext cx="260640" cy="162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405D9F1F-B0BF-83F2-30AD-5832DD462E39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1154490" y="3660209"/>
                  <a:ext cx="2782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E9CAAFF6-2629-8E3B-A2E7-FFD732B8094E}"/>
                    </a:ext>
                  </a:extLst>
                </p14:cNvPr>
                <p14:cNvContentPartPr/>
                <p14:nvPr/>
              </p14:nvContentPartPr>
              <p14:xfrm>
                <a:off x="10779370" y="3683249"/>
                <a:ext cx="221760" cy="118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E9CAAFF6-2629-8E3B-A2E7-FFD732B8094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770730" y="3674609"/>
                  <a:ext cx="23940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4347633B-1EF6-73E4-A1A1-C84007E3E47C}"/>
              </a:ext>
            </a:extLst>
          </p:cNvPr>
          <p:cNvGrpSpPr/>
          <p:nvPr/>
        </p:nvGrpSpPr>
        <p:grpSpPr>
          <a:xfrm>
            <a:off x="1966570" y="4501169"/>
            <a:ext cx="5340600" cy="675360"/>
            <a:chOff x="1966570" y="4501169"/>
            <a:chExt cx="5340600" cy="67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B61EF6B-A13D-3DFF-E7F3-3BFE7D00BE8C}"/>
                    </a:ext>
                  </a:extLst>
                </p14:cNvPr>
                <p14:cNvContentPartPr/>
                <p14:nvPr/>
              </p14:nvContentPartPr>
              <p14:xfrm>
                <a:off x="1968010" y="4689089"/>
                <a:ext cx="133920" cy="2653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B61EF6B-A13D-3DFF-E7F3-3BFE7D00BE8C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959010" y="4680449"/>
                  <a:ext cx="15156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00B48EBB-8160-C9DF-1220-22D178935880}"/>
                    </a:ext>
                  </a:extLst>
                </p14:cNvPr>
                <p14:cNvContentPartPr/>
                <p14:nvPr/>
              </p14:nvContentPartPr>
              <p14:xfrm>
                <a:off x="1966570" y="4676129"/>
                <a:ext cx="298080" cy="331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00B48EBB-8160-C9DF-1220-22D17893588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957570" y="4667129"/>
                  <a:ext cx="3157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54C60290-ED97-5B14-849B-E324D71BC8F6}"/>
                    </a:ext>
                  </a:extLst>
                </p14:cNvPr>
                <p14:cNvContentPartPr/>
                <p14:nvPr/>
              </p14:nvContentPartPr>
              <p14:xfrm>
                <a:off x="2230810" y="4501169"/>
                <a:ext cx="684720" cy="4802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54C60290-ED97-5B14-849B-E324D71BC8F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221810" y="4492529"/>
                  <a:ext cx="702360" cy="49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86524233-8DD7-5229-42F8-B0380CA80613}"/>
                    </a:ext>
                  </a:extLst>
                </p14:cNvPr>
                <p14:cNvContentPartPr/>
                <p14:nvPr/>
              </p14:nvContentPartPr>
              <p14:xfrm>
                <a:off x="2769010" y="4721489"/>
                <a:ext cx="18360" cy="50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86524233-8DD7-5229-42F8-B0380CA80613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760370" y="4712849"/>
                  <a:ext cx="360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02EDDE6B-8073-D2C4-1EF8-11C918539947}"/>
                    </a:ext>
                  </a:extLst>
                </p14:cNvPr>
                <p14:cNvContentPartPr/>
                <p14:nvPr/>
              </p14:nvContentPartPr>
              <p14:xfrm>
                <a:off x="3150610" y="4654889"/>
                <a:ext cx="1177200" cy="5216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02EDDE6B-8073-D2C4-1EF8-11C91853994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141970" y="4645889"/>
                  <a:ext cx="1194840" cy="53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7EA8ED8A-C629-0D0E-C1B0-1F84E499C4BB}"/>
                    </a:ext>
                  </a:extLst>
                </p14:cNvPr>
                <p14:cNvContentPartPr/>
                <p14:nvPr/>
              </p14:nvContentPartPr>
              <p14:xfrm>
                <a:off x="4491610" y="4845689"/>
                <a:ext cx="352800" cy="1202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7EA8ED8A-C629-0D0E-C1B0-1F84E499C4BB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482610" y="4837049"/>
                  <a:ext cx="3704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F6477CAA-054C-958C-5C40-7A61DB4B259F}"/>
                    </a:ext>
                  </a:extLst>
                </p14:cNvPr>
                <p14:cNvContentPartPr/>
                <p14:nvPr/>
              </p14:nvContentPartPr>
              <p14:xfrm>
                <a:off x="4606450" y="4720409"/>
                <a:ext cx="14760" cy="75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F6477CAA-054C-958C-5C40-7A61DB4B259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597450" y="4711409"/>
                  <a:ext cx="324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5E962C79-D9A2-4E41-300F-DE6F9187676B}"/>
                    </a:ext>
                  </a:extLst>
                </p14:cNvPr>
                <p14:cNvContentPartPr/>
                <p14:nvPr/>
              </p14:nvContentPartPr>
              <p14:xfrm>
                <a:off x="5075170" y="4581089"/>
                <a:ext cx="604440" cy="3729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5E962C79-D9A2-4E41-300F-DE6F9187676B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066170" y="4572449"/>
                  <a:ext cx="622080" cy="3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7A6F8ED-23DC-CC47-BF03-2A434FBEEA58}"/>
                    </a:ext>
                  </a:extLst>
                </p14:cNvPr>
                <p14:cNvContentPartPr/>
                <p14:nvPr/>
              </p14:nvContentPartPr>
              <p14:xfrm>
                <a:off x="5519770" y="4720409"/>
                <a:ext cx="185760" cy="320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7A6F8ED-23DC-CC47-BF03-2A434FBEEA58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510770" y="4711409"/>
                  <a:ext cx="2034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25011B07-BB83-3FF0-C804-1A0F173B3FE8}"/>
                    </a:ext>
                  </a:extLst>
                </p14:cNvPr>
                <p14:cNvContentPartPr/>
                <p14:nvPr/>
              </p14:nvContentPartPr>
              <p14:xfrm>
                <a:off x="5883370" y="4508729"/>
                <a:ext cx="1423800" cy="4179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25011B07-BB83-3FF0-C804-1A0F173B3FE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874730" y="4499729"/>
                  <a:ext cx="1441440" cy="43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244C39E2-CFE4-BF94-0FAE-B80B26C014E2}"/>
              </a:ext>
            </a:extLst>
          </p:cNvPr>
          <p:cNvGrpSpPr/>
          <p:nvPr/>
        </p:nvGrpSpPr>
        <p:grpSpPr>
          <a:xfrm>
            <a:off x="7415530" y="4520969"/>
            <a:ext cx="2692800" cy="425880"/>
            <a:chOff x="7415530" y="4520969"/>
            <a:chExt cx="2692800" cy="42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1C01145A-1534-D6E3-3406-C292D5D5855C}"/>
                    </a:ext>
                  </a:extLst>
                </p14:cNvPr>
                <p14:cNvContentPartPr/>
                <p14:nvPr/>
              </p14:nvContentPartPr>
              <p14:xfrm>
                <a:off x="7415530" y="4535369"/>
                <a:ext cx="1560960" cy="4114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1C01145A-1534-D6E3-3406-C292D5D5855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406890" y="4526729"/>
                  <a:ext cx="1578600" cy="42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F703BE64-03F7-FC90-D424-5CB695628A2D}"/>
                    </a:ext>
                  </a:extLst>
                </p14:cNvPr>
                <p14:cNvContentPartPr/>
                <p14:nvPr/>
              </p14:nvContentPartPr>
              <p14:xfrm>
                <a:off x="9095650" y="4520969"/>
                <a:ext cx="446400" cy="4114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F703BE64-03F7-FC90-D424-5CB695628A2D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087010" y="4512329"/>
                  <a:ext cx="464040" cy="42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D7E19950-23C2-927D-093F-9D816EEE6CCF}"/>
                    </a:ext>
                  </a:extLst>
                </p14:cNvPr>
                <p14:cNvContentPartPr/>
                <p14:nvPr/>
              </p14:nvContentPartPr>
              <p14:xfrm>
                <a:off x="9252970" y="4637249"/>
                <a:ext cx="310680" cy="806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D7E19950-23C2-927D-093F-9D816EEE6CCF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244330" y="4628249"/>
                  <a:ext cx="3283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50B96BAA-E99C-D43B-CB2B-89F00EF65E3E}"/>
                    </a:ext>
                  </a:extLst>
                </p14:cNvPr>
                <p14:cNvContentPartPr/>
                <p14:nvPr/>
              </p14:nvContentPartPr>
              <p14:xfrm>
                <a:off x="9725290" y="4743809"/>
                <a:ext cx="366840" cy="1944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50B96BAA-E99C-D43B-CB2B-89F00EF65E3E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716290" y="4735169"/>
                  <a:ext cx="38448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3A595075-37E6-80C7-0AFB-103992F510D0}"/>
                    </a:ext>
                  </a:extLst>
                </p14:cNvPr>
                <p14:cNvContentPartPr/>
                <p14:nvPr/>
              </p14:nvContentPartPr>
              <p14:xfrm>
                <a:off x="10005010" y="4927409"/>
                <a:ext cx="103320" cy="165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3A595075-37E6-80C7-0AFB-103992F510D0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996010" y="4918409"/>
                  <a:ext cx="1209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650039AF-6BAE-7B0C-8D11-E5A6C70DB0D8}"/>
                    </a:ext>
                  </a:extLst>
                </p14:cNvPr>
                <p14:cNvContentPartPr/>
                <p14:nvPr/>
              </p14:nvContentPartPr>
              <p14:xfrm>
                <a:off x="9809890" y="4668209"/>
                <a:ext cx="3240" cy="122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650039AF-6BAE-7B0C-8D11-E5A6C70DB0D8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800890" y="4659569"/>
                  <a:ext cx="2088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E1471155-9A34-0805-2AAC-2B96982B998A}"/>
              </a:ext>
            </a:extLst>
          </p:cNvPr>
          <p:cNvGrpSpPr/>
          <p:nvPr/>
        </p:nvGrpSpPr>
        <p:grpSpPr>
          <a:xfrm>
            <a:off x="1994650" y="5160329"/>
            <a:ext cx="1651320" cy="524520"/>
            <a:chOff x="1994650" y="5160329"/>
            <a:chExt cx="1651320" cy="52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DFAD9571-39C9-B326-6016-215B0D3CBA95}"/>
                    </a:ext>
                  </a:extLst>
                </p14:cNvPr>
                <p14:cNvContentPartPr/>
                <p14:nvPr/>
              </p14:nvContentPartPr>
              <p14:xfrm>
                <a:off x="1994650" y="5160329"/>
                <a:ext cx="1651320" cy="5245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DFAD9571-39C9-B326-6016-215B0D3CBA95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985650" y="5151689"/>
                  <a:ext cx="1668960" cy="54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A0F028F9-E5E8-3040-9013-D6A15D7F9875}"/>
                    </a:ext>
                  </a:extLst>
                </p14:cNvPr>
                <p14:cNvContentPartPr/>
                <p14:nvPr/>
              </p14:nvContentPartPr>
              <p14:xfrm>
                <a:off x="2558410" y="5198129"/>
                <a:ext cx="24840" cy="129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A0F028F9-E5E8-3040-9013-D6A15D7F987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549770" y="5189489"/>
                  <a:ext cx="42480" cy="3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DBD3585D-2EDA-4E7F-0600-7261C6538EC2}"/>
              </a:ext>
            </a:extLst>
          </p:cNvPr>
          <p:cNvGrpSpPr/>
          <p:nvPr/>
        </p:nvGrpSpPr>
        <p:grpSpPr>
          <a:xfrm>
            <a:off x="4027210" y="5142689"/>
            <a:ext cx="2022840" cy="380520"/>
            <a:chOff x="4027210" y="5142689"/>
            <a:chExt cx="2022840" cy="38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5422DA38-7FA6-0EC1-9ABA-8535F7ACECA4}"/>
                    </a:ext>
                  </a:extLst>
                </p14:cNvPr>
                <p14:cNvContentPartPr/>
                <p14:nvPr/>
              </p14:nvContentPartPr>
              <p14:xfrm>
                <a:off x="4027210" y="5142689"/>
                <a:ext cx="1846080" cy="3805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5422DA38-7FA6-0EC1-9ABA-8535F7ACECA4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018570" y="5133689"/>
                  <a:ext cx="1863720" cy="39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7791EB39-259B-0071-00D5-832A4CD81681}"/>
                    </a:ext>
                  </a:extLst>
                </p14:cNvPr>
                <p14:cNvContentPartPr/>
                <p14:nvPr/>
              </p14:nvContentPartPr>
              <p14:xfrm>
                <a:off x="5374330" y="5261129"/>
                <a:ext cx="223200" cy="295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7791EB39-259B-0071-00D5-832A4CD81681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365330" y="5252129"/>
                  <a:ext cx="2408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07CC8FB5-050D-6064-4733-06EA77013D10}"/>
                    </a:ext>
                  </a:extLst>
                </p14:cNvPr>
                <p14:cNvContentPartPr/>
                <p14:nvPr/>
              </p14:nvContentPartPr>
              <p14:xfrm>
                <a:off x="4647130" y="5217929"/>
                <a:ext cx="232920" cy="180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07CC8FB5-050D-6064-4733-06EA77013D10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638130" y="5209289"/>
                  <a:ext cx="2505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8AF687A6-6199-33C1-F4E8-6EE5E92ADF72}"/>
                    </a:ext>
                  </a:extLst>
                </p14:cNvPr>
                <p14:cNvContentPartPr/>
                <p14:nvPr/>
              </p14:nvContentPartPr>
              <p14:xfrm>
                <a:off x="5051410" y="5261129"/>
                <a:ext cx="10080" cy="421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8AF687A6-6199-33C1-F4E8-6EE5E92ADF72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042770" y="5252129"/>
                  <a:ext cx="277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42A0479E-820E-33C2-2F16-06AC74122749}"/>
                    </a:ext>
                  </a:extLst>
                </p14:cNvPr>
                <p14:cNvContentPartPr/>
                <p14:nvPr/>
              </p14:nvContentPartPr>
              <p14:xfrm>
                <a:off x="4405570" y="5265809"/>
                <a:ext cx="31320" cy="363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42A0479E-820E-33C2-2F16-06AC74122749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396570" y="5256809"/>
                  <a:ext cx="489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DD04F547-1E2A-54DA-4381-AD7ED5CCC65B}"/>
                    </a:ext>
                  </a:extLst>
                </p14:cNvPr>
                <p14:cNvContentPartPr/>
                <p14:nvPr/>
              </p14:nvContentPartPr>
              <p14:xfrm>
                <a:off x="6033490" y="5437889"/>
                <a:ext cx="16560" cy="320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DD04F547-1E2A-54DA-4381-AD7ED5CCC65B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024850" y="5429249"/>
                  <a:ext cx="34200" cy="4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1D79581E-3D7F-259C-3B84-D0485E12364B}"/>
              </a:ext>
            </a:extLst>
          </p:cNvPr>
          <p:cNvGrpSpPr/>
          <p:nvPr/>
        </p:nvGrpSpPr>
        <p:grpSpPr>
          <a:xfrm>
            <a:off x="6222490" y="5153129"/>
            <a:ext cx="4674960" cy="525240"/>
            <a:chOff x="6222490" y="5153129"/>
            <a:chExt cx="4674960" cy="52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ED9C74B7-E947-46B8-ED76-95E8EEF4A723}"/>
                    </a:ext>
                  </a:extLst>
                </p14:cNvPr>
                <p14:cNvContentPartPr/>
                <p14:nvPr/>
              </p14:nvContentPartPr>
              <p14:xfrm>
                <a:off x="6222490" y="5310089"/>
                <a:ext cx="709560" cy="1472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ED9C74B7-E947-46B8-ED76-95E8EEF4A723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213490" y="5301449"/>
                  <a:ext cx="7272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64B10A5A-8202-5709-5BE9-68D4EAA76417}"/>
                    </a:ext>
                  </a:extLst>
                </p14:cNvPr>
                <p14:cNvContentPartPr/>
                <p14:nvPr/>
              </p14:nvContentPartPr>
              <p14:xfrm>
                <a:off x="7105930" y="5368769"/>
                <a:ext cx="195120" cy="885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64B10A5A-8202-5709-5BE9-68D4EAA76417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097290" y="5360129"/>
                  <a:ext cx="2127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17987143-3D87-D9A6-05A0-1F58AEC98B44}"/>
                    </a:ext>
                  </a:extLst>
                </p14:cNvPr>
                <p14:cNvContentPartPr/>
                <p14:nvPr/>
              </p14:nvContentPartPr>
              <p14:xfrm>
                <a:off x="7451530" y="5153129"/>
                <a:ext cx="624600" cy="3157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17987143-3D87-D9A6-05A0-1F58AEC98B44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442890" y="5144489"/>
                  <a:ext cx="64224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BCCC984D-B480-32C5-4D5F-FFC4633EF748}"/>
                    </a:ext>
                  </a:extLst>
                </p14:cNvPr>
                <p14:cNvContentPartPr/>
                <p14:nvPr/>
              </p14:nvContentPartPr>
              <p14:xfrm>
                <a:off x="7960570" y="5295689"/>
                <a:ext cx="164520" cy="648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BCCC984D-B480-32C5-4D5F-FFC4633EF748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951930" y="5286689"/>
                  <a:ext cx="1821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BDF2BF8E-7F1E-B914-0DA3-D32A4FCD6F77}"/>
                    </a:ext>
                  </a:extLst>
                </p14:cNvPr>
                <p14:cNvContentPartPr/>
                <p14:nvPr/>
              </p14:nvContentPartPr>
              <p14:xfrm>
                <a:off x="7533970" y="5294609"/>
                <a:ext cx="204480" cy="147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BDF2BF8E-7F1E-B914-0DA3-D32A4FCD6F77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525330" y="5285609"/>
                  <a:ext cx="2221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9AF03667-3253-E696-E1BC-FD0690E6F1AD}"/>
                    </a:ext>
                  </a:extLst>
                </p14:cNvPr>
                <p14:cNvContentPartPr/>
                <p14:nvPr/>
              </p14:nvContentPartPr>
              <p14:xfrm>
                <a:off x="8313010" y="5166449"/>
                <a:ext cx="1112040" cy="5119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9AF03667-3253-E696-E1BC-FD0690E6F1AD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304370" y="5157449"/>
                  <a:ext cx="1129680" cy="52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51E8AC71-7103-FF88-4999-75F18E02A7FB}"/>
                    </a:ext>
                  </a:extLst>
                </p14:cNvPr>
                <p14:cNvContentPartPr/>
                <p14:nvPr/>
              </p14:nvContentPartPr>
              <p14:xfrm>
                <a:off x="9622330" y="5204249"/>
                <a:ext cx="498600" cy="3121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51E8AC71-7103-FF88-4999-75F18E02A7FB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613330" y="5195249"/>
                  <a:ext cx="51624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6CD08B46-DA1E-ACDB-A3FA-F954587ED3C9}"/>
                    </a:ext>
                  </a:extLst>
                </p14:cNvPr>
                <p14:cNvContentPartPr/>
                <p14:nvPr/>
              </p14:nvContentPartPr>
              <p14:xfrm>
                <a:off x="10310290" y="5168249"/>
                <a:ext cx="587160" cy="3286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6CD08B46-DA1E-ACDB-A3FA-F954587ED3C9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301290" y="5159249"/>
                  <a:ext cx="60480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3D8E31DB-6AF3-4CDC-AA6D-9AD2278F52D6}"/>
                    </a:ext>
                  </a:extLst>
                </p14:cNvPr>
                <p14:cNvContentPartPr/>
                <p14:nvPr/>
              </p14:nvContentPartPr>
              <p14:xfrm>
                <a:off x="10366810" y="5347889"/>
                <a:ext cx="214920" cy="291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3D8E31DB-6AF3-4CDC-AA6D-9AD2278F52D6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357810" y="5338889"/>
                  <a:ext cx="232560" cy="4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C2102048-F3F0-0E2F-0118-87F55FDDC7B3}"/>
              </a:ext>
            </a:extLst>
          </p:cNvPr>
          <p:cNvGrpSpPr/>
          <p:nvPr/>
        </p:nvGrpSpPr>
        <p:grpSpPr>
          <a:xfrm>
            <a:off x="6892810" y="5658209"/>
            <a:ext cx="3909600" cy="991080"/>
            <a:chOff x="6892810" y="5658209"/>
            <a:chExt cx="3909600" cy="99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B6A5C18B-F928-438A-6BEE-B06615AA75B8}"/>
                    </a:ext>
                  </a:extLst>
                </p14:cNvPr>
                <p14:cNvContentPartPr/>
                <p14:nvPr/>
              </p14:nvContentPartPr>
              <p14:xfrm>
                <a:off x="6892810" y="5704649"/>
                <a:ext cx="999360" cy="2124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B6A5C18B-F928-438A-6BEE-B06615AA75B8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883810" y="5695649"/>
                  <a:ext cx="101700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78FBDB71-306A-8D03-656D-FF04BB34B06E}"/>
                    </a:ext>
                  </a:extLst>
                </p14:cNvPr>
                <p14:cNvContentPartPr/>
                <p14:nvPr/>
              </p14:nvContentPartPr>
              <p14:xfrm>
                <a:off x="8089090" y="5658209"/>
                <a:ext cx="516240" cy="4258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78FBDB71-306A-8D03-656D-FF04BB34B06E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080090" y="5649209"/>
                  <a:ext cx="533880" cy="44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94816A6F-C659-7635-C909-0208D84569B2}"/>
                    </a:ext>
                  </a:extLst>
                </p14:cNvPr>
                <p14:cNvContentPartPr/>
                <p14:nvPr/>
              </p14:nvContentPartPr>
              <p14:xfrm>
                <a:off x="8474290" y="5759369"/>
                <a:ext cx="155880" cy="374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94816A6F-C659-7635-C909-0208D84569B2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465650" y="5750369"/>
                  <a:ext cx="1735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72A2F7C5-5CE0-50A1-EA67-0AF031D6900F}"/>
                    </a:ext>
                  </a:extLst>
                </p14:cNvPr>
                <p14:cNvContentPartPr/>
                <p14:nvPr/>
              </p14:nvContentPartPr>
              <p14:xfrm>
                <a:off x="8629810" y="5719409"/>
                <a:ext cx="498600" cy="2246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72A2F7C5-5CE0-50A1-EA67-0AF031D6900F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621170" y="5710409"/>
                  <a:ext cx="51624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1A6BEC57-4538-C705-57A3-6C2F2DD06C8B}"/>
                    </a:ext>
                  </a:extLst>
                </p14:cNvPr>
                <p14:cNvContentPartPr/>
                <p14:nvPr/>
              </p14:nvContentPartPr>
              <p14:xfrm>
                <a:off x="9024730" y="5752169"/>
                <a:ext cx="99000" cy="752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1A6BEC57-4538-C705-57A3-6C2F2DD06C8B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015730" y="5743169"/>
                  <a:ext cx="1166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171C71BC-AE39-27D9-BDFB-B3492793998C}"/>
                    </a:ext>
                  </a:extLst>
                </p14:cNvPr>
                <p14:cNvContentPartPr/>
                <p14:nvPr/>
              </p14:nvContentPartPr>
              <p14:xfrm>
                <a:off x="9094570" y="5753969"/>
                <a:ext cx="471240" cy="2156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171C71BC-AE39-27D9-BDFB-B3492793998C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085570" y="5745329"/>
                  <a:ext cx="48888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7542DC8B-C31F-A4B9-87D8-FD6F8B55DFF1}"/>
                    </a:ext>
                  </a:extLst>
                </p14:cNvPr>
                <p14:cNvContentPartPr/>
                <p14:nvPr/>
              </p14:nvContentPartPr>
              <p14:xfrm>
                <a:off x="9290050" y="5762249"/>
                <a:ext cx="16560" cy="201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7542DC8B-C31F-A4B9-87D8-FD6F8B55DFF1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281410" y="5753249"/>
                  <a:ext cx="342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E78CF127-E831-36E3-332B-A482DAEC523F}"/>
                    </a:ext>
                  </a:extLst>
                </p14:cNvPr>
                <p14:cNvContentPartPr/>
                <p14:nvPr/>
              </p14:nvContentPartPr>
              <p14:xfrm>
                <a:off x="9746170" y="5878529"/>
                <a:ext cx="1056240" cy="3553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E78CF127-E831-36E3-332B-A482DAEC523F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737530" y="5869529"/>
                  <a:ext cx="107388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C318AF95-79EF-4C71-6750-3A0A3229FDB6}"/>
                    </a:ext>
                  </a:extLst>
                </p14:cNvPr>
                <p14:cNvContentPartPr/>
                <p14:nvPr/>
              </p14:nvContentPartPr>
              <p14:xfrm>
                <a:off x="7094050" y="6112889"/>
                <a:ext cx="341640" cy="3337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C318AF95-79EF-4C71-6750-3A0A3229FDB6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085050" y="6103889"/>
                  <a:ext cx="35928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8413AEAA-D99C-F949-5755-DF5C9D7B986E}"/>
                    </a:ext>
                  </a:extLst>
                </p14:cNvPr>
                <p14:cNvContentPartPr/>
                <p14:nvPr/>
              </p14:nvContentPartPr>
              <p14:xfrm>
                <a:off x="7300690" y="6204689"/>
                <a:ext cx="180360" cy="165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8413AEAA-D99C-F949-5755-DF5C9D7B986E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292050" y="6196049"/>
                  <a:ext cx="1980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8996D96E-6290-6EA6-AD88-287E74402D22}"/>
                    </a:ext>
                  </a:extLst>
                </p14:cNvPr>
                <p14:cNvContentPartPr/>
                <p14:nvPr/>
              </p14:nvContentPartPr>
              <p14:xfrm>
                <a:off x="7615330" y="6256889"/>
                <a:ext cx="842760" cy="3924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8996D96E-6290-6EA6-AD88-287E74402D22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606330" y="6247889"/>
                  <a:ext cx="860400" cy="41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3170F037-05BB-01BF-F7A2-2FB533DD85A0}"/>
                    </a:ext>
                  </a:extLst>
                </p14:cNvPr>
                <p14:cNvContentPartPr/>
                <p14:nvPr/>
              </p14:nvContentPartPr>
              <p14:xfrm>
                <a:off x="8788210" y="6214769"/>
                <a:ext cx="1091160" cy="3909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3170F037-05BB-01BF-F7A2-2FB533DD85A0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779570" y="6206129"/>
                  <a:ext cx="1108800" cy="40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FE249C8D-D4B4-2AE3-0526-EFF17CA696BD}"/>
                    </a:ext>
                  </a:extLst>
                </p14:cNvPr>
                <p14:cNvContentPartPr/>
                <p14:nvPr/>
              </p14:nvContentPartPr>
              <p14:xfrm>
                <a:off x="9613690" y="6320249"/>
                <a:ext cx="261000" cy="147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FE249C8D-D4B4-2AE3-0526-EFF17CA696BD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605050" y="6311249"/>
                  <a:ext cx="2786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39AFAD83-58D6-AC03-1B73-A06A86177F71}"/>
                    </a:ext>
                  </a:extLst>
                </p14:cNvPr>
                <p14:cNvContentPartPr/>
                <p14:nvPr/>
              </p14:nvContentPartPr>
              <p14:xfrm>
                <a:off x="9285370" y="6183089"/>
                <a:ext cx="151200" cy="165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39AFAD83-58D6-AC03-1B73-A06A86177F71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276370" y="6174449"/>
                  <a:ext cx="1688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819CDBAA-9FDA-85C9-7C02-086A5220AE77}"/>
                    </a:ext>
                  </a:extLst>
                </p14:cNvPr>
                <p14:cNvContentPartPr/>
                <p14:nvPr/>
              </p14:nvContentPartPr>
              <p14:xfrm>
                <a:off x="10060450" y="6551729"/>
                <a:ext cx="14760" cy="64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819CDBAA-9FDA-85C9-7C02-086A5220AE77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0051810" y="6542729"/>
                  <a:ext cx="32400" cy="24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12494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3FD714C-E4D1-440A-B6E5-FD5D70C3CB93}"/>
                  </a:ext>
                </a:extLst>
              </p14:cNvPr>
              <p14:cNvContentPartPr/>
              <p14:nvPr/>
            </p14:nvContentPartPr>
            <p14:xfrm>
              <a:off x="1009330" y="344969"/>
              <a:ext cx="284040" cy="251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3FD714C-E4D1-440A-B6E5-FD5D70C3CB9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0330" y="336329"/>
                <a:ext cx="301680" cy="269280"/>
              </a:xfrm>
              <a:prstGeom prst="rect">
                <a:avLst/>
              </a:prstGeom>
            </p:spPr>
          </p:pic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D35B74DC-2A47-D13C-BA3F-391419CCD6EC}"/>
              </a:ext>
            </a:extLst>
          </p:cNvPr>
          <p:cNvGrpSpPr/>
          <p:nvPr/>
        </p:nvGrpSpPr>
        <p:grpSpPr>
          <a:xfrm>
            <a:off x="1523410" y="308609"/>
            <a:ext cx="637920" cy="429120"/>
            <a:chOff x="1523410" y="308609"/>
            <a:chExt cx="637920" cy="42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2AC32F5E-228E-6943-B86C-6B576A63BC8C}"/>
                    </a:ext>
                  </a:extLst>
                </p14:cNvPr>
                <p14:cNvContentPartPr/>
                <p14:nvPr/>
              </p14:nvContentPartPr>
              <p14:xfrm>
                <a:off x="1523410" y="308609"/>
                <a:ext cx="637920" cy="4291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2AC32F5E-228E-6943-B86C-6B576A63BC8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514410" y="299609"/>
                  <a:ext cx="655560" cy="44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99805CF-B66B-8A67-A686-006851DA7132}"/>
                    </a:ext>
                  </a:extLst>
                </p14:cNvPr>
                <p14:cNvContentPartPr/>
                <p14:nvPr/>
              </p14:nvContentPartPr>
              <p14:xfrm>
                <a:off x="1699810" y="348209"/>
                <a:ext cx="35640" cy="237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99805CF-B66B-8A67-A686-006851DA713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690810" y="339569"/>
                  <a:ext cx="53280" cy="41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1CDAE60-0CBB-96CC-FE63-61BE8B352662}"/>
                  </a:ext>
                </a:extLst>
              </p14:cNvPr>
              <p14:cNvContentPartPr/>
              <p14:nvPr/>
            </p14:nvContentPartPr>
            <p14:xfrm>
              <a:off x="2391730" y="446489"/>
              <a:ext cx="1005840" cy="365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1CDAE60-0CBB-96CC-FE63-61BE8B35266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83090" y="437849"/>
                <a:ext cx="1023480" cy="383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4F9E3A9E-B176-26F8-3E6D-5251DB3CED2A}"/>
              </a:ext>
            </a:extLst>
          </p:cNvPr>
          <p:cNvGrpSpPr/>
          <p:nvPr/>
        </p:nvGrpSpPr>
        <p:grpSpPr>
          <a:xfrm>
            <a:off x="3652810" y="181889"/>
            <a:ext cx="1889640" cy="506880"/>
            <a:chOff x="3652810" y="181889"/>
            <a:chExt cx="1889640" cy="50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AF0174A-6B1C-A4E1-2FB6-6BC465D4C188}"/>
                    </a:ext>
                  </a:extLst>
                </p14:cNvPr>
                <p14:cNvContentPartPr/>
                <p14:nvPr/>
              </p14:nvContentPartPr>
              <p14:xfrm>
                <a:off x="3652810" y="181889"/>
                <a:ext cx="1067040" cy="5068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AF0174A-6B1C-A4E1-2FB6-6BC465D4C18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644170" y="173249"/>
                  <a:ext cx="1084680" cy="52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9C0B18F-C053-1967-A14A-A423D887CA5B}"/>
                    </a:ext>
                  </a:extLst>
                </p14:cNvPr>
                <p14:cNvContentPartPr/>
                <p14:nvPr/>
              </p14:nvContentPartPr>
              <p14:xfrm>
                <a:off x="4159690" y="296729"/>
                <a:ext cx="328680" cy="403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9C0B18F-C053-1967-A14A-A423D887CA5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150690" y="288089"/>
                  <a:ext cx="3463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3FEC10D-BAD5-653D-048F-3AFE755FD0D7}"/>
                    </a:ext>
                  </a:extLst>
                </p14:cNvPr>
                <p14:cNvContentPartPr/>
                <p14:nvPr/>
              </p14:nvContentPartPr>
              <p14:xfrm>
                <a:off x="4898770" y="403289"/>
                <a:ext cx="643680" cy="1526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3FEC10D-BAD5-653D-048F-3AFE755FD0D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889770" y="394649"/>
                  <a:ext cx="661320" cy="17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D12B92D-74AA-E70F-0330-6F667BD581C3}"/>
              </a:ext>
            </a:extLst>
          </p:cNvPr>
          <p:cNvGrpSpPr/>
          <p:nvPr/>
        </p:nvGrpSpPr>
        <p:grpSpPr>
          <a:xfrm>
            <a:off x="5821810" y="290609"/>
            <a:ext cx="1757880" cy="309240"/>
            <a:chOff x="5821810" y="290609"/>
            <a:chExt cx="1757880" cy="30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0A9C147-BC36-8EF6-BC04-6B1A91B8B404}"/>
                    </a:ext>
                  </a:extLst>
                </p14:cNvPr>
                <p14:cNvContentPartPr/>
                <p14:nvPr/>
              </p14:nvContentPartPr>
              <p14:xfrm>
                <a:off x="5821810" y="430649"/>
                <a:ext cx="362520" cy="1332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0A9C147-BC36-8EF6-BC04-6B1A91B8B40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813170" y="422009"/>
                  <a:ext cx="3801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5495CCC-7677-DCCB-CCD9-C7C1C664EA27}"/>
                    </a:ext>
                  </a:extLst>
                </p14:cNvPr>
                <p14:cNvContentPartPr/>
                <p14:nvPr/>
              </p14:nvContentPartPr>
              <p14:xfrm>
                <a:off x="6009730" y="394289"/>
                <a:ext cx="184320" cy="1897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5495CCC-7677-DCCB-CCD9-C7C1C664EA2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001090" y="385649"/>
                  <a:ext cx="2019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D95DCF5-F778-8423-4E04-4776F818AEF8}"/>
                    </a:ext>
                  </a:extLst>
                </p14:cNvPr>
                <p14:cNvContentPartPr/>
                <p14:nvPr/>
              </p14:nvContentPartPr>
              <p14:xfrm>
                <a:off x="6236890" y="290609"/>
                <a:ext cx="587160" cy="3092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D95DCF5-F778-8423-4E04-4776F818AEF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227890" y="281609"/>
                  <a:ext cx="60480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0F4FFBE-FCB0-D6D2-CBDE-04713F8F6635}"/>
                    </a:ext>
                  </a:extLst>
                </p14:cNvPr>
                <p14:cNvContentPartPr/>
                <p14:nvPr/>
              </p14:nvContentPartPr>
              <p14:xfrm>
                <a:off x="6569530" y="390329"/>
                <a:ext cx="173880" cy="64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0F4FFBE-FCB0-D6D2-CBDE-04713F8F663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560530" y="381329"/>
                  <a:ext cx="1915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864DE55-2195-FB3C-326A-15BE94289E29}"/>
                    </a:ext>
                  </a:extLst>
                </p14:cNvPr>
                <p14:cNvContentPartPr/>
                <p14:nvPr/>
              </p14:nvContentPartPr>
              <p14:xfrm>
                <a:off x="6407890" y="345329"/>
                <a:ext cx="51840" cy="64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864DE55-2195-FB3C-326A-15BE94289E2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399250" y="336689"/>
                  <a:ext cx="694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23CB3C8-FAC7-703A-312C-C829179454B3}"/>
                    </a:ext>
                  </a:extLst>
                </p14:cNvPr>
                <p14:cNvContentPartPr/>
                <p14:nvPr/>
              </p14:nvContentPartPr>
              <p14:xfrm>
                <a:off x="7112770" y="449729"/>
                <a:ext cx="466920" cy="1306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23CB3C8-FAC7-703A-312C-C829179454B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104130" y="440729"/>
                  <a:ext cx="484560" cy="14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9B8DE60-41C2-CE8A-C8E3-371B456FA4CE}"/>
              </a:ext>
            </a:extLst>
          </p:cNvPr>
          <p:cNvGrpSpPr/>
          <p:nvPr/>
        </p:nvGrpSpPr>
        <p:grpSpPr>
          <a:xfrm>
            <a:off x="7795330" y="223289"/>
            <a:ext cx="1371960" cy="369360"/>
            <a:chOff x="7795330" y="223289"/>
            <a:chExt cx="1371960" cy="36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BDC9B78-6C93-4F95-6839-892828171D5F}"/>
                    </a:ext>
                  </a:extLst>
                </p14:cNvPr>
                <p14:cNvContentPartPr/>
                <p14:nvPr/>
              </p14:nvContentPartPr>
              <p14:xfrm>
                <a:off x="7795330" y="223289"/>
                <a:ext cx="1371960" cy="369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BDC9B78-6C93-4F95-6839-892828171D5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786330" y="214649"/>
                  <a:ext cx="138960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B2BB182-D2E8-D097-28C0-D2DF7995C827}"/>
                    </a:ext>
                  </a:extLst>
                </p14:cNvPr>
                <p14:cNvContentPartPr/>
                <p14:nvPr/>
              </p14:nvContentPartPr>
              <p14:xfrm>
                <a:off x="8361250" y="371609"/>
                <a:ext cx="379080" cy="320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B2BB182-D2E8-D097-28C0-D2DF7995C82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352610" y="362969"/>
                  <a:ext cx="396720" cy="4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896576E-2511-E4A9-D113-67D88473F4CF}"/>
              </a:ext>
            </a:extLst>
          </p:cNvPr>
          <p:cNvGrpSpPr/>
          <p:nvPr/>
        </p:nvGrpSpPr>
        <p:grpSpPr>
          <a:xfrm>
            <a:off x="934090" y="934289"/>
            <a:ext cx="1433880" cy="459360"/>
            <a:chOff x="934090" y="934289"/>
            <a:chExt cx="1433880" cy="45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61AEB4C-3383-823D-2C6E-4D50906913DB}"/>
                    </a:ext>
                  </a:extLst>
                </p14:cNvPr>
                <p14:cNvContentPartPr/>
                <p14:nvPr/>
              </p14:nvContentPartPr>
              <p14:xfrm>
                <a:off x="934090" y="934289"/>
                <a:ext cx="842040" cy="459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61AEB4C-3383-823D-2C6E-4D50906913D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25090" y="925289"/>
                  <a:ext cx="859680" cy="47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4E5E866-228E-DBB0-32AE-582B2593EBB6}"/>
                    </a:ext>
                  </a:extLst>
                </p14:cNvPr>
                <p14:cNvContentPartPr/>
                <p14:nvPr/>
              </p14:nvContentPartPr>
              <p14:xfrm>
                <a:off x="2087170" y="1128689"/>
                <a:ext cx="280800" cy="1202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4E5E866-228E-DBB0-32AE-582B2593EBB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078530" y="1119689"/>
                  <a:ext cx="298440" cy="13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D3D15ED-582F-B7EF-DAE5-FEAFE2C46E47}"/>
              </a:ext>
            </a:extLst>
          </p:cNvPr>
          <p:cNvGrpSpPr/>
          <p:nvPr/>
        </p:nvGrpSpPr>
        <p:grpSpPr>
          <a:xfrm>
            <a:off x="2623570" y="877409"/>
            <a:ext cx="2781000" cy="538200"/>
            <a:chOff x="2623570" y="877409"/>
            <a:chExt cx="2781000" cy="53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5C55076-A051-795C-05C5-663A58FF5FC2}"/>
                    </a:ext>
                  </a:extLst>
                </p14:cNvPr>
                <p14:cNvContentPartPr/>
                <p14:nvPr/>
              </p14:nvContentPartPr>
              <p14:xfrm>
                <a:off x="2623570" y="881009"/>
                <a:ext cx="1441080" cy="5346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5C55076-A051-795C-05C5-663A58FF5FC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614930" y="872369"/>
                  <a:ext cx="1458720" cy="55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86FE0AA-176A-ECCD-007F-D3FBED21454D}"/>
                    </a:ext>
                  </a:extLst>
                </p14:cNvPr>
                <p14:cNvContentPartPr/>
                <p14:nvPr/>
              </p14:nvContentPartPr>
              <p14:xfrm>
                <a:off x="3855130" y="1017449"/>
                <a:ext cx="14760" cy="28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86FE0AA-176A-ECCD-007F-D3FBED21454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846490" y="1008809"/>
                  <a:ext cx="324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108B0BE-97BC-B707-A49D-A5BA883EF222}"/>
                    </a:ext>
                  </a:extLst>
                </p14:cNvPr>
                <p14:cNvContentPartPr/>
                <p14:nvPr/>
              </p14:nvContentPartPr>
              <p14:xfrm>
                <a:off x="3518530" y="974609"/>
                <a:ext cx="327600" cy="374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108B0BE-97BC-B707-A49D-A5BA883EF22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509530" y="965609"/>
                  <a:ext cx="3452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6AD8EC8-1190-F689-D6BF-D869D5CE2E6C}"/>
                    </a:ext>
                  </a:extLst>
                </p14:cNvPr>
                <p14:cNvContentPartPr/>
                <p14:nvPr/>
              </p14:nvContentPartPr>
              <p14:xfrm>
                <a:off x="4306930" y="877409"/>
                <a:ext cx="458640" cy="3369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6AD8EC8-1190-F689-D6BF-D869D5CE2E6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298290" y="868769"/>
                  <a:ext cx="47628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73CAADD-7C65-9C3C-3C3C-72C6B9871482}"/>
                    </a:ext>
                  </a:extLst>
                </p14:cNvPr>
                <p14:cNvContentPartPr/>
                <p14:nvPr/>
              </p14:nvContentPartPr>
              <p14:xfrm>
                <a:off x="4405570" y="948329"/>
                <a:ext cx="280440" cy="565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73CAADD-7C65-9C3C-3C3C-72C6B987148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396570" y="939329"/>
                  <a:ext cx="2980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6470C7A-F92A-E719-A790-1D261D9AAB81}"/>
                    </a:ext>
                  </a:extLst>
                </p14:cNvPr>
                <p14:cNvContentPartPr/>
                <p14:nvPr/>
              </p14:nvContentPartPr>
              <p14:xfrm>
                <a:off x="5135650" y="1077929"/>
                <a:ext cx="268920" cy="612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6470C7A-F92A-E719-A790-1D261D9AAB8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127010" y="1069289"/>
                  <a:ext cx="2865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2873812-02B6-6B35-F3DD-821E4B7CE916}"/>
                    </a:ext>
                  </a:extLst>
                </p14:cNvPr>
                <p14:cNvContentPartPr/>
                <p14:nvPr/>
              </p14:nvContentPartPr>
              <p14:xfrm>
                <a:off x="4088410" y="1106729"/>
                <a:ext cx="66960" cy="176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2873812-02B6-6B35-F3DD-821E4B7CE91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079770" y="1097729"/>
                  <a:ext cx="84600" cy="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EF1E111-4750-8E07-E125-7AE7EBC8C561}"/>
              </a:ext>
            </a:extLst>
          </p:cNvPr>
          <p:cNvGrpSpPr/>
          <p:nvPr/>
        </p:nvGrpSpPr>
        <p:grpSpPr>
          <a:xfrm>
            <a:off x="5664490" y="812249"/>
            <a:ext cx="3024720" cy="541440"/>
            <a:chOff x="5664490" y="812249"/>
            <a:chExt cx="3024720" cy="54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A733DA2-6DE8-CC4D-2246-21C8B5F86532}"/>
                    </a:ext>
                  </a:extLst>
                </p14:cNvPr>
                <p14:cNvContentPartPr/>
                <p14:nvPr/>
              </p14:nvContentPartPr>
              <p14:xfrm>
                <a:off x="5664490" y="812249"/>
                <a:ext cx="1378800" cy="5266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A733DA2-6DE8-CC4D-2246-21C8B5F8653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655850" y="803609"/>
                  <a:ext cx="1396440" cy="54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30C0A9D-D7B7-E005-DB07-647F60CA1459}"/>
                    </a:ext>
                  </a:extLst>
                </p14:cNvPr>
                <p14:cNvContentPartPr/>
                <p14:nvPr/>
              </p14:nvContentPartPr>
              <p14:xfrm>
                <a:off x="6740890" y="886769"/>
                <a:ext cx="29520" cy="118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30C0A9D-D7B7-E005-DB07-647F60CA145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732250" y="877769"/>
                  <a:ext cx="471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98FDDFF-7B3B-1A62-F0CD-09A918297587}"/>
                    </a:ext>
                  </a:extLst>
                </p14:cNvPr>
                <p14:cNvContentPartPr/>
                <p14:nvPr/>
              </p14:nvContentPartPr>
              <p14:xfrm>
                <a:off x="6347410" y="922409"/>
                <a:ext cx="416520" cy="608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98FDDFF-7B3B-1A62-F0CD-09A91829758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338770" y="913769"/>
                  <a:ext cx="4341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ADDC2B3-6176-8008-46F2-7431C2BA7476}"/>
                    </a:ext>
                  </a:extLst>
                </p14:cNvPr>
                <p14:cNvContentPartPr/>
                <p14:nvPr/>
              </p14:nvContentPartPr>
              <p14:xfrm>
                <a:off x="6965170" y="1083329"/>
                <a:ext cx="108360" cy="615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ADDC2B3-6176-8008-46F2-7431C2BA747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956170" y="1074689"/>
                  <a:ext cx="12600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FAE8033-9881-AA1B-612B-E7BC62EE8A4B}"/>
                    </a:ext>
                  </a:extLst>
                </p14:cNvPr>
                <p14:cNvContentPartPr/>
                <p14:nvPr/>
              </p14:nvContentPartPr>
              <p14:xfrm>
                <a:off x="7126810" y="1077929"/>
                <a:ext cx="114480" cy="86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FAE8033-9881-AA1B-612B-E7BC62EE8A4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118170" y="1069289"/>
                  <a:ext cx="1321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E7DE967-CEA1-2871-20E3-8F6CAFE5003C}"/>
                    </a:ext>
                  </a:extLst>
                </p14:cNvPr>
                <p14:cNvContentPartPr/>
                <p14:nvPr/>
              </p14:nvContentPartPr>
              <p14:xfrm>
                <a:off x="7381690" y="1001969"/>
                <a:ext cx="1307520" cy="3517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E7DE967-CEA1-2871-20E3-8F6CAFE5003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373050" y="992969"/>
                  <a:ext cx="132516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3FC1A38-02E3-1072-AAA4-D22A35E7B9D9}"/>
                    </a:ext>
                  </a:extLst>
                </p14:cNvPr>
                <p14:cNvContentPartPr/>
                <p14:nvPr/>
              </p14:nvContentPartPr>
              <p14:xfrm>
                <a:off x="7387090" y="1096649"/>
                <a:ext cx="160560" cy="39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3FC1A38-02E3-1072-AAA4-D22A35E7B9D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378090" y="1087649"/>
                  <a:ext cx="178200" cy="2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553D8A6-EF1F-C25D-BFFC-31218F493FF1}"/>
              </a:ext>
            </a:extLst>
          </p:cNvPr>
          <p:cNvGrpSpPr/>
          <p:nvPr/>
        </p:nvGrpSpPr>
        <p:grpSpPr>
          <a:xfrm>
            <a:off x="8975770" y="730529"/>
            <a:ext cx="1087200" cy="423720"/>
            <a:chOff x="8975770" y="730529"/>
            <a:chExt cx="1087200" cy="42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9DC9FF39-9BB2-E0C2-6C1E-F813EE31C12E}"/>
                    </a:ext>
                  </a:extLst>
                </p14:cNvPr>
                <p14:cNvContentPartPr/>
                <p14:nvPr/>
              </p14:nvContentPartPr>
              <p14:xfrm>
                <a:off x="8975770" y="730529"/>
                <a:ext cx="1087200" cy="4237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9DC9FF39-9BB2-E0C2-6C1E-F813EE31C12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966770" y="721529"/>
                  <a:ext cx="1104840" cy="44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8A40E68-87AA-C4DD-B2CE-9E491295A663}"/>
                    </a:ext>
                  </a:extLst>
                </p14:cNvPr>
                <p14:cNvContentPartPr/>
                <p14:nvPr/>
              </p14:nvContentPartPr>
              <p14:xfrm>
                <a:off x="9703690" y="899009"/>
                <a:ext cx="311760" cy="108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8A40E68-87AA-C4DD-B2CE-9E491295A66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694690" y="890369"/>
                  <a:ext cx="3294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B00D588-A63F-8B7D-0B0C-1A1536D5DF16}"/>
                    </a:ext>
                  </a:extLst>
                </p14:cNvPr>
                <p14:cNvContentPartPr/>
                <p14:nvPr/>
              </p14:nvContentPartPr>
              <p14:xfrm>
                <a:off x="9171610" y="915209"/>
                <a:ext cx="314280" cy="190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B00D588-A63F-8B7D-0B0C-1A1536D5DF1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162970" y="906569"/>
                  <a:ext cx="33192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964A770A-E7A7-726B-997B-E028FBA1CD86}"/>
              </a:ext>
            </a:extLst>
          </p:cNvPr>
          <p:cNvGrpSpPr/>
          <p:nvPr/>
        </p:nvGrpSpPr>
        <p:grpSpPr>
          <a:xfrm>
            <a:off x="190330" y="1879289"/>
            <a:ext cx="4494240" cy="586817"/>
            <a:chOff x="190330" y="1879289"/>
            <a:chExt cx="4494240" cy="58681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C9B58185-A743-2832-03CA-D5C3FE163E7E}"/>
                    </a:ext>
                  </a:extLst>
                </p14:cNvPr>
                <p14:cNvContentPartPr/>
                <p14:nvPr/>
              </p14:nvContentPartPr>
              <p14:xfrm>
                <a:off x="190330" y="1904506"/>
                <a:ext cx="1313280" cy="5616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C9B58185-A743-2832-03CA-D5C3FE163E7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81330" y="1895506"/>
                  <a:ext cx="1330920" cy="57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74D6B87-1EFE-70D1-1AD6-1075F6D872F1}"/>
                    </a:ext>
                  </a:extLst>
                </p14:cNvPr>
                <p14:cNvContentPartPr/>
                <p14:nvPr/>
              </p14:nvContentPartPr>
              <p14:xfrm>
                <a:off x="1111570" y="1963546"/>
                <a:ext cx="11880" cy="104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74D6B87-1EFE-70D1-1AD6-1075F6D872F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102570" y="1954546"/>
                  <a:ext cx="295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D2A06B6-9853-F2C5-1004-2A52B935DE67}"/>
                    </a:ext>
                  </a:extLst>
                </p14:cNvPr>
                <p14:cNvContentPartPr/>
                <p14:nvPr/>
              </p14:nvContentPartPr>
              <p14:xfrm>
                <a:off x="2649850" y="1881809"/>
                <a:ext cx="149040" cy="3546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D2A06B6-9853-F2C5-1004-2A52B935DE6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640850" y="1873169"/>
                  <a:ext cx="16668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C51A5EA-F933-B29D-0A88-1CE4877BC1BC}"/>
                    </a:ext>
                  </a:extLst>
                </p14:cNvPr>
                <p14:cNvContentPartPr/>
                <p14:nvPr/>
              </p14:nvContentPartPr>
              <p14:xfrm>
                <a:off x="2887810" y="2069009"/>
                <a:ext cx="212400" cy="1958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C51A5EA-F933-B29D-0A88-1CE4877BC1B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878810" y="2060009"/>
                  <a:ext cx="23004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A503109-61F3-79FC-1DFA-53AF68B83238}"/>
                    </a:ext>
                  </a:extLst>
                </p14:cNvPr>
                <p14:cNvContentPartPr/>
                <p14:nvPr/>
              </p14:nvContentPartPr>
              <p14:xfrm>
                <a:off x="3353290" y="2002409"/>
                <a:ext cx="231120" cy="2278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A503109-61F3-79FC-1DFA-53AF68B8323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344650" y="1993409"/>
                  <a:ext cx="24876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7EED556-74E0-7ECF-1ADF-9D38B72DD2E5}"/>
                    </a:ext>
                  </a:extLst>
                </p14:cNvPr>
                <p14:cNvContentPartPr/>
                <p14:nvPr/>
              </p14:nvContentPartPr>
              <p14:xfrm>
                <a:off x="3334210" y="2196449"/>
                <a:ext cx="228240" cy="1173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7EED556-74E0-7ECF-1ADF-9D38B72DD2E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325570" y="2187809"/>
                  <a:ext cx="2458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C14642EF-A5BC-E4E9-54B7-5889ED80F4D6}"/>
                    </a:ext>
                  </a:extLst>
                </p14:cNvPr>
                <p14:cNvContentPartPr/>
                <p14:nvPr/>
              </p14:nvContentPartPr>
              <p14:xfrm>
                <a:off x="3778090" y="1962089"/>
                <a:ext cx="182880" cy="3067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C14642EF-A5BC-E4E9-54B7-5889ED80F4D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769450" y="1953089"/>
                  <a:ext cx="20052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7B7D79C8-2DB0-305C-452C-A16C5E2EB989}"/>
                    </a:ext>
                  </a:extLst>
                </p14:cNvPr>
                <p14:cNvContentPartPr/>
                <p14:nvPr/>
              </p14:nvContentPartPr>
              <p14:xfrm>
                <a:off x="4094890" y="2070449"/>
                <a:ext cx="215640" cy="1717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7B7D79C8-2DB0-305C-452C-A16C5E2EB98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086250" y="2061449"/>
                  <a:ext cx="2332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8ADF8D2B-D9D6-D10F-592C-7A2DB7D259DC}"/>
                    </a:ext>
                  </a:extLst>
                </p14:cNvPr>
                <p14:cNvContentPartPr/>
                <p14:nvPr/>
              </p14:nvContentPartPr>
              <p14:xfrm>
                <a:off x="4400530" y="2094569"/>
                <a:ext cx="174960" cy="1627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8ADF8D2B-D9D6-D10F-592C-7A2DB7D259D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391890" y="2085929"/>
                  <a:ext cx="1926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8130704-AD74-10D6-312A-3A8FA4B86A62}"/>
                    </a:ext>
                  </a:extLst>
                </p14:cNvPr>
                <p14:cNvContentPartPr/>
                <p14:nvPr/>
              </p14:nvContentPartPr>
              <p14:xfrm>
                <a:off x="4587370" y="1879289"/>
                <a:ext cx="97200" cy="1713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8130704-AD74-10D6-312A-3A8FA4B86A6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578730" y="1870649"/>
                  <a:ext cx="114840" cy="189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0D16A55F-2C82-981B-5421-E94BB7970DDB}"/>
                  </a:ext>
                </a:extLst>
              </p14:cNvPr>
              <p14:cNvContentPartPr/>
              <p14:nvPr/>
            </p14:nvContentPartPr>
            <p14:xfrm>
              <a:off x="10866850" y="461969"/>
              <a:ext cx="220320" cy="7747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0D16A55F-2C82-981B-5421-E94BB7970DDB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0858210" y="453329"/>
                <a:ext cx="237960" cy="792360"/>
              </a:xfrm>
              <a:prstGeom prst="rect">
                <a:avLst/>
              </a:prstGeom>
            </p:spPr>
          </p:pic>
        </mc:Fallback>
      </mc:AlternateContent>
      <p:grpSp>
        <p:nvGrpSpPr>
          <p:cNvPr id="68" name="Group 67">
            <a:extLst>
              <a:ext uri="{FF2B5EF4-FFF2-40B4-BE49-F238E27FC236}">
                <a16:creationId xmlns:a16="http://schemas.microsoft.com/office/drawing/2014/main" id="{9BEA9A9A-2D78-1A19-FC95-A2347CC61173}"/>
              </a:ext>
            </a:extLst>
          </p:cNvPr>
          <p:cNvGrpSpPr/>
          <p:nvPr/>
        </p:nvGrpSpPr>
        <p:grpSpPr>
          <a:xfrm>
            <a:off x="10435930" y="1378169"/>
            <a:ext cx="988200" cy="68040"/>
            <a:chOff x="10435930" y="1378169"/>
            <a:chExt cx="988200" cy="6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1FA4922B-4DFF-B4BC-F153-75C55061050E}"/>
                    </a:ext>
                  </a:extLst>
                </p14:cNvPr>
                <p14:cNvContentPartPr/>
                <p14:nvPr/>
              </p14:nvContentPartPr>
              <p14:xfrm>
                <a:off x="10435930" y="1434329"/>
                <a:ext cx="24840" cy="118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1FA4922B-4DFF-B4BC-F153-75C55061050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427290" y="1425689"/>
                  <a:ext cx="424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882C15C-E73A-B679-8A21-18768376F4D8}"/>
                    </a:ext>
                  </a:extLst>
                </p14:cNvPr>
                <p14:cNvContentPartPr/>
                <p14:nvPr/>
              </p14:nvContentPartPr>
              <p14:xfrm>
                <a:off x="10599370" y="1413089"/>
                <a:ext cx="245160" cy="291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B882C15C-E73A-B679-8A21-18768376F4D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590370" y="1404089"/>
                  <a:ext cx="2628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9F814775-371D-3DBB-5E29-6FB8C243BBBD}"/>
                    </a:ext>
                  </a:extLst>
                </p14:cNvPr>
                <p14:cNvContentPartPr/>
                <p14:nvPr/>
              </p14:nvContentPartPr>
              <p14:xfrm>
                <a:off x="11055850" y="1378169"/>
                <a:ext cx="368280" cy="277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9F814775-371D-3DBB-5E29-6FB8C243BBB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1046850" y="1369529"/>
                  <a:ext cx="385920" cy="4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C3C79954-9527-49D2-BAA0-C8F46638E696}"/>
              </a:ext>
            </a:extLst>
          </p:cNvPr>
          <p:cNvGrpSpPr/>
          <p:nvPr/>
        </p:nvGrpSpPr>
        <p:grpSpPr>
          <a:xfrm>
            <a:off x="10768930" y="1658969"/>
            <a:ext cx="281520" cy="783720"/>
            <a:chOff x="10768930" y="1658969"/>
            <a:chExt cx="281520" cy="78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CEE669C6-6D22-BD74-EEBC-99843AD9800F}"/>
                    </a:ext>
                  </a:extLst>
                </p14:cNvPr>
                <p14:cNvContentPartPr/>
                <p14:nvPr/>
              </p14:nvContentPartPr>
              <p14:xfrm>
                <a:off x="10821850" y="1658969"/>
                <a:ext cx="228600" cy="295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CEE669C6-6D22-BD74-EEBC-99843AD9800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812850" y="1649969"/>
                  <a:ext cx="2462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10C4B55-2333-F28E-F209-53B6D748CAA3}"/>
                    </a:ext>
                  </a:extLst>
                </p14:cNvPr>
                <p14:cNvContentPartPr/>
                <p14:nvPr/>
              </p14:nvContentPartPr>
              <p14:xfrm>
                <a:off x="10768930" y="1711889"/>
                <a:ext cx="34920" cy="6926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10C4B55-2333-F28E-F209-53B6D748CAA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760290" y="1703249"/>
                  <a:ext cx="52560" cy="71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D9E01253-E797-C49B-1612-86AED07E735A}"/>
                    </a:ext>
                  </a:extLst>
                </p14:cNvPr>
                <p14:cNvContentPartPr/>
                <p14:nvPr/>
              </p14:nvContentPartPr>
              <p14:xfrm>
                <a:off x="10894570" y="1696409"/>
                <a:ext cx="122040" cy="7462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D9E01253-E797-C49B-1612-86AED07E735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885570" y="1687769"/>
                  <a:ext cx="139680" cy="76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A20073C9-70AE-5D5F-5391-F35F42DBD8E8}"/>
                    </a:ext>
                  </a:extLst>
                </p14:cNvPr>
                <p14:cNvContentPartPr/>
                <p14:nvPr/>
              </p14:nvContentPartPr>
              <p14:xfrm>
                <a:off x="10821130" y="1732409"/>
                <a:ext cx="168480" cy="1713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A20073C9-70AE-5D5F-5391-F35F42DBD8E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812490" y="1723409"/>
                  <a:ext cx="1861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79A384F6-72C1-FA61-F170-80806CF255BB}"/>
                    </a:ext>
                  </a:extLst>
                </p14:cNvPr>
                <p14:cNvContentPartPr/>
                <p14:nvPr/>
              </p14:nvContentPartPr>
              <p14:xfrm>
                <a:off x="10822930" y="1853009"/>
                <a:ext cx="131400" cy="1875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79A384F6-72C1-FA61-F170-80806CF255B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814290" y="1844369"/>
                  <a:ext cx="1490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6557E38D-A819-7457-86D6-6BE2D2A0C962}"/>
                    </a:ext>
                  </a:extLst>
                </p14:cNvPr>
                <p14:cNvContentPartPr/>
                <p14:nvPr/>
              </p14:nvContentPartPr>
              <p14:xfrm>
                <a:off x="10811770" y="2025809"/>
                <a:ext cx="110520" cy="1314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6557E38D-A819-7457-86D6-6BE2D2A0C96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802770" y="2017169"/>
                  <a:ext cx="1281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0F53268B-834A-1981-222F-AC0B4364EDA6}"/>
                    </a:ext>
                  </a:extLst>
                </p14:cNvPr>
                <p14:cNvContentPartPr/>
                <p14:nvPr/>
              </p14:nvContentPartPr>
              <p14:xfrm>
                <a:off x="10772890" y="2189969"/>
                <a:ext cx="133200" cy="1857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0F53268B-834A-1981-222F-AC0B4364EDA6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763890" y="2180969"/>
                  <a:ext cx="150840" cy="203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86754923-393A-50EF-7EA9-CE5BF4144928}"/>
                  </a:ext>
                </a:extLst>
              </p14:cNvPr>
              <p14:cNvContentPartPr/>
              <p14:nvPr/>
            </p14:nvContentPartPr>
            <p14:xfrm>
              <a:off x="10818250" y="1757969"/>
              <a:ext cx="14760" cy="29484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86754923-393A-50EF-7EA9-CE5BF4144928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10764610" y="1650329"/>
                <a:ext cx="122400" cy="51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CF82913B-DBE5-93E6-4ED6-AD0ED6A1DEB7}"/>
                  </a:ext>
                </a:extLst>
              </p14:cNvPr>
              <p14:cNvContentPartPr/>
              <p14:nvPr/>
            </p14:nvContentPartPr>
            <p14:xfrm>
              <a:off x="10822930" y="1771649"/>
              <a:ext cx="118440" cy="34848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CF82913B-DBE5-93E6-4ED6-AD0ED6A1DEB7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10769290" y="1664009"/>
                <a:ext cx="226080" cy="56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728F11EE-DB32-E4BB-0268-3E86BA2F7BFA}"/>
                  </a:ext>
                </a:extLst>
              </p14:cNvPr>
              <p14:cNvContentPartPr/>
              <p14:nvPr/>
            </p14:nvContentPartPr>
            <p14:xfrm>
              <a:off x="10793770" y="1772369"/>
              <a:ext cx="125640" cy="62640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728F11EE-DB32-E4BB-0268-3E86BA2F7BFA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0739770" y="1664369"/>
                <a:ext cx="233280" cy="84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DB86B54D-12FF-90ED-E808-260C39F0F227}"/>
                  </a:ext>
                </a:extLst>
              </p14:cNvPr>
              <p14:cNvContentPartPr/>
              <p14:nvPr/>
            </p14:nvContentPartPr>
            <p14:xfrm>
              <a:off x="10840570" y="1769849"/>
              <a:ext cx="105840" cy="46332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DB86B54D-12FF-90ED-E808-260C39F0F227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0786570" y="1662209"/>
                <a:ext cx="213480" cy="67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AB52A65E-2D25-BA15-80EE-37520D9953E1}"/>
                  </a:ext>
                </a:extLst>
              </p14:cNvPr>
              <p14:cNvContentPartPr/>
              <p14:nvPr/>
            </p14:nvContentPartPr>
            <p14:xfrm>
              <a:off x="10815010" y="1930769"/>
              <a:ext cx="59760" cy="45432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AB52A65E-2D25-BA15-80EE-37520D9953E1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10761010" y="1823129"/>
                <a:ext cx="167400" cy="66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20CBD4F7-5B0D-04DC-8242-0DE25407EC12}"/>
                  </a:ext>
                </a:extLst>
              </p14:cNvPr>
              <p14:cNvContentPartPr/>
              <p14:nvPr/>
            </p14:nvContentPartPr>
            <p14:xfrm>
              <a:off x="9214090" y="1368809"/>
              <a:ext cx="1636560" cy="58932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20CBD4F7-5B0D-04DC-8242-0DE25407EC12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9205450" y="1359809"/>
                <a:ext cx="1654200" cy="606960"/>
              </a:xfrm>
              <a:prstGeom prst="rect">
                <a:avLst/>
              </a:prstGeom>
            </p:spPr>
          </p:pic>
        </mc:Fallback>
      </mc:AlternateContent>
      <p:grpSp>
        <p:nvGrpSpPr>
          <p:cNvPr id="86" name="Group 85">
            <a:extLst>
              <a:ext uri="{FF2B5EF4-FFF2-40B4-BE49-F238E27FC236}">
                <a16:creationId xmlns:a16="http://schemas.microsoft.com/office/drawing/2014/main" id="{5C5D0D35-F05D-31C1-E60F-9B4A61037C77}"/>
              </a:ext>
            </a:extLst>
          </p:cNvPr>
          <p:cNvGrpSpPr/>
          <p:nvPr/>
        </p:nvGrpSpPr>
        <p:grpSpPr>
          <a:xfrm>
            <a:off x="10892410" y="1057769"/>
            <a:ext cx="89280" cy="686160"/>
            <a:chOff x="10892410" y="1057769"/>
            <a:chExt cx="89280" cy="68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CA9D146A-F10B-A06B-CC58-C8BD3661E816}"/>
                    </a:ext>
                  </a:extLst>
                </p14:cNvPr>
                <p14:cNvContentPartPr/>
                <p14:nvPr/>
              </p14:nvContentPartPr>
              <p14:xfrm>
                <a:off x="10893850" y="1130129"/>
                <a:ext cx="87840" cy="6138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CA9D146A-F10B-A06B-CC58-C8BD3661E81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884850" y="1121489"/>
                  <a:ext cx="105480" cy="63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E90CDCEA-639C-02A8-70F7-73FC27ABD2FF}"/>
                    </a:ext>
                  </a:extLst>
                </p14:cNvPr>
                <p14:cNvContentPartPr/>
                <p14:nvPr/>
              </p14:nvContentPartPr>
              <p14:xfrm>
                <a:off x="10892410" y="1057769"/>
                <a:ext cx="74520" cy="478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E90CDCEA-639C-02A8-70F7-73FC27ABD2F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883410" y="1048769"/>
                  <a:ext cx="92160" cy="65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620414AB-B873-FAE0-8B93-047DCE72E486}"/>
                  </a:ext>
                </a:extLst>
              </p14:cNvPr>
              <p14:cNvContentPartPr/>
              <p14:nvPr/>
            </p14:nvContentPartPr>
            <p14:xfrm>
              <a:off x="10870090" y="1733849"/>
              <a:ext cx="73080" cy="2556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620414AB-B873-FAE0-8B93-047DCE72E486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10861090" y="1724849"/>
                <a:ext cx="90720" cy="43200"/>
              </a:xfrm>
              <a:prstGeom prst="rect">
                <a:avLst/>
              </a:prstGeom>
            </p:spPr>
          </p:pic>
        </mc:Fallback>
      </mc:AlternateContent>
      <p:grpSp>
        <p:nvGrpSpPr>
          <p:cNvPr id="90" name="Group 89">
            <a:extLst>
              <a:ext uri="{FF2B5EF4-FFF2-40B4-BE49-F238E27FC236}">
                <a16:creationId xmlns:a16="http://schemas.microsoft.com/office/drawing/2014/main" id="{068C319B-EB02-D2B3-F4E4-7345BFE22AA9}"/>
              </a:ext>
            </a:extLst>
          </p:cNvPr>
          <p:cNvGrpSpPr/>
          <p:nvPr/>
        </p:nvGrpSpPr>
        <p:grpSpPr>
          <a:xfrm>
            <a:off x="8628010" y="1796849"/>
            <a:ext cx="444960" cy="264240"/>
            <a:chOff x="8628010" y="1796849"/>
            <a:chExt cx="444960" cy="26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D812348-6D78-ABBA-A8F5-483B6F19BD4A}"/>
                    </a:ext>
                  </a:extLst>
                </p14:cNvPr>
                <p14:cNvContentPartPr/>
                <p14:nvPr/>
              </p14:nvContentPartPr>
              <p14:xfrm>
                <a:off x="8628010" y="1796849"/>
                <a:ext cx="153000" cy="2642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D812348-6D78-ABBA-A8F5-483B6F19BD4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619370" y="1788209"/>
                  <a:ext cx="17064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FF39624-DE13-5457-5E9C-F6D4330435F7}"/>
                    </a:ext>
                  </a:extLst>
                </p14:cNvPr>
                <p14:cNvContentPartPr/>
                <p14:nvPr/>
              </p14:nvContentPartPr>
              <p14:xfrm>
                <a:off x="8851570" y="1899089"/>
                <a:ext cx="221400" cy="1558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FF39624-DE13-5457-5E9C-F6D4330435F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842930" y="1890449"/>
                  <a:ext cx="239040" cy="17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253F13F9-744E-DE57-F2B6-3435331C5E27}"/>
              </a:ext>
            </a:extLst>
          </p:cNvPr>
          <p:cNvGrpSpPr/>
          <p:nvPr/>
        </p:nvGrpSpPr>
        <p:grpSpPr>
          <a:xfrm>
            <a:off x="1016530" y="2741129"/>
            <a:ext cx="2855160" cy="551160"/>
            <a:chOff x="1016530" y="2741129"/>
            <a:chExt cx="2855160" cy="55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6AE2BA03-E610-CBC4-832B-07A57467149D}"/>
                    </a:ext>
                  </a:extLst>
                </p14:cNvPr>
                <p14:cNvContentPartPr/>
                <p14:nvPr/>
              </p14:nvContentPartPr>
              <p14:xfrm>
                <a:off x="1016530" y="2741129"/>
                <a:ext cx="982440" cy="5511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6AE2BA03-E610-CBC4-832B-07A57467149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07890" y="2732489"/>
                  <a:ext cx="1000080" cy="56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B82B47D3-BC27-A5E1-43BC-FEDDE7E5298D}"/>
                    </a:ext>
                  </a:extLst>
                </p14:cNvPr>
                <p14:cNvContentPartPr/>
                <p14:nvPr/>
              </p14:nvContentPartPr>
              <p14:xfrm>
                <a:off x="1468330" y="2836889"/>
                <a:ext cx="347760" cy="453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B82B47D3-BC27-A5E1-43BC-FEDDE7E5298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459330" y="2828249"/>
                  <a:ext cx="3654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F3253F2B-EB76-CC1C-B0BA-11A3C00E6F90}"/>
                    </a:ext>
                  </a:extLst>
                </p14:cNvPr>
                <p14:cNvContentPartPr/>
                <p14:nvPr/>
              </p14:nvContentPartPr>
              <p14:xfrm>
                <a:off x="2119930" y="2789009"/>
                <a:ext cx="860040" cy="2991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F3253F2B-EB76-CC1C-B0BA-11A3C00E6F9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111290" y="2780009"/>
                  <a:ext cx="87768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56BF062E-D68D-FA04-E926-9E8C0187C755}"/>
                    </a:ext>
                  </a:extLst>
                </p14:cNvPr>
                <p14:cNvContentPartPr/>
                <p14:nvPr/>
              </p14:nvContentPartPr>
              <p14:xfrm>
                <a:off x="2754610" y="2852009"/>
                <a:ext cx="228240" cy="273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56BF062E-D68D-FA04-E926-9E8C0187C755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745970" y="2843009"/>
                  <a:ext cx="2458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81011879-C0B9-1A5B-B135-0683B4E87ECB}"/>
                    </a:ext>
                  </a:extLst>
                </p14:cNvPr>
                <p14:cNvContentPartPr/>
                <p14:nvPr/>
              </p14:nvContentPartPr>
              <p14:xfrm>
                <a:off x="3176890" y="2793329"/>
                <a:ext cx="694800" cy="2430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81011879-C0B9-1A5B-B135-0683B4E87ECB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167890" y="2784329"/>
                  <a:ext cx="712440" cy="260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07C82720-3FA9-794C-D6F0-72024F14D2F8}"/>
                  </a:ext>
                </a:extLst>
              </p14:cNvPr>
              <p14:cNvContentPartPr/>
              <p14:nvPr/>
            </p14:nvContentPartPr>
            <p14:xfrm>
              <a:off x="4094890" y="2776769"/>
              <a:ext cx="1140120" cy="44244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07C82720-3FA9-794C-D6F0-72024F14D2F8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4085890" y="2767769"/>
                <a:ext cx="1157760" cy="460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6" name="Group 105">
            <a:extLst>
              <a:ext uri="{FF2B5EF4-FFF2-40B4-BE49-F238E27FC236}">
                <a16:creationId xmlns:a16="http://schemas.microsoft.com/office/drawing/2014/main" id="{E9E07215-C21D-BDD3-C7E1-2EA2F8CEFA12}"/>
              </a:ext>
            </a:extLst>
          </p:cNvPr>
          <p:cNvGrpSpPr/>
          <p:nvPr/>
        </p:nvGrpSpPr>
        <p:grpSpPr>
          <a:xfrm>
            <a:off x="5388010" y="2679929"/>
            <a:ext cx="2872800" cy="517320"/>
            <a:chOff x="5388010" y="2679929"/>
            <a:chExt cx="2872800" cy="51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7CEAAFBB-954E-FF7B-44CE-71CC4A8B9EF0}"/>
                    </a:ext>
                  </a:extLst>
                </p14:cNvPr>
                <p14:cNvContentPartPr/>
                <p14:nvPr/>
              </p14:nvContentPartPr>
              <p14:xfrm>
                <a:off x="5388010" y="2872529"/>
                <a:ext cx="951840" cy="3247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7CEAAFBB-954E-FF7B-44CE-71CC4A8B9EF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379370" y="2863529"/>
                  <a:ext cx="96948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7B77AB2C-B2AD-7B66-5B32-FD035DBCBFF0}"/>
                    </a:ext>
                  </a:extLst>
                </p14:cNvPr>
                <p14:cNvContentPartPr/>
                <p14:nvPr/>
              </p14:nvContentPartPr>
              <p14:xfrm>
                <a:off x="6582130" y="2741849"/>
                <a:ext cx="414360" cy="2804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7B77AB2C-B2AD-7B66-5B32-FD035DBCBFF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573130" y="2733209"/>
                  <a:ext cx="43200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956D1A28-562A-A598-4A97-6149CD4D4B1A}"/>
                    </a:ext>
                  </a:extLst>
                </p14:cNvPr>
                <p14:cNvContentPartPr/>
                <p14:nvPr/>
              </p14:nvContentPartPr>
              <p14:xfrm>
                <a:off x="6645490" y="2794049"/>
                <a:ext cx="297000" cy="309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956D1A28-562A-A598-4A97-6149CD4D4B1A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636490" y="2785049"/>
                  <a:ext cx="3146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20F36075-B2D0-290E-46DB-AAB2D2BC6019}"/>
                    </a:ext>
                  </a:extLst>
                </p14:cNvPr>
                <p14:cNvContentPartPr/>
                <p14:nvPr/>
              </p14:nvContentPartPr>
              <p14:xfrm>
                <a:off x="7233730" y="2679929"/>
                <a:ext cx="1027080" cy="3247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20F36075-B2D0-290E-46DB-AAB2D2BC6019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225090" y="2670929"/>
                  <a:ext cx="104472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80EF04F7-14F9-5090-D586-0CAD7E40AF32}"/>
                    </a:ext>
                  </a:extLst>
                </p14:cNvPr>
                <p14:cNvContentPartPr/>
                <p14:nvPr/>
              </p14:nvContentPartPr>
              <p14:xfrm>
                <a:off x="7926010" y="2785409"/>
                <a:ext cx="285120" cy="176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80EF04F7-14F9-5090-D586-0CAD7E40AF32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917010" y="2776769"/>
                  <a:ext cx="302760" cy="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2788D715-3E90-C031-9925-B20AC78E0200}"/>
              </a:ext>
            </a:extLst>
          </p:cNvPr>
          <p:cNvGrpSpPr/>
          <p:nvPr/>
        </p:nvGrpSpPr>
        <p:grpSpPr>
          <a:xfrm>
            <a:off x="989170" y="3350969"/>
            <a:ext cx="622080" cy="293040"/>
            <a:chOff x="989170" y="3350969"/>
            <a:chExt cx="622080" cy="29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33B344CF-86E8-B4D1-F483-4F069CBBA3EE}"/>
                    </a:ext>
                  </a:extLst>
                </p14:cNvPr>
                <p14:cNvContentPartPr/>
                <p14:nvPr/>
              </p14:nvContentPartPr>
              <p14:xfrm>
                <a:off x="989170" y="3350969"/>
                <a:ext cx="622080" cy="2930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33B344CF-86E8-B4D1-F483-4F069CBBA3EE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80170" y="3342329"/>
                  <a:ext cx="63972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83EF89D2-A550-301B-8089-3EE8719EA143}"/>
                    </a:ext>
                  </a:extLst>
                </p14:cNvPr>
                <p14:cNvContentPartPr/>
                <p14:nvPr/>
              </p14:nvContentPartPr>
              <p14:xfrm>
                <a:off x="1108690" y="3395609"/>
                <a:ext cx="228240" cy="536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83EF89D2-A550-301B-8089-3EE8719EA143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100050" y="3386609"/>
                  <a:ext cx="245880" cy="7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BC989096-52E6-07B8-FF6A-D8642841CD62}"/>
              </a:ext>
            </a:extLst>
          </p:cNvPr>
          <p:cNvGrpSpPr/>
          <p:nvPr/>
        </p:nvGrpSpPr>
        <p:grpSpPr>
          <a:xfrm>
            <a:off x="1817530" y="3227849"/>
            <a:ext cx="4084200" cy="505080"/>
            <a:chOff x="1817530" y="3227849"/>
            <a:chExt cx="4084200" cy="50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F4E65F3A-039B-BE36-5C2F-1713FD839E79}"/>
                    </a:ext>
                  </a:extLst>
                </p14:cNvPr>
                <p14:cNvContentPartPr/>
                <p14:nvPr/>
              </p14:nvContentPartPr>
              <p14:xfrm>
                <a:off x="1817530" y="3227849"/>
                <a:ext cx="1484280" cy="5050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F4E65F3A-039B-BE36-5C2F-1713FD839E79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808890" y="3218849"/>
                  <a:ext cx="1501920" cy="52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84367035-7566-8353-CF00-272F7E6F8174}"/>
                    </a:ext>
                  </a:extLst>
                </p14:cNvPr>
                <p14:cNvContentPartPr/>
                <p14:nvPr/>
              </p14:nvContentPartPr>
              <p14:xfrm>
                <a:off x="2789890" y="3372209"/>
                <a:ext cx="23040" cy="363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84367035-7566-8353-CF00-272F7E6F8174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781250" y="3363569"/>
                  <a:ext cx="406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386AF499-1381-6EC6-D1B6-B8ABBFFE1BD4}"/>
                    </a:ext>
                  </a:extLst>
                </p14:cNvPr>
                <p14:cNvContentPartPr/>
                <p14:nvPr/>
              </p14:nvContentPartPr>
              <p14:xfrm>
                <a:off x="2500450" y="3323249"/>
                <a:ext cx="433800" cy="594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386AF499-1381-6EC6-D1B6-B8ABBFFE1BD4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491810" y="3314249"/>
                  <a:ext cx="45144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39AFD200-9086-D787-EEF7-7D5E4E0A28C9}"/>
                    </a:ext>
                  </a:extLst>
                </p14:cNvPr>
                <p14:cNvContentPartPr/>
                <p14:nvPr/>
              </p14:nvContentPartPr>
              <p14:xfrm>
                <a:off x="3603850" y="3302009"/>
                <a:ext cx="304920" cy="4136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39AFD200-9086-D787-EEF7-7D5E4E0A28C9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595210" y="3293009"/>
                  <a:ext cx="322560" cy="43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9A1E286C-21DE-8878-186B-F787644BBD77}"/>
                    </a:ext>
                  </a:extLst>
                </p14:cNvPr>
                <p14:cNvContentPartPr/>
                <p14:nvPr/>
              </p14:nvContentPartPr>
              <p14:xfrm>
                <a:off x="4107490" y="3380129"/>
                <a:ext cx="1020240" cy="1724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9A1E286C-21DE-8878-186B-F787644BBD77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098850" y="3371489"/>
                  <a:ext cx="10378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8B48F283-77E3-CDB7-2297-5FC186C87FBD}"/>
                    </a:ext>
                  </a:extLst>
                </p14:cNvPr>
                <p14:cNvContentPartPr/>
                <p14:nvPr/>
              </p14:nvContentPartPr>
              <p14:xfrm>
                <a:off x="5391250" y="3386969"/>
                <a:ext cx="336960" cy="1400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8B48F283-77E3-CDB7-2297-5FC186C87FBD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382250" y="3378329"/>
                  <a:ext cx="3546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E1DD98BB-0EAC-D2ED-6D92-97E4773AC53C}"/>
                    </a:ext>
                  </a:extLst>
                </p14:cNvPr>
                <p14:cNvContentPartPr/>
                <p14:nvPr/>
              </p14:nvContentPartPr>
              <p14:xfrm>
                <a:off x="5869330" y="3528809"/>
                <a:ext cx="32400" cy="262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E1DD98BB-0EAC-D2ED-6D92-97E4773AC53C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860330" y="3520169"/>
                  <a:ext cx="50040" cy="4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D0BB64DF-81C7-6A51-C9FE-CD66A4771284}"/>
              </a:ext>
            </a:extLst>
          </p:cNvPr>
          <p:cNvGrpSpPr/>
          <p:nvPr/>
        </p:nvGrpSpPr>
        <p:grpSpPr>
          <a:xfrm>
            <a:off x="1176370" y="4110209"/>
            <a:ext cx="1710720" cy="349200"/>
            <a:chOff x="1176370" y="4110209"/>
            <a:chExt cx="1710720" cy="34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87F36E1E-3049-A33D-0395-3B9A2284EF8C}"/>
                    </a:ext>
                  </a:extLst>
                </p14:cNvPr>
                <p14:cNvContentPartPr/>
                <p14:nvPr/>
              </p14:nvContentPartPr>
              <p14:xfrm>
                <a:off x="1176370" y="4110209"/>
                <a:ext cx="1710720" cy="3492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87F36E1E-3049-A33D-0395-3B9A2284EF8C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167370" y="4101209"/>
                  <a:ext cx="172836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471726BA-A019-AD25-318B-85453F1E85D9}"/>
                    </a:ext>
                  </a:extLst>
                </p14:cNvPr>
                <p14:cNvContentPartPr/>
                <p14:nvPr/>
              </p14:nvContentPartPr>
              <p14:xfrm>
                <a:off x="2147650" y="4202369"/>
                <a:ext cx="306720" cy="525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471726BA-A019-AD25-318B-85453F1E85D9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139010" y="4193729"/>
                  <a:ext cx="324360" cy="7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D628C152-B9D1-6985-2261-C2850508FB51}"/>
              </a:ext>
            </a:extLst>
          </p:cNvPr>
          <p:cNvGrpSpPr/>
          <p:nvPr/>
        </p:nvGrpSpPr>
        <p:grpSpPr>
          <a:xfrm>
            <a:off x="3091570" y="4025969"/>
            <a:ext cx="1537920" cy="424800"/>
            <a:chOff x="3091570" y="4025969"/>
            <a:chExt cx="1537920" cy="42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1728B528-8144-381C-0603-D4A61DDDF1A7}"/>
                    </a:ext>
                  </a:extLst>
                </p14:cNvPr>
                <p14:cNvContentPartPr/>
                <p14:nvPr/>
              </p14:nvContentPartPr>
              <p14:xfrm>
                <a:off x="3091570" y="4040009"/>
                <a:ext cx="946080" cy="4107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1728B528-8144-381C-0603-D4A61DDDF1A7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082570" y="4031369"/>
                  <a:ext cx="963720" cy="42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8B01C12C-E0FF-59D9-AF4F-1EF3E784A7C8}"/>
                    </a:ext>
                  </a:extLst>
                </p14:cNvPr>
                <p14:cNvContentPartPr/>
                <p14:nvPr/>
              </p14:nvContentPartPr>
              <p14:xfrm>
                <a:off x="3885730" y="4189409"/>
                <a:ext cx="169200" cy="248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8B01C12C-E0FF-59D9-AF4F-1EF3E784A7C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877090" y="4180409"/>
                  <a:ext cx="1868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833D1AC9-9CCF-9B0D-E51A-71BC0F960D2A}"/>
                    </a:ext>
                  </a:extLst>
                </p14:cNvPr>
                <p14:cNvContentPartPr/>
                <p14:nvPr/>
              </p14:nvContentPartPr>
              <p14:xfrm>
                <a:off x="4180570" y="4025969"/>
                <a:ext cx="448920" cy="3380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833D1AC9-9CCF-9B0D-E51A-71BC0F960D2A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171930" y="4017329"/>
                  <a:ext cx="466560" cy="355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DB04E629-69A7-9286-B72A-90F103B8A7E5}"/>
                  </a:ext>
                </a:extLst>
              </p14:cNvPr>
              <p14:cNvContentPartPr/>
              <p14:nvPr/>
            </p14:nvContentPartPr>
            <p14:xfrm>
              <a:off x="4849450" y="4058729"/>
              <a:ext cx="1576080" cy="30456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DB04E629-69A7-9286-B72A-90F103B8A7E5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4840810" y="4049729"/>
                <a:ext cx="1593720" cy="3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8525CAC7-2F5B-6B73-9C78-9D83BDB9625E}"/>
                  </a:ext>
                </a:extLst>
              </p14:cNvPr>
              <p14:cNvContentPartPr/>
              <p14:nvPr/>
            </p14:nvContentPartPr>
            <p14:xfrm>
              <a:off x="9629890" y="4504049"/>
              <a:ext cx="1382400" cy="32976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8525CAC7-2F5B-6B73-9C78-9D83BDB9625E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9620890" y="4495049"/>
                <a:ext cx="1400040" cy="34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545CB936-3107-C4A0-448A-155A5E8214B8}"/>
                  </a:ext>
                </a:extLst>
              </p14:cNvPr>
              <p14:cNvContentPartPr/>
              <p14:nvPr/>
            </p14:nvContentPartPr>
            <p14:xfrm>
              <a:off x="3298930" y="5210369"/>
              <a:ext cx="317520" cy="16668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545CB936-3107-C4A0-448A-155A5E8214B8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3290290" y="5201369"/>
                <a:ext cx="33516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25508F64-D875-B76E-31EA-D184318A2BC0}"/>
                  </a:ext>
                </a:extLst>
              </p14:cNvPr>
              <p14:cNvContentPartPr/>
              <p14:nvPr/>
            </p14:nvContentPartPr>
            <p14:xfrm>
              <a:off x="4021450" y="5280209"/>
              <a:ext cx="167400" cy="9864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25508F64-D875-B76E-31EA-D184318A2BC0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4012450" y="5271209"/>
                <a:ext cx="185040" cy="116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1" name="Group 160">
            <a:extLst>
              <a:ext uri="{FF2B5EF4-FFF2-40B4-BE49-F238E27FC236}">
                <a16:creationId xmlns:a16="http://schemas.microsoft.com/office/drawing/2014/main" id="{921D955D-3133-1FE5-7FCB-AC0F06D69567}"/>
              </a:ext>
            </a:extLst>
          </p:cNvPr>
          <p:cNvGrpSpPr/>
          <p:nvPr/>
        </p:nvGrpSpPr>
        <p:grpSpPr>
          <a:xfrm>
            <a:off x="2848570" y="4505129"/>
            <a:ext cx="6648840" cy="980640"/>
            <a:chOff x="2848570" y="4505129"/>
            <a:chExt cx="6648840" cy="98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7AB66D9B-1447-EDFB-6351-E1B1F5E5AECA}"/>
                    </a:ext>
                  </a:extLst>
                </p14:cNvPr>
                <p14:cNvContentPartPr/>
                <p14:nvPr/>
              </p14:nvContentPartPr>
              <p14:xfrm>
                <a:off x="2848570" y="4667129"/>
                <a:ext cx="29520" cy="2462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7AB66D9B-1447-EDFB-6351-E1B1F5E5AECA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839930" y="4658129"/>
                  <a:ext cx="4716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C368A47E-E307-BEE1-6042-493AC57C4125}"/>
                    </a:ext>
                  </a:extLst>
                </p14:cNvPr>
                <p14:cNvContentPartPr/>
                <p14:nvPr/>
              </p14:nvContentPartPr>
              <p14:xfrm>
                <a:off x="2882770" y="4610609"/>
                <a:ext cx="114480" cy="3772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C368A47E-E307-BEE1-6042-493AC57C4125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873770" y="4601969"/>
                  <a:ext cx="13212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DE659BF6-313B-CA21-BED8-CCCB3171AF00}"/>
                    </a:ext>
                  </a:extLst>
                </p14:cNvPr>
                <p14:cNvContentPartPr/>
                <p14:nvPr/>
              </p14:nvContentPartPr>
              <p14:xfrm>
                <a:off x="3146650" y="4605209"/>
                <a:ext cx="1311480" cy="4741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DE659BF6-313B-CA21-BED8-CCCB3171AF00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137650" y="4596569"/>
                  <a:ext cx="1329120" cy="49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1E6ED992-B52F-C33B-965C-51CEBECCA23E}"/>
                    </a:ext>
                  </a:extLst>
                </p14:cNvPr>
                <p14:cNvContentPartPr/>
                <p14:nvPr/>
              </p14:nvContentPartPr>
              <p14:xfrm>
                <a:off x="4183450" y="4676129"/>
                <a:ext cx="29520" cy="86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1E6ED992-B52F-C33B-965C-51CEBECCA23E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174810" y="4667129"/>
                  <a:ext cx="471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5DA838D8-B96F-C88F-EA68-48459ED544AA}"/>
                    </a:ext>
                  </a:extLst>
                </p14:cNvPr>
                <p14:cNvContentPartPr/>
                <p14:nvPr/>
              </p14:nvContentPartPr>
              <p14:xfrm>
                <a:off x="3965290" y="4673249"/>
                <a:ext cx="268920" cy="201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5DA838D8-B96F-C88F-EA68-48459ED544AA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956290" y="4664249"/>
                  <a:ext cx="2865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9ADC5F4F-850F-C029-8751-F6D0FA873F4D}"/>
                    </a:ext>
                  </a:extLst>
                </p14:cNvPr>
                <p14:cNvContentPartPr/>
                <p14:nvPr/>
              </p14:nvContentPartPr>
              <p14:xfrm>
                <a:off x="4663330" y="4745969"/>
                <a:ext cx="207360" cy="2185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9ADC5F4F-850F-C029-8751-F6D0FA873F4D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654330" y="4737329"/>
                  <a:ext cx="22500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7948A8F3-FB60-A0CD-81B6-55FEA18BE54B}"/>
                    </a:ext>
                  </a:extLst>
                </p14:cNvPr>
                <p14:cNvContentPartPr/>
                <p14:nvPr/>
              </p14:nvContentPartPr>
              <p14:xfrm>
                <a:off x="5163370" y="4579649"/>
                <a:ext cx="1213920" cy="3520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7948A8F3-FB60-A0CD-81B6-55FEA18BE54B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154730" y="4571009"/>
                  <a:ext cx="123156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B3A06EC0-D7DA-46C1-1022-49440B2980FC}"/>
                    </a:ext>
                  </a:extLst>
                </p14:cNvPr>
                <p14:cNvContentPartPr/>
                <p14:nvPr/>
              </p14:nvContentPartPr>
              <p14:xfrm>
                <a:off x="5723170" y="4690529"/>
                <a:ext cx="278640" cy="75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B3A06EC0-D7DA-46C1-1022-49440B2980FC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714170" y="4681529"/>
                  <a:ext cx="2962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07EBD43E-293F-08A6-4D2F-9BC6BD19DFD0}"/>
                    </a:ext>
                  </a:extLst>
                </p14:cNvPr>
                <p14:cNvContentPartPr/>
                <p14:nvPr/>
              </p14:nvContentPartPr>
              <p14:xfrm>
                <a:off x="6528490" y="4566689"/>
                <a:ext cx="857160" cy="3279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07EBD43E-293F-08A6-4D2F-9BC6BD19DFD0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519490" y="4557689"/>
                  <a:ext cx="87480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F97B73D5-BE31-1C75-D738-D2B49729B085}"/>
                    </a:ext>
                  </a:extLst>
                </p14:cNvPr>
                <p14:cNvContentPartPr/>
                <p14:nvPr/>
              </p14:nvContentPartPr>
              <p14:xfrm>
                <a:off x="7281610" y="4683329"/>
                <a:ext cx="123120" cy="86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F97B73D5-BE31-1C75-D738-D2B49729B085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272970" y="4674329"/>
                  <a:ext cx="1407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4E0F5F59-A7DB-C306-00DB-AFFD09422DD7}"/>
                    </a:ext>
                  </a:extLst>
                </p14:cNvPr>
                <p14:cNvContentPartPr/>
                <p14:nvPr/>
              </p14:nvContentPartPr>
              <p14:xfrm>
                <a:off x="7548370" y="4505129"/>
                <a:ext cx="453600" cy="3366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4E0F5F59-A7DB-C306-00DB-AFFD09422DD7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539730" y="4496129"/>
                  <a:ext cx="47124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2B93767E-2D91-1600-5F48-20C01DA822C6}"/>
                    </a:ext>
                  </a:extLst>
                </p14:cNvPr>
                <p14:cNvContentPartPr/>
                <p14:nvPr/>
              </p14:nvContentPartPr>
              <p14:xfrm>
                <a:off x="8158570" y="4653089"/>
                <a:ext cx="909000" cy="1202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2B93767E-2D91-1600-5F48-20C01DA822C6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149570" y="4644449"/>
                  <a:ext cx="9266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D38E14CD-9538-F17D-BB8D-A25E393E6C1E}"/>
                    </a:ext>
                  </a:extLst>
                </p14:cNvPr>
                <p14:cNvContentPartPr/>
                <p14:nvPr/>
              </p14:nvContentPartPr>
              <p14:xfrm>
                <a:off x="9317770" y="4719689"/>
                <a:ext cx="179640" cy="1072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D38E14CD-9538-F17D-BB8D-A25E393E6C1E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309130" y="4711049"/>
                  <a:ext cx="1972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48F8B7AF-BDAC-C05C-AF8D-5423EDDD5180}"/>
                    </a:ext>
                  </a:extLst>
                </p14:cNvPr>
                <p14:cNvContentPartPr/>
                <p14:nvPr/>
              </p14:nvContentPartPr>
              <p14:xfrm>
                <a:off x="4504210" y="4847129"/>
                <a:ext cx="60120" cy="129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48F8B7AF-BDAC-C05C-AF8D-5423EDDD5180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495210" y="4838129"/>
                  <a:ext cx="777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21B449E9-679C-71E5-22CB-72E033B51E9F}"/>
                    </a:ext>
                  </a:extLst>
                </p14:cNvPr>
                <p14:cNvContentPartPr/>
                <p14:nvPr/>
              </p14:nvContentPartPr>
              <p14:xfrm>
                <a:off x="4452730" y="5138009"/>
                <a:ext cx="1060920" cy="3477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21B449E9-679C-71E5-22CB-72E033B51E9F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443730" y="5129369"/>
                  <a:ext cx="107856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4F11A828-1941-F3B9-976D-6FB2974B232B}"/>
                    </a:ext>
                  </a:extLst>
                </p14:cNvPr>
                <p14:cNvContentPartPr/>
                <p14:nvPr/>
              </p14:nvContentPartPr>
              <p14:xfrm>
                <a:off x="5305570" y="5207849"/>
                <a:ext cx="17640" cy="104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4F11A828-1941-F3B9-976D-6FB2974B232B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296930" y="5198849"/>
                  <a:ext cx="352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33DBD55C-F4D6-6A03-F83E-59B2892CCF1E}"/>
                    </a:ext>
                  </a:extLst>
                </p14:cNvPr>
                <p14:cNvContentPartPr/>
                <p14:nvPr/>
              </p14:nvContentPartPr>
              <p14:xfrm>
                <a:off x="4970770" y="5183729"/>
                <a:ext cx="367560" cy="489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33DBD55C-F4D6-6A03-F83E-59B2892CCF1E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961770" y="5175089"/>
                  <a:ext cx="3852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7421EEB8-3282-C17C-12F7-E1750A813A46}"/>
                    </a:ext>
                  </a:extLst>
                </p14:cNvPr>
                <p14:cNvContentPartPr/>
                <p14:nvPr/>
              </p14:nvContentPartPr>
              <p14:xfrm>
                <a:off x="5585290" y="5286689"/>
                <a:ext cx="78480" cy="356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7421EEB8-3282-C17C-12F7-E1750A813A46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576290" y="5277689"/>
                  <a:ext cx="961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912A4A8F-E1B1-33B4-D7E8-9E1FEC00C3DF}"/>
                    </a:ext>
                  </a:extLst>
                </p14:cNvPr>
                <p14:cNvContentPartPr/>
                <p14:nvPr/>
              </p14:nvContentPartPr>
              <p14:xfrm>
                <a:off x="5795890" y="5218289"/>
                <a:ext cx="92520" cy="1875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912A4A8F-E1B1-33B4-D7E8-9E1FEC00C3DF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786890" y="5209289"/>
                  <a:ext cx="11016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C04F760A-6CAD-3861-DBE3-78276296045F}"/>
                    </a:ext>
                  </a:extLst>
                </p14:cNvPr>
                <p14:cNvContentPartPr/>
                <p14:nvPr/>
              </p14:nvContentPartPr>
              <p14:xfrm>
                <a:off x="6103330" y="5092289"/>
                <a:ext cx="1186560" cy="3315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C04F760A-6CAD-3861-DBE3-78276296045F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094690" y="5083289"/>
                  <a:ext cx="120420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B6A53768-F5F1-C2A6-0A90-18E72524D182}"/>
                    </a:ext>
                  </a:extLst>
                </p14:cNvPr>
                <p14:cNvContentPartPr/>
                <p14:nvPr/>
              </p14:nvContentPartPr>
              <p14:xfrm>
                <a:off x="6723250" y="5207849"/>
                <a:ext cx="240120" cy="64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B6A53768-F5F1-C2A6-0A90-18E72524D182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714250" y="5198849"/>
                  <a:ext cx="257760" cy="2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D93BAF82-A8A9-25CB-6E70-CEBE9EEB7006}"/>
              </a:ext>
            </a:extLst>
          </p:cNvPr>
          <p:cNvGrpSpPr/>
          <p:nvPr/>
        </p:nvGrpSpPr>
        <p:grpSpPr>
          <a:xfrm>
            <a:off x="7428850" y="5001929"/>
            <a:ext cx="2540520" cy="425880"/>
            <a:chOff x="7428850" y="5001929"/>
            <a:chExt cx="2540520" cy="42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BB4BFD4C-2C72-491B-433C-0290C909E829}"/>
                    </a:ext>
                  </a:extLst>
                </p14:cNvPr>
                <p14:cNvContentPartPr/>
                <p14:nvPr/>
              </p14:nvContentPartPr>
              <p14:xfrm>
                <a:off x="8043730" y="5019209"/>
                <a:ext cx="13680" cy="439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BB4BFD4C-2C72-491B-433C-0290C909E829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034730" y="5010569"/>
                  <a:ext cx="3132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CE27A2CF-41E6-4949-F2A3-0494716D8234}"/>
                    </a:ext>
                  </a:extLst>
                </p14:cNvPr>
                <p14:cNvContentPartPr/>
                <p14:nvPr/>
              </p14:nvContentPartPr>
              <p14:xfrm>
                <a:off x="7428850" y="5340329"/>
                <a:ext cx="128520" cy="874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CE27A2CF-41E6-4949-F2A3-0494716D8234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420210" y="5331689"/>
                  <a:ext cx="1461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C858AC84-A5DA-79B6-50BC-B5A60C4A52AC}"/>
                    </a:ext>
                  </a:extLst>
                </p14:cNvPr>
                <p14:cNvContentPartPr/>
                <p14:nvPr/>
              </p14:nvContentPartPr>
              <p14:xfrm>
                <a:off x="7854730" y="5168969"/>
                <a:ext cx="213480" cy="1177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C858AC84-A5DA-79B6-50BC-B5A60C4A52AC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845730" y="5159969"/>
                  <a:ext cx="2311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5FF29AE6-61DA-C17F-1543-792050C84C28}"/>
                    </a:ext>
                  </a:extLst>
                </p14:cNvPr>
                <p14:cNvContentPartPr/>
                <p14:nvPr/>
              </p14:nvContentPartPr>
              <p14:xfrm>
                <a:off x="8091970" y="5298569"/>
                <a:ext cx="21960" cy="75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5FF29AE6-61DA-C17F-1543-792050C84C28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083330" y="5289929"/>
                  <a:ext cx="396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71FF6880-071F-72DE-E198-E8A24A1F692B}"/>
                    </a:ext>
                  </a:extLst>
                </p14:cNvPr>
                <p14:cNvContentPartPr/>
                <p14:nvPr/>
              </p14:nvContentPartPr>
              <p14:xfrm>
                <a:off x="8180890" y="5193089"/>
                <a:ext cx="138240" cy="990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71FF6880-071F-72DE-E198-E8A24A1F692B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172250" y="5184449"/>
                  <a:ext cx="1558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60C87593-38E0-3AFC-2DED-86115D9CD330}"/>
                    </a:ext>
                  </a:extLst>
                </p14:cNvPr>
                <p14:cNvContentPartPr/>
                <p14:nvPr/>
              </p14:nvContentPartPr>
              <p14:xfrm>
                <a:off x="8377450" y="5291369"/>
                <a:ext cx="35640" cy="118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60C87593-38E0-3AFC-2DED-86115D9CD330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368450" y="5282729"/>
                  <a:ext cx="532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D028420A-D1D9-0318-35C5-58600A530171}"/>
                    </a:ext>
                  </a:extLst>
                </p14:cNvPr>
                <p14:cNvContentPartPr/>
                <p14:nvPr/>
              </p14:nvContentPartPr>
              <p14:xfrm>
                <a:off x="8602450" y="5116769"/>
                <a:ext cx="545760" cy="2408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D028420A-D1D9-0318-35C5-58600A530171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593450" y="5108129"/>
                  <a:ext cx="56340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44239D12-9D6C-042D-0D96-26E0FC09C989}"/>
                    </a:ext>
                  </a:extLst>
                </p14:cNvPr>
                <p14:cNvContentPartPr/>
                <p14:nvPr/>
              </p14:nvContentPartPr>
              <p14:xfrm>
                <a:off x="9031210" y="5185169"/>
                <a:ext cx="162360" cy="259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44239D12-9D6C-042D-0D96-26E0FC09C989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022210" y="5176169"/>
                  <a:ext cx="1800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43D48CE7-EC25-EC9A-D070-3BFCDF15AB5B}"/>
                    </a:ext>
                  </a:extLst>
                </p14:cNvPr>
                <p14:cNvContentPartPr/>
                <p14:nvPr/>
              </p14:nvContentPartPr>
              <p14:xfrm>
                <a:off x="9321010" y="5001929"/>
                <a:ext cx="648360" cy="4197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43D48CE7-EC25-EC9A-D070-3BFCDF15AB5B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312370" y="4993289"/>
                  <a:ext cx="666000" cy="43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496E856C-CC48-BE70-FF98-10BCE877F3FB}"/>
              </a:ext>
            </a:extLst>
          </p:cNvPr>
          <p:cNvGrpSpPr/>
          <p:nvPr/>
        </p:nvGrpSpPr>
        <p:grpSpPr>
          <a:xfrm>
            <a:off x="2078530" y="5736329"/>
            <a:ext cx="1880280" cy="420480"/>
            <a:chOff x="2078530" y="5736329"/>
            <a:chExt cx="1880280" cy="42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0869E896-E007-75B1-18B7-87B1C13A681E}"/>
                    </a:ext>
                  </a:extLst>
                </p14:cNvPr>
                <p14:cNvContentPartPr/>
                <p14:nvPr/>
              </p14:nvContentPartPr>
              <p14:xfrm>
                <a:off x="2855050" y="5853329"/>
                <a:ext cx="191160" cy="1836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0869E896-E007-75B1-18B7-87B1C13A681E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846410" y="5844689"/>
                  <a:ext cx="20880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293FF621-6133-F94D-B9CC-F445CC5EAFCA}"/>
                    </a:ext>
                  </a:extLst>
                </p14:cNvPr>
                <p14:cNvContentPartPr/>
                <p14:nvPr/>
              </p14:nvContentPartPr>
              <p14:xfrm>
                <a:off x="3050890" y="5736329"/>
                <a:ext cx="96480" cy="4204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293FF621-6133-F94D-B9CC-F445CC5EAFCA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041890" y="5727329"/>
                  <a:ext cx="114120" cy="43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6F683025-879E-497D-8FD5-625A75F30166}"/>
                    </a:ext>
                  </a:extLst>
                </p14:cNvPr>
                <p14:cNvContentPartPr/>
                <p14:nvPr/>
              </p14:nvContentPartPr>
              <p14:xfrm>
                <a:off x="2078530" y="5966729"/>
                <a:ext cx="266760" cy="1407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6F683025-879E-497D-8FD5-625A75F30166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2069890" y="5958089"/>
                  <a:ext cx="2844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89418345-203B-2D0F-2C7E-E7DBF3E1E850}"/>
                    </a:ext>
                  </a:extLst>
                </p14:cNvPr>
                <p14:cNvContentPartPr/>
                <p14:nvPr/>
              </p14:nvContentPartPr>
              <p14:xfrm>
                <a:off x="3364810" y="5842169"/>
                <a:ext cx="594000" cy="3056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89418345-203B-2D0F-2C7E-E7DBF3E1E850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356170" y="5833529"/>
                  <a:ext cx="61164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CAEBDAB2-EE4E-AECD-66F7-E4D6234E0344}"/>
                    </a:ext>
                  </a:extLst>
                </p14:cNvPr>
                <p14:cNvContentPartPr/>
                <p14:nvPr/>
              </p14:nvContentPartPr>
              <p14:xfrm>
                <a:off x="3382810" y="5917049"/>
                <a:ext cx="220320" cy="237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CAEBDAB2-EE4E-AECD-66F7-E4D6234E0344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373810" y="5908409"/>
                  <a:ext cx="237960" cy="4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015CEAF1-083C-E1D0-EEB8-F67980731630}"/>
              </a:ext>
            </a:extLst>
          </p:cNvPr>
          <p:cNvGrpSpPr/>
          <p:nvPr/>
        </p:nvGrpSpPr>
        <p:grpSpPr>
          <a:xfrm>
            <a:off x="4256890" y="5836049"/>
            <a:ext cx="2053800" cy="303120"/>
            <a:chOff x="4256890" y="5836049"/>
            <a:chExt cx="2053800" cy="30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2601428A-C129-342C-4122-21BF043697B1}"/>
                    </a:ext>
                  </a:extLst>
                </p14:cNvPr>
                <p14:cNvContentPartPr/>
                <p14:nvPr/>
              </p14:nvContentPartPr>
              <p14:xfrm>
                <a:off x="4256890" y="5885729"/>
                <a:ext cx="239760" cy="2469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2601428A-C129-342C-4122-21BF043697B1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248250" y="5877089"/>
                  <a:ext cx="25740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62EE270E-E4A5-85B7-9A7A-84F2CA6ED001}"/>
                    </a:ext>
                  </a:extLst>
                </p14:cNvPr>
                <p14:cNvContentPartPr/>
                <p14:nvPr/>
              </p14:nvContentPartPr>
              <p14:xfrm>
                <a:off x="4601410" y="5911649"/>
                <a:ext cx="33840" cy="4284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62EE270E-E4A5-85B7-9A7A-84F2CA6ED001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592770" y="5902649"/>
                  <a:ext cx="514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CD246F9C-AEFE-33F2-C7E4-E43FB3FD7D13}"/>
                    </a:ext>
                  </a:extLst>
                </p14:cNvPr>
                <p14:cNvContentPartPr/>
                <p14:nvPr/>
              </p14:nvContentPartPr>
              <p14:xfrm>
                <a:off x="4594930" y="5989409"/>
                <a:ext cx="84240" cy="1256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CD246F9C-AEFE-33F2-C7E4-E43FB3FD7D13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586290" y="5980409"/>
                  <a:ext cx="1018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5A0388D0-ECB8-C5D9-35B3-AD3777F39C84}"/>
                    </a:ext>
                  </a:extLst>
                </p14:cNvPr>
                <p14:cNvContentPartPr/>
                <p14:nvPr/>
              </p14:nvContentPartPr>
              <p14:xfrm>
                <a:off x="4967530" y="5836049"/>
                <a:ext cx="1343160" cy="3031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5A0388D0-ECB8-C5D9-35B3-AD3777F39C84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958890" y="5827409"/>
                  <a:ext cx="1360800" cy="32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1FD8AFAC-9483-EFFD-74B7-0CA3D32B8134}"/>
              </a:ext>
            </a:extLst>
          </p:cNvPr>
          <p:cNvGrpSpPr/>
          <p:nvPr/>
        </p:nvGrpSpPr>
        <p:grpSpPr>
          <a:xfrm>
            <a:off x="6506890" y="5846129"/>
            <a:ext cx="2879280" cy="436680"/>
            <a:chOff x="6506890" y="5846129"/>
            <a:chExt cx="2879280" cy="43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26AAC43D-41AF-07C9-CA5D-D1D85687D0E6}"/>
                    </a:ext>
                  </a:extLst>
                </p14:cNvPr>
                <p14:cNvContentPartPr/>
                <p14:nvPr/>
              </p14:nvContentPartPr>
              <p14:xfrm>
                <a:off x="6506890" y="5846129"/>
                <a:ext cx="338040" cy="3189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26AAC43D-41AF-07C9-CA5D-D1D85687D0E6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497890" y="5837129"/>
                  <a:ext cx="35568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0D1A7203-876E-4E2F-61DC-2CBC032E138D}"/>
                    </a:ext>
                  </a:extLst>
                </p14:cNvPr>
                <p14:cNvContentPartPr/>
                <p14:nvPr/>
              </p14:nvContentPartPr>
              <p14:xfrm>
                <a:off x="6613090" y="5924249"/>
                <a:ext cx="180360" cy="291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0D1A7203-876E-4E2F-61DC-2CBC032E138D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604090" y="5915609"/>
                  <a:ext cx="1980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583D5F6B-51A0-9B22-55AC-9C0CEF1E5A73}"/>
                    </a:ext>
                  </a:extLst>
                </p14:cNvPr>
                <p14:cNvContentPartPr/>
                <p14:nvPr/>
              </p14:nvContentPartPr>
              <p14:xfrm>
                <a:off x="7065610" y="6006329"/>
                <a:ext cx="377280" cy="16200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583D5F6B-51A0-9B22-55AC-9C0CEF1E5A73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056970" y="5997329"/>
                  <a:ext cx="3949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CE8D9D8A-5725-58E9-D6BC-2C05B5BCE005}"/>
                    </a:ext>
                  </a:extLst>
                </p14:cNvPr>
                <p14:cNvContentPartPr/>
                <p14:nvPr/>
              </p14:nvContentPartPr>
              <p14:xfrm>
                <a:off x="7246330" y="5983289"/>
                <a:ext cx="163800" cy="1915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CE8D9D8A-5725-58E9-D6BC-2C05B5BCE005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7237690" y="5974649"/>
                  <a:ext cx="18144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3D665E97-2334-13A1-FCA1-93F1C04AF0F2}"/>
                    </a:ext>
                  </a:extLst>
                </p14:cNvPr>
                <p14:cNvContentPartPr/>
                <p14:nvPr/>
              </p14:nvContentPartPr>
              <p14:xfrm>
                <a:off x="7365490" y="5900129"/>
                <a:ext cx="618120" cy="25776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3D665E97-2334-13A1-FCA1-93F1C04AF0F2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7356490" y="5891129"/>
                  <a:ext cx="63576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10389A82-14B1-274B-3BC7-96C7F344AB80}"/>
                    </a:ext>
                  </a:extLst>
                </p14:cNvPr>
                <p14:cNvContentPartPr/>
                <p14:nvPr/>
              </p14:nvContentPartPr>
              <p14:xfrm>
                <a:off x="7623250" y="5919929"/>
                <a:ext cx="254520" cy="1458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10389A82-14B1-274B-3BC7-96C7F344AB80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7614250" y="5911289"/>
                  <a:ext cx="2721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524122B8-79E8-CC3E-9560-D0F449DD0452}"/>
                    </a:ext>
                  </a:extLst>
                </p14:cNvPr>
                <p14:cNvContentPartPr/>
                <p14:nvPr/>
              </p14:nvContentPartPr>
              <p14:xfrm>
                <a:off x="8207890" y="6026489"/>
                <a:ext cx="154800" cy="1083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524122B8-79E8-CC3E-9560-D0F449DD0452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8199250" y="6017489"/>
                  <a:ext cx="1724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3A7E2D63-00DD-FBE6-05A8-AD7631926C4A}"/>
                    </a:ext>
                  </a:extLst>
                </p14:cNvPr>
                <p14:cNvContentPartPr/>
                <p14:nvPr/>
              </p14:nvContentPartPr>
              <p14:xfrm>
                <a:off x="8534050" y="5996609"/>
                <a:ext cx="449280" cy="28620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3A7E2D63-00DD-FBE6-05A8-AD7631926C4A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8525410" y="5987969"/>
                  <a:ext cx="46692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5B60C4DD-D944-F9FA-7CE6-63F8010D7320}"/>
                    </a:ext>
                  </a:extLst>
                </p14:cNvPr>
                <p14:cNvContentPartPr/>
                <p14:nvPr/>
              </p14:nvContentPartPr>
              <p14:xfrm>
                <a:off x="9060010" y="6086969"/>
                <a:ext cx="104400" cy="320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5B60C4DD-D944-F9FA-7CE6-63F8010D7320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9051010" y="6077969"/>
                  <a:ext cx="1220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23ADA14F-0F39-2859-8266-2529AA71082E}"/>
                    </a:ext>
                  </a:extLst>
                </p14:cNvPr>
                <p14:cNvContentPartPr/>
                <p14:nvPr/>
              </p14:nvContentPartPr>
              <p14:xfrm>
                <a:off x="9290770" y="5999129"/>
                <a:ext cx="95400" cy="1598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23ADA14F-0F39-2859-8266-2529AA71082E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9282130" y="5990129"/>
                  <a:ext cx="113040" cy="17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C1E3FF48-572F-E12D-623F-827F5A498AC7}"/>
              </a:ext>
            </a:extLst>
          </p:cNvPr>
          <p:cNvGrpSpPr/>
          <p:nvPr/>
        </p:nvGrpSpPr>
        <p:grpSpPr>
          <a:xfrm>
            <a:off x="9632770" y="5883209"/>
            <a:ext cx="1136520" cy="272520"/>
            <a:chOff x="9632770" y="5883209"/>
            <a:chExt cx="1136520" cy="27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2A0E7FA2-C653-9194-C853-562E4B402754}"/>
                    </a:ext>
                  </a:extLst>
                </p14:cNvPr>
                <p14:cNvContentPartPr/>
                <p14:nvPr/>
              </p14:nvContentPartPr>
              <p14:xfrm>
                <a:off x="9632770" y="5883209"/>
                <a:ext cx="1136520" cy="27252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2A0E7FA2-C653-9194-C853-562E4B402754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9624130" y="5874569"/>
                  <a:ext cx="115416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4771A6A8-D835-F2EE-107B-2C39AE689ADC}"/>
                    </a:ext>
                  </a:extLst>
                </p14:cNvPr>
                <p14:cNvContentPartPr/>
                <p14:nvPr/>
              </p14:nvContentPartPr>
              <p14:xfrm>
                <a:off x="10122010" y="5951609"/>
                <a:ext cx="314280" cy="277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4771A6A8-D835-F2EE-107B-2C39AE689ADC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0113370" y="5942969"/>
                  <a:ext cx="331920" cy="45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72B8EFCE-6BE8-9B0D-362B-6526DA69548D}"/>
                  </a:ext>
                </a:extLst>
              </p14:cNvPr>
              <p14:cNvContentPartPr/>
              <p14:nvPr/>
            </p14:nvContentPartPr>
            <p14:xfrm>
              <a:off x="5115850" y="6444089"/>
              <a:ext cx="1255680" cy="150840"/>
            </p14:xfrm>
          </p:contentPart>
        </mc:Choice>
        <mc:Fallback xmlns=""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72B8EFCE-6BE8-9B0D-362B-6526DA69548D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5107210" y="6435089"/>
                <a:ext cx="127332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1AEDA9F5-DC40-B3D1-9D2E-DC265AD8F209}"/>
                  </a:ext>
                </a:extLst>
              </p14:cNvPr>
              <p14:cNvContentPartPr/>
              <p14:nvPr/>
            </p14:nvContentPartPr>
            <p14:xfrm>
              <a:off x="6552970" y="6436169"/>
              <a:ext cx="97560" cy="168840"/>
            </p14:xfrm>
          </p:contentPart>
        </mc:Choice>
        <mc:Fallback xmlns=""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1AEDA9F5-DC40-B3D1-9D2E-DC265AD8F209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6544330" y="6427529"/>
                <a:ext cx="11520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67955174-8BEF-E547-36B9-94E23E70AA6C}"/>
                  </a:ext>
                </a:extLst>
              </p14:cNvPr>
              <p14:cNvContentPartPr/>
              <p14:nvPr/>
            </p14:nvContentPartPr>
            <p14:xfrm>
              <a:off x="6579970" y="6432209"/>
              <a:ext cx="1270440" cy="160560"/>
            </p14:xfrm>
          </p:contentPart>
        </mc:Choice>
        <mc:Fallback xmlns=""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67955174-8BEF-E547-36B9-94E23E70AA6C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6570970" y="6423209"/>
                <a:ext cx="128808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A54F95FE-61E3-FCA1-0277-5DA9DB4B715B}"/>
                  </a:ext>
                </a:extLst>
              </p14:cNvPr>
              <p14:cNvContentPartPr/>
              <p14:nvPr/>
            </p14:nvContentPartPr>
            <p14:xfrm>
              <a:off x="772090" y="4904009"/>
              <a:ext cx="883080" cy="480240"/>
            </p14:xfrm>
          </p:contentPart>
        </mc:Choice>
        <mc:Fallback xmlns=""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A54F95FE-61E3-FCA1-0277-5DA9DB4B715B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763090" y="4895009"/>
                <a:ext cx="900720" cy="49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3D11C3C6-DA99-4B79-413F-50B84E35B7DF}"/>
                  </a:ext>
                </a:extLst>
              </p14:cNvPr>
              <p14:cNvContentPartPr/>
              <p14:nvPr/>
            </p14:nvContentPartPr>
            <p14:xfrm>
              <a:off x="1777570" y="4722569"/>
              <a:ext cx="138960" cy="206280"/>
            </p14:xfrm>
          </p:contentPart>
        </mc:Choice>
        <mc:Fallback xmlns=""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3D11C3C6-DA99-4B79-413F-50B84E35B7DF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1768930" y="4713569"/>
                <a:ext cx="156600" cy="223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10" name="Group 209">
            <a:extLst>
              <a:ext uri="{FF2B5EF4-FFF2-40B4-BE49-F238E27FC236}">
                <a16:creationId xmlns:a16="http://schemas.microsoft.com/office/drawing/2014/main" id="{10A6767A-9B86-955C-2A81-88F855A56AC0}"/>
              </a:ext>
            </a:extLst>
          </p:cNvPr>
          <p:cNvGrpSpPr/>
          <p:nvPr/>
        </p:nvGrpSpPr>
        <p:grpSpPr>
          <a:xfrm>
            <a:off x="2040370" y="4851089"/>
            <a:ext cx="360000" cy="159120"/>
            <a:chOff x="2040370" y="4851089"/>
            <a:chExt cx="360000" cy="15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640EE412-D9A1-3493-CC51-D8F731F85405}"/>
                    </a:ext>
                  </a:extLst>
                </p14:cNvPr>
                <p14:cNvContentPartPr/>
                <p14:nvPr/>
              </p14:nvContentPartPr>
              <p14:xfrm>
                <a:off x="2040370" y="4851089"/>
                <a:ext cx="111240" cy="1591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640EE412-D9A1-3493-CC51-D8F731F85405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2031730" y="4842449"/>
                  <a:ext cx="1288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70C351B4-9226-E405-A442-C9FD579BB678}"/>
                    </a:ext>
                  </a:extLst>
                </p14:cNvPr>
                <p14:cNvContentPartPr/>
                <p14:nvPr/>
              </p14:nvContentPartPr>
              <p14:xfrm>
                <a:off x="2201290" y="4885649"/>
                <a:ext cx="199080" cy="8928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70C351B4-9226-E405-A442-C9FD579BB678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2192290" y="4876649"/>
                  <a:ext cx="216720" cy="10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FB2FE50-1DFD-7301-09B9-391F9D6027CA}"/>
              </a:ext>
            </a:extLst>
          </p:cNvPr>
          <p:cNvGrpSpPr/>
          <p:nvPr/>
        </p:nvGrpSpPr>
        <p:grpSpPr>
          <a:xfrm>
            <a:off x="10144690" y="4960022"/>
            <a:ext cx="707400" cy="274320"/>
            <a:chOff x="10144690" y="4960022"/>
            <a:chExt cx="707400" cy="27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44FA5A9-0A65-B940-E133-13D0B097ED99}"/>
                    </a:ext>
                  </a:extLst>
                </p14:cNvPr>
                <p14:cNvContentPartPr/>
                <p14:nvPr/>
              </p14:nvContentPartPr>
              <p14:xfrm>
                <a:off x="10181770" y="4960022"/>
                <a:ext cx="670320" cy="2743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44FA5A9-0A65-B940-E133-13D0B097ED99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0173130" y="4951022"/>
                  <a:ext cx="68796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090DFB9-D806-BB7E-ECC4-A30824131C54}"/>
                    </a:ext>
                  </a:extLst>
                </p14:cNvPr>
                <p14:cNvContentPartPr/>
                <p14:nvPr/>
              </p14:nvContentPartPr>
              <p14:xfrm>
                <a:off x="10144690" y="5016182"/>
                <a:ext cx="282240" cy="244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090DFB9-D806-BB7E-ECC4-A30824131C54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0136050" y="5007182"/>
                  <a:ext cx="299880" cy="4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2C41DE1-222F-9C51-DCCD-B2699738BA5A}"/>
              </a:ext>
            </a:extLst>
          </p:cNvPr>
          <p:cNvGrpSpPr/>
          <p:nvPr/>
        </p:nvGrpSpPr>
        <p:grpSpPr>
          <a:xfrm>
            <a:off x="11020930" y="4991342"/>
            <a:ext cx="402840" cy="279720"/>
            <a:chOff x="11020930" y="4991342"/>
            <a:chExt cx="402840" cy="27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2DD3098-1076-FF38-805F-8E2E02898841}"/>
                    </a:ext>
                  </a:extLst>
                </p14:cNvPr>
                <p14:cNvContentPartPr/>
                <p14:nvPr/>
              </p14:nvContentPartPr>
              <p14:xfrm>
                <a:off x="11020930" y="5007542"/>
                <a:ext cx="177480" cy="2275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2DD3098-1076-FF38-805F-8E2E02898841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1011930" y="4998902"/>
                  <a:ext cx="19512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71AD398-9234-5557-F8AC-75FA4158CD56}"/>
                    </a:ext>
                  </a:extLst>
                </p14:cNvPr>
                <p14:cNvContentPartPr/>
                <p14:nvPr/>
              </p14:nvContentPartPr>
              <p14:xfrm>
                <a:off x="11302810" y="5104382"/>
                <a:ext cx="120960" cy="1411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71AD398-9234-5557-F8AC-75FA4158CD56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1293810" y="5095382"/>
                  <a:ext cx="1386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6B4E2E9-198A-3D95-1AB1-90670B96E1CF}"/>
                    </a:ext>
                  </a:extLst>
                </p14:cNvPr>
                <p14:cNvContentPartPr/>
                <p14:nvPr/>
              </p14:nvContentPartPr>
              <p14:xfrm>
                <a:off x="11052970" y="5121302"/>
                <a:ext cx="133200" cy="320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6B4E2E9-198A-3D95-1AB1-90670B96E1CF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1043970" y="5112662"/>
                  <a:ext cx="1508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1E8EEEA-D350-87EE-785D-418AEC6650F1}"/>
                    </a:ext>
                  </a:extLst>
                </p14:cNvPr>
                <p14:cNvContentPartPr/>
                <p14:nvPr/>
              </p14:nvContentPartPr>
              <p14:xfrm>
                <a:off x="11034970" y="4991342"/>
                <a:ext cx="42480" cy="640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1E8EEEA-D350-87EE-785D-418AEC6650F1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1025970" y="4982342"/>
                  <a:ext cx="6012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5F518AF-C866-0D32-3B10-8DBEBF910D50}"/>
                    </a:ext>
                  </a:extLst>
                </p14:cNvPr>
                <p14:cNvContentPartPr/>
                <p14:nvPr/>
              </p14:nvContentPartPr>
              <p14:xfrm>
                <a:off x="11169610" y="5222102"/>
                <a:ext cx="45720" cy="489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5F518AF-C866-0D32-3B10-8DBEBF910D50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1160610" y="5213462"/>
                  <a:ext cx="63360" cy="6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C51158F9-1809-1B02-34EF-59B72D6BBAF1}"/>
              </a:ext>
            </a:extLst>
          </p:cNvPr>
          <p:cNvGrpSpPr/>
          <p:nvPr/>
        </p:nvGrpSpPr>
        <p:grpSpPr>
          <a:xfrm>
            <a:off x="10146490" y="5360342"/>
            <a:ext cx="1796400" cy="230400"/>
            <a:chOff x="10146490" y="5360342"/>
            <a:chExt cx="1796400" cy="23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B8F5E4E-8A32-0FC4-B7B3-396CFE3A7486}"/>
                    </a:ext>
                  </a:extLst>
                </p14:cNvPr>
                <p14:cNvContentPartPr/>
                <p14:nvPr/>
              </p14:nvContentPartPr>
              <p14:xfrm>
                <a:off x="10146490" y="5360342"/>
                <a:ext cx="955080" cy="1922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B8F5E4E-8A32-0FC4-B7B3-396CFE3A7486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0137490" y="5351702"/>
                  <a:ext cx="9727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4A7B6B78-2DE5-9D8E-9D37-76CBD5C8FDC3}"/>
                    </a:ext>
                  </a:extLst>
                </p14:cNvPr>
                <p14:cNvContentPartPr/>
                <p14:nvPr/>
              </p14:nvContentPartPr>
              <p14:xfrm>
                <a:off x="11271130" y="5446742"/>
                <a:ext cx="129960" cy="1256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4A7B6B78-2DE5-9D8E-9D37-76CBD5C8FDC3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1262490" y="5437742"/>
                  <a:ext cx="1476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01E8D2F9-F231-9BE2-6236-3A794F7414EF}"/>
                    </a:ext>
                  </a:extLst>
                </p14:cNvPr>
                <p14:cNvContentPartPr/>
                <p14:nvPr/>
              </p14:nvContentPartPr>
              <p14:xfrm>
                <a:off x="11495770" y="5460782"/>
                <a:ext cx="319680" cy="1299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01E8D2F9-F231-9BE2-6236-3A794F7414EF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1487130" y="5452142"/>
                  <a:ext cx="3373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CF7D9B53-D55F-F3E6-69C9-186D855DEB5C}"/>
                    </a:ext>
                  </a:extLst>
                </p14:cNvPr>
                <p14:cNvContentPartPr/>
                <p14:nvPr/>
              </p14:nvContentPartPr>
              <p14:xfrm>
                <a:off x="11874130" y="5547182"/>
                <a:ext cx="68760" cy="367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CF7D9B53-D55F-F3E6-69C9-186D855DEB5C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1865490" y="5538182"/>
                  <a:ext cx="86400" cy="5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EFCE5203-4BFA-DA34-6C97-C5F0686B48E5}"/>
              </a:ext>
            </a:extLst>
          </p:cNvPr>
          <p:cNvGrpSpPr/>
          <p:nvPr/>
        </p:nvGrpSpPr>
        <p:grpSpPr>
          <a:xfrm>
            <a:off x="1839130" y="1880222"/>
            <a:ext cx="212760" cy="405720"/>
            <a:chOff x="1839130" y="1880222"/>
            <a:chExt cx="212760" cy="40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D8C55C70-6FF0-8740-86A9-E557AADFAFFF}"/>
                    </a:ext>
                  </a:extLst>
                </p14:cNvPr>
                <p14:cNvContentPartPr/>
                <p14:nvPr/>
              </p14:nvContentPartPr>
              <p14:xfrm>
                <a:off x="1839130" y="1881302"/>
                <a:ext cx="143280" cy="4046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D8C55C70-6FF0-8740-86A9-E557AADFAFFF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830130" y="1872662"/>
                  <a:ext cx="160920" cy="42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609F9532-F985-8F39-CCF7-EDCFC1A7AE71}"/>
                    </a:ext>
                  </a:extLst>
                </p14:cNvPr>
                <p14:cNvContentPartPr/>
                <p14:nvPr/>
              </p14:nvContentPartPr>
              <p14:xfrm>
                <a:off x="1883770" y="2066702"/>
                <a:ext cx="168120" cy="108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609F9532-F985-8F39-CCF7-EDCFC1A7AE71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875130" y="2058062"/>
                  <a:ext cx="1857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667C4FC0-15CB-09F1-4063-66D1A80F17E2}"/>
                    </a:ext>
                  </a:extLst>
                </p14:cNvPr>
                <p14:cNvContentPartPr/>
                <p14:nvPr/>
              </p14:nvContentPartPr>
              <p14:xfrm>
                <a:off x="1842010" y="1880222"/>
                <a:ext cx="173160" cy="342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667C4FC0-15CB-09F1-4063-66D1A80F17E2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833370" y="1871582"/>
                  <a:ext cx="190800" cy="51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DBBD9F62-B0C9-2521-10B8-660BCD2CA251}"/>
                  </a:ext>
                </a:extLst>
              </p14:cNvPr>
              <p14:cNvContentPartPr/>
              <p14:nvPr/>
            </p14:nvContentPartPr>
            <p14:xfrm>
              <a:off x="2124970" y="2249582"/>
              <a:ext cx="99000" cy="11412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DBBD9F62-B0C9-2521-10B8-660BCD2CA251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2115970" y="2240942"/>
                <a:ext cx="116640" cy="131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3" name="Group 152">
            <a:extLst>
              <a:ext uri="{FF2B5EF4-FFF2-40B4-BE49-F238E27FC236}">
                <a16:creationId xmlns:a16="http://schemas.microsoft.com/office/drawing/2014/main" id="{92C488F4-14C7-BDD5-D5DC-DF399E64378A}"/>
              </a:ext>
            </a:extLst>
          </p:cNvPr>
          <p:cNvGrpSpPr/>
          <p:nvPr/>
        </p:nvGrpSpPr>
        <p:grpSpPr>
          <a:xfrm>
            <a:off x="2303170" y="2030702"/>
            <a:ext cx="174960" cy="99000"/>
            <a:chOff x="2303170" y="2030702"/>
            <a:chExt cx="174960" cy="9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F7D6C0F3-4250-014E-82CC-A05BAA7D191E}"/>
                    </a:ext>
                  </a:extLst>
                </p14:cNvPr>
                <p14:cNvContentPartPr/>
                <p14:nvPr/>
              </p14:nvContentPartPr>
              <p14:xfrm>
                <a:off x="2328730" y="2030702"/>
                <a:ext cx="124200" cy="208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F7D6C0F3-4250-014E-82CC-A05BAA7D191E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2320090" y="2022062"/>
                  <a:ext cx="1418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3B9ADE2D-B95A-B6DA-D9CD-26D971CEF0BD}"/>
                    </a:ext>
                  </a:extLst>
                </p14:cNvPr>
                <p14:cNvContentPartPr/>
                <p14:nvPr/>
              </p14:nvContentPartPr>
              <p14:xfrm>
                <a:off x="2303170" y="2110622"/>
                <a:ext cx="174960" cy="190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3B9ADE2D-B95A-B6DA-D9CD-26D971CEF0BD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2294530" y="2101622"/>
                  <a:ext cx="192600" cy="36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627A3755-5B98-91C2-5B70-1BCEC5ABB249}"/>
                  </a:ext>
                </a:extLst>
              </p14:cNvPr>
              <p14:cNvContentPartPr/>
              <p14:nvPr/>
            </p14:nvContentPartPr>
            <p14:xfrm>
              <a:off x="6334810" y="3287822"/>
              <a:ext cx="865440" cy="48492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627A3755-5B98-91C2-5B70-1BCEC5ABB249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6326170" y="3279182"/>
                <a:ext cx="883080" cy="502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3" name="Group 182">
            <a:extLst>
              <a:ext uri="{FF2B5EF4-FFF2-40B4-BE49-F238E27FC236}">
                <a16:creationId xmlns:a16="http://schemas.microsoft.com/office/drawing/2014/main" id="{B582E3FC-DAFA-7E91-D58F-C1538AAC1F61}"/>
              </a:ext>
            </a:extLst>
          </p:cNvPr>
          <p:cNvGrpSpPr/>
          <p:nvPr/>
        </p:nvGrpSpPr>
        <p:grpSpPr>
          <a:xfrm>
            <a:off x="7379170" y="3153902"/>
            <a:ext cx="1577160" cy="407160"/>
            <a:chOff x="7379170" y="3153902"/>
            <a:chExt cx="1577160" cy="40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AB2C59E0-C19A-B08F-A149-9F934C9541C9}"/>
                    </a:ext>
                  </a:extLst>
                </p14:cNvPr>
                <p14:cNvContentPartPr/>
                <p14:nvPr/>
              </p14:nvContentPartPr>
              <p14:xfrm>
                <a:off x="7379170" y="3153902"/>
                <a:ext cx="1577160" cy="4071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AB2C59E0-C19A-B08F-A149-9F934C9541C9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7370530" y="3145262"/>
                  <a:ext cx="1594800" cy="42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1E40B820-2587-36C2-ABF6-75A677084587}"/>
                    </a:ext>
                  </a:extLst>
                </p14:cNvPr>
                <p14:cNvContentPartPr/>
                <p14:nvPr/>
              </p14:nvContentPartPr>
              <p14:xfrm>
                <a:off x="8625130" y="3305462"/>
                <a:ext cx="24120" cy="32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1E40B820-2587-36C2-ABF6-75A677084587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8616130" y="3296822"/>
                  <a:ext cx="417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5A67DC13-23A2-377D-9301-3B0AF9B89E58}"/>
                    </a:ext>
                  </a:extLst>
                </p14:cNvPr>
                <p14:cNvContentPartPr/>
                <p14:nvPr/>
              </p14:nvContentPartPr>
              <p14:xfrm>
                <a:off x="8333890" y="3257222"/>
                <a:ext cx="331560" cy="781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5A67DC13-23A2-377D-9301-3B0AF9B89E58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8324890" y="3248222"/>
                  <a:ext cx="349200" cy="9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09295121-89ED-9142-D033-02871736CCDC}"/>
              </a:ext>
            </a:extLst>
          </p:cNvPr>
          <p:cNvGrpSpPr/>
          <p:nvPr/>
        </p:nvGrpSpPr>
        <p:grpSpPr>
          <a:xfrm>
            <a:off x="9243610" y="3274502"/>
            <a:ext cx="683280" cy="395640"/>
            <a:chOff x="9243610" y="3274502"/>
            <a:chExt cx="683280" cy="39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5AC31DD0-8E60-ADCF-2D7F-370EB73783CA}"/>
                    </a:ext>
                  </a:extLst>
                </p14:cNvPr>
                <p14:cNvContentPartPr/>
                <p14:nvPr/>
              </p14:nvContentPartPr>
              <p14:xfrm>
                <a:off x="9243610" y="3297542"/>
                <a:ext cx="141840" cy="2559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5AC31DD0-8E60-ADCF-2D7F-370EB73783CA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9234610" y="3288542"/>
                  <a:ext cx="15948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288A4B25-E3AD-7C2D-572C-CC54F2CC4C63}"/>
                    </a:ext>
                  </a:extLst>
                </p14:cNvPr>
                <p14:cNvContentPartPr/>
                <p14:nvPr/>
              </p14:nvContentPartPr>
              <p14:xfrm>
                <a:off x="9304450" y="3385022"/>
                <a:ext cx="125640" cy="435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288A4B25-E3AD-7C2D-572C-CC54F2CC4C63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9295810" y="3376382"/>
                  <a:ext cx="1432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488B2EE0-BA60-FD5D-3CBF-35DA602D0550}"/>
                    </a:ext>
                  </a:extLst>
                </p14:cNvPr>
                <p14:cNvContentPartPr/>
                <p14:nvPr/>
              </p14:nvContentPartPr>
              <p14:xfrm>
                <a:off x="9270970" y="3274502"/>
                <a:ext cx="214920" cy="345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488B2EE0-BA60-FD5D-3CBF-35DA602D0550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9262330" y="3265502"/>
                  <a:ext cx="2325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A90F3B52-DAE5-16A1-C4E3-E38BFCAFAA16}"/>
                    </a:ext>
                  </a:extLst>
                </p14:cNvPr>
                <p14:cNvContentPartPr/>
                <p14:nvPr/>
              </p14:nvContentPartPr>
              <p14:xfrm>
                <a:off x="9492370" y="3553142"/>
                <a:ext cx="74160" cy="11700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A90F3B52-DAE5-16A1-C4E3-E38BFCAFAA16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9483370" y="3544142"/>
                  <a:ext cx="918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466CAE72-B0FE-C488-A261-5CAF5F2A825A}"/>
                    </a:ext>
                  </a:extLst>
                </p14:cNvPr>
                <p14:cNvContentPartPr/>
                <p14:nvPr/>
              </p14:nvContentPartPr>
              <p14:xfrm>
                <a:off x="9744730" y="3383222"/>
                <a:ext cx="182160" cy="104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466CAE72-B0FE-C488-A261-5CAF5F2A825A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9735730" y="3374582"/>
                  <a:ext cx="19980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D8CF0590-0FDD-37E6-FCD1-6874AE7DFF3A}"/>
              </a:ext>
            </a:extLst>
          </p:cNvPr>
          <p:cNvGrpSpPr/>
          <p:nvPr/>
        </p:nvGrpSpPr>
        <p:grpSpPr>
          <a:xfrm>
            <a:off x="9988450" y="3237062"/>
            <a:ext cx="1997640" cy="558360"/>
            <a:chOff x="9988450" y="3237062"/>
            <a:chExt cx="1997640" cy="55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E543E19F-7807-5473-6EAA-011C82343960}"/>
                    </a:ext>
                  </a:extLst>
                </p14:cNvPr>
                <p14:cNvContentPartPr/>
                <p14:nvPr/>
              </p14:nvContentPartPr>
              <p14:xfrm>
                <a:off x="9988450" y="3267302"/>
                <a:ext cx="114480" cy="31680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E543E19F-7807-5473-6EAA-011C82343960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9979450" y="3258302"/>
                  <a:ext cx="13212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5782C496-5318-93A2-70C8-600A98AA26BB}"/>
                    </a:ext>
                  </a:extLst>
                </p14:cNvPr>
                <p14:cNvContentPartPr/>
                <p14:nvPr/>
              </p14:nvContentPartPr>
              <p14:xfrm>
                <a:off x="10112650" y="3405182"/>
                <a:ext cx="221760" cy="15012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5782C496-5318-93A2-70C8-600A98AA26BB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0103650" y="3396182"/>
                  <a:ext cx="2394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ADB4D205-EB20-B1CA-914A-6AADA8ED3FBD}"/>
                    </a:ext>
                  </a:extLst>
                </p14:cNvPr>
                <p14:cNvContentPartPr/>
                <p14:nvPr/>
              </p14:nvContentPartPr>
              <p14:xfrm>
                <a:off x="10366450" y="3563222"/>
                <a:ext cx="128880" cy="10368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ADB4D205-EB20-B1CA-914A-6AADA8ED3FBD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0357810" y="3554582"/>
                  <a:ext cx="1465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36773F85-57F6-2EFF-AEF9-351375F3CB3B}"/>
                    </a:ext>
                  </a:extLst>
                </p14:cNvPr>
                <p14:cNvContentPartPr/>
                <p14:nvPr/>
              </p14:nvContentPartPr>
              <p14:xfrm>
                <a:off x="10557250" y="3411302"/>
                <a:ext cx="76680" cy="14940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36773F85-57F6-2EFF-AEF9-351375F3CB3B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0548610" y="3402302"/>
                  <a:ext cx="943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C3B41E79-B91E-D475-A571-020AA1D941FC}"/>
                    </a:ext>
                  </a:extLst>
                </p14:cNvPr>
                <p14:cNvContentPartPr/>
                <p14:nvPr/>
              </p14:nvContentPartPr>
              <p14:xfrm>
                <a:off x="10630330" y="3237062"/>
                <a:ext cx="153000" cy="9576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C3B41E79-B91E-D475-A571-020AA1D941FC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0621690" y="3228422"/>
                  <a:ext cx="1706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9E691D57-9938-68FD-9554-2D3F994A4068}"/>
                    </a:ext>
                  </a:extLst>
                </p14:cNvPr>
                <p14:cNvContentPartPr/>
                <p14:nvPr/>
              </p14:nvContentPartPr>
              <p14:xfrm>
                <a:off x="10853530" y="3471422"/>
                <a:ext cx="187920" cy="1044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9E691D57-9938-68FD-9554-2D3F994A4068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0844890" y="3462422"/>
                  <a:ext cx="2055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48EA3A2D-1F40-5C9F-F66E-D3C2AC55B70C}"/>
                    </a:ext>
                  </a:extLst>
                </p14:cNvPr>
                <p14:cNvContentPartPr/>
                <p14:nvPr/>
              </p14:nvContentPartPr>
              <p14:xfrm>
                <a:off x="10858930" y="3544862"/>
                <a:ext cx="187560" cy="1296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48EA3A2D-1F40-5C9F-F66E-D3C2AC55B70C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0849930" y="3535862"/>
                  <a:ext cx="2052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7C0E7FE1-3AA5-BF07-CD21-D264EE914235}"/>
                    </a:ext>
                  </a:extLst>
                </p14:cNvPr>
                <p14:cNvContentPartPr/>
                <p14:nvPr/>
              </p14:nvContentPartPr>
              <p14:xfrm>
                <a:off x="11156290" y="3301502"/>
                <a:ext cx="48240" cy="33732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7C0E7FE1-3AA5-BF07-CD21-D264EE914235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1147290" y="3292502"/>
                  <a:ext cx="6588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4B570624-F943-7439-1326-0DB9D973A012}"/>
                    </a:ext>
                  </a:extLst>
                </p14:cNvPr>
                <p14:cNvContentPartPr/>
                <p14:nvPr/>
              </p14:nvContentPartPr>
              <p14:xfrm>
                <a:off x="11010850" y="3298262"/>
                <a:ext cx="281160" cy="4536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4B570624-F943-7439-1326-0DB9D973A012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1001850" y="3289622"/>
                  <a:ext cx="2988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23B099C6-FCB1-4CC9-936B-D28732783279}"/>
                    </a:ext>
                  </a:extLst>
                </p14:cNvPr>
                <p14:cNvContentPartPr/>
                <p14:nvPr/>
              </p14:nvContentPartPr>
              <p14:xfrm>
                <a:off x="11258530" y="3563222"/>
                <a:ext cx="105480" cy="16128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23B099C6-FCB1-4CC9-936B-D28732783279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1249530" y="3554222"/>
                  <a:ext cx="1231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70619BBB-4823-D279-6180-83A86C60F8DB}"/>
                    </a:ext>
                  </a:extLst>
                </p14:cNvPr>
                <p14:cNvContentPartPr/>
                <p14:nvPr/>
              </p14:nvContentPartPr>
              <p14:xfrm>
                <a:off x="11531770" y="3377822"/>
                <a:ext cx="32760" cy="21312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70619BBB-4823-D279-6180-83A86C60F8DB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1522770" y="3369182"/>
                  <a:ext cx="5040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6101225E-B9CD-2253-33E4-83F222E8B494}"/>
                    </a:ext>
                  </a:extLst>
                </p14:cNvPr>
                <p14:cNvContentPartPr/>
                <p14:nvPr/>
              </p14:nvContentPartPr>
              <p14:xfrm>
                <a:off x="11470210" y="3511382"/>
                <a:ext cx="200160" cy="1152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6101225E-B9CD-2253-33E4-83F222E8B494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1461210" y="3502382"/>
                  <a:ext cx="2178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6688C217-1CC3-034A-AEA5-DEB0942A3D32}"/>
                    </a:ext>
                  </a:extLst>
                </p14:cNvPr>
                <p14:cNvContentPartPr/>
                <p14:nvPr/>
              </p14:nvContentPartPr>
              <p14:xfrm>
                <a:off x="11748850" y="3322742"/>
                <a:ext cx="48960" cy="28512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6688C217-1CC3-034A-AEA5-DEB0942A3D32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1740210" y="3314102"/>
                  <a:ext cx="6660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4EEA0B87-CA0C-4625-AF6A-355BC2A44AF7}"/>
                    </a:ext>
                  </a:extLst>
                </p14:cNvPr>
                <p14:cNvContentPartPr/>
                <p14:nvPr/>
              </p14:nvContentPartPr>
              <p14:xfrm>
                <a:off x="11607730" y="3324902"/>
                <a:ext cx="291600" cy="6876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4EEA0B87-CA0C-4625-AF6A-355BC2A44AF7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1599090" y="3316262"/>
                  <a:ext cx="3092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64C7118D-F347-7062-ECD2-98EBCC7E59C5}"/>
                    </a:ext>
                  </a:extLst>
                </p14:cNvPr>
                <p14:cNvContentPartPr/>
                <p14:nvPr/>
              </p14:nvContentPartPr>
              <p14:xfrm>
                <a:off x="11866570" y="3589142"/>
                <a:ext cx="119520" cy="20628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64C7118D-F347-7062-ECD2-98EBCC7E59C5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1857930" y="3580142"/>
                  <a:ext cx="137160" cy="223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07639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85C8772-F8A7-8517-C31E-7FCB424573B3}"/>
                  </a:ext>
                </a:extLst>
              </p14:cNvPr>
              <p14:cNvContentPartPr/>
              <p14:nvPr/>
            </p14:nvContentPartPr>
            <p14:xfrm>
              <a:off x="1901050" y="329489"/>
              <a:ext cx="1257120" cy="3841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85C8772-F8A7-8517-C31E-7FCB424573B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2050" y="320489"/>
                <a:ext cx="1274760" cy="40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1C97D11-3272-62DB-14B6-443B4267E800}"/>
                  </a:ext>
                </a:extLst>
              </p14:cNvPr>
              <p14:cNvContentPartPr/>
              <p14:nvPr/>
            </p14:nvContentPartPr>
            <p14:xfrm>
              <a:off x="2844970" y="478169"/>
              <a:ext cx="34560" cy="25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1C97D11-3272-62DB-14B6-443B4267E80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36330" y="469169"/>
                <a:ext cx="5220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EF25D83-F659-E808-2B3F-9A89A723BD45}"/>
                  </a:ext>
                </a:extLst>
              </p14:cNvPr>
              <p14:cNvContentPartPr/>
              <p14:nvPr/>
            </p14:nvContentPartPr>
            <p14:xfrm>
              <a:off x="2542570" y="418769"/>
              <a:ext cx="325800" cy="69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EF25D83-F659-E808-2B3F-9A89A723BD4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33570" y="410129"/>
                <a:ext cx="34344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91558EB-49D3-CA0F-51CD-E6D67DE61559}"/>
                  </a:ext>
                </a:extLst>
              </p14:cNvPr>
              <p14:cNvContentPartPr/>
              <p14:nvPr/>
            </p14:nvContentPartPr>
            <p14:xfrm>
              <a:off x="3296050" y="549809"/>
              <a:ext cx="746640" cy="1188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91558EB-49D3-CA0F-51CD-E6D67DE6155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87410" y="541169"/>
                <a:ext cx="76428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D6E2791-0AF9-4CB4-9552-940C944983C5}"/>
                  </a:ext>
                </a:extLst>
              </p14:cNvPr>
              <p14:cNvContentPartPr/>
              <p14:nvPr/>
            </p14:nvContentPartPr>
            <p14:xfrm>
              <a:off x="3827770" y="563129"/>
              <a:ext cx="42120" cy="241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D6E2791-0AF9-4CB4-9552-940C944983C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18770" y="554129"/>
                <a:ext cx="5976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B265F76-61F2-AF1A-8FB8-F9C6A9E26B5D}"/>
                  </a:ext>
                </a:extLst>
              </p14:cNvPr>
              <p14:cNvContentPartPr/>
              <p14:nvPr/>
            </p14:nvContentPartPr>
            <p14:xfrm>
              <a:off x="4251850" y="580769"/>
              <a:ext cx="173880" cy="806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B265F76-61F2-AF1A-8FB8-F9C6A9E26B5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242850" y="571769"/>
                <a:ext cx="191520" cy="98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975A1537-2B59-4931-F08A-D9CC0F4893B1}"/>
              </a:ext>
            </a:extLst>
          </p:cNvPr>
          <p:cNvGrpSpPr/>
          <p:nvPr/>
        </p:nvGrpSpPr>
        <p:grpSpPr>
          <a:xfrm>
            <a:off x="4598170" y="251729"/>
            <a:ext cx="2107440" cy="393480"/>
            <a:chOff x="4598170" y="251729"/>
            <a:chExt cx="2107440" cy="39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7518F57-B225-DAC7-468E-0A0401898109}"/>
                    </a:ext>
                  </a:extLst>
                </p14:cNvPr>
                <p14:cNvContentPartPr/>
                <p14:nvPr/>
              </p14:nvContentPartPr>
              <p14:xfrm>
                <a:off x="4598170" y="293849"/>
                <a:ext cx="1256400" cy="351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7518F57-B225-DAC7-468E-0A040189810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589170" y="285209"/>
                  <a:ext cx="127404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DB733BE-D8A7-F4BA-E4ED-F1133EB797D8}"/>
                    </a:ext>
                  </a:extLst>
                </p14:cNvPr>
                <p14:cNvContentPartPr/>
                <p14:nvPr/>
              </p14:nvContentPartPr>
              <p14:xfrm>
                <a:off x="6131410" y="251729"/>
                <a:ext cx="574200" cy="3585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DB733BE-D8A7-F4BA-E4ED-F1133EB797D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122410" y="243089"/>
                  <a:ext cx="591840" cy="376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6F291AF-C986-43B8-745A-2627EE291F4F}"/>
                  </a:ext>
                </a:extLst>
              </p14:cNvPr>
              <p14:cNvContentPartPr/>
              <p14:nvPr/>
            </p14:nvContentPartPr>
            <p14:xfrm>
              <a:off x="6936370" y="434609"/>
              <a:ext cx="1017360" cy="3805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6F291AF-C986-43B8-745A-2627EE291F4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927730" y="425609"/>
                <a:ext cx="1035000" cy="39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93A8AEE9-A515-13F4-9E90-4E90C35D10C6}"/>
                  </a:ext>
                </a:extLst>
              </p14:cNvPr>
              <p14:cNvContentPartPr/>
              <p14:nvPr/>
            </p14:nvContentPartPr>
            <p14:xfrm>
              <a:off x="8216530" y="212129"/>
              <a:ext cx="1351080" cy="3765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93A8AEE9-A515-13F4-9E90-4E90C35D10C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207890" y="203489"/>
                <a:ext cx="1368720" cy="394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461509A3-998A-7CAE-BA6F-7A0AF8574BE6}"/>
              </a:ext>
            </a:extLst>
          </p:cNvPr>
          <p:cNvGrpSpPr/>
          <p:nvPr/>
        </p:nvGrpSpPr>
        <p:grpSpPr>
          <a:xfrm>
            <a:off x="873610" y="881729"/>
            <a:ext cx="2523960" cy="496800"/>
            <a:chOff x="873610" y="881729"/>
            <a:chExt cx="2523960" cy="49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32C1A60-9955-309B-59B4-73A0DAFDF78D}"/>
                    </a:ext>
                  </a:extLst>
                </p14:cNvPr>
                <p14:cNvContentPartPr/>
                <p14:nvPr/>
              </p14:nvContentPartPr>
              <p14:xfrm>
                <a:off x="873610" y="928889"/>
                <a:ext cx="373320" cy="4125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32C1A60-9955-309B-59B4-73A0DAFDF78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64610" y="919889"/>
                  <a:ext cx="390960" cy="43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61ADF49-7201-B207-019E-53444073AA00}"/>
                    </a:ext>
                  </a:extLst>
                </p14:cNvPr>
                <p14:cNvContentPartPr/>
                <p14:nvPr/>
              </p14:nvContentPartPr>
              <p14:xfrm>
                <a:off x="1570210" y="1086569"/>
                <a:ext cx="96120" cy="626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61ADF49-7201-B207-019E-53444073AA0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561210" y="1077569"/>
                  <a:ext cx="1137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36E80FB-850F-CD1A-5046-36ABBDD4C140}"/>
                    </a:ext>
                  </a:extLst>
                </p14:cNvPr>
                <p14:cNvContentPartPr/>
                <p14:nvPr/>
              </p14:nvContentPartPr>
              <p14:xfrm>
                <a:off x="1550050" y="899369"/>
                <a:ext cx="489960" cy="2563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36E80FB-850F-CD1A-5046-36ABBDD4C14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541050" y="890369"/>
                  <a:ext cx="50760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DFA1840-C29E-1AF9-B43D-C7D8C2D3ABBD}"/>
                    </a:ext>
                  </a:extLst>
                </p14:cNvPr>
                <p14:cNvContentPartPr/>
                <p14:nvPr/>
              </p14:nvContentPartPr>
              <p14:xfrm>
                <a:off x="1815730" y="1017449"/>
                <a:ext cx="117000" cy="104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DFA1840-C29E-1AF9-B43D-C7D8C2D3ABB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806730" y="1008809"/>
                  <a:ext cx="1346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BF1623C-2BFE-CC32-6BB3-FEBE66BE75D1}"/>
                    </a:ext>
                  </a:extLst>
                </p14:cNvPr>
                <p14:cNvContentPartPr/>
                <p14:nvPr/>
              </p14:nvContentPartPr>
              <p14:xfrm>
                <a:off x="1662010" y="954089"/>
                <a:ext cx="32760" cy="158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BF1623C-2BFE-CC32-6BB3-FEBE66BE75D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653370" y="945449"/>
                  <a:ext cx="504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0A62D43-C882-7F6C-F4C6-FBAD7FC36A5F}"/>
                    </a:ext>
                  </a:extLst>
                </p14:cNvPr>
                <p14:cNvContentPartPr/>
                <p14:nvPr/>
              </p14:nvContentPartPr>
              <p14:xfrm>
                <a:off x="2319010" y="881729"/>
                <a:ext cx="1078560" cy="4968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0A62D43-C882-7F6C-F4C6-FBAD7FC36A5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310370" y="873089"/>
                  <a:ext cx="1096200" cy="51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A9C6F23-6C89-9604-EB0B-733535741922}"/>
                    </a:ext>
                  </a:extLst>
                </p14:cNvPr>
                <p14:cNvContentPartPr/>
                <p14:nvPr/>
              </p14:nvContentPartPr>
              <p14:xfrm>
                <a:off x="3128650" y="1037249"/>
                <a:ext cx="13680" cy="21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A9C6F23-6C89-9604-EB0B-73353574192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119650" y="1028609"/>
                  <a:ext cx="3132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7FF77FB-D886-4456-6B1C-0AFAAD729D47}"/>
                    </a:ext>
                  </a:extLst>
                </p14:cNvPr>
                <p14:cNvContentPartPr/>
                <p14:nvPr/>
              </p14:nvContentPartPr>
              <p14:xfrm>
                <a:off x="2617090" y="1015649"/>
                <a:ext cx="18360" cy="205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7FF77FB-D886-4456-6B1C-0AFAAD729D4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608450" y="1007009"/>
                  <a:ext cx="36000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031A487-5D14-F4D9-1B79-F593E7EA9C61}"/>
              </a:ext>
            </a:extLst>
          </p:cNvPr>
          <p:cNvGrpSpPr/>
          <p:nvPr/>
        </p:nvGrpSpPr>
        <p:grpSpPr>
          <a:xfrm>
            <a:off x="3682330" y="852209"/>
            <a:ext cx="1581120" cy="492840"/>
            <a:chOff x="3682330" y="852209"/>
            <a:chExt cx="1581120" cy="49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CEBA66E-FFA5-D909-F549-6B8C54517BB4}"/>
                    </a:ext>
                  </a:extLst>
                </p14:cNvPr>
                <p14:cNvContentPartPr/>
                <p14:nvPr/>
              </p14:nvContentPartPr>
              <p14:xfrm>
                <a:off x="3682330" y="1044809"/>
                <a:ext cx="1175040" cy="3002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CEBA66E-FFA5-D909-F549-6B8C54517BB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673690" y="1035809"/>
                  <a:ext cx="119268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048D661-75CB-85C0-F615-73B3AFCEF922}"/>
                    </a:ext>
                  </a:extLst>
                </p14:cNvPr>
                <p14:cNvContentPartPr/>
                <p14:nvPr/>
              </p14:nvContentPartPr>
              <p14:xfrm>
                <a:off x="5125210" y="852209"/>
                <a:ext cx="138240" cy="4107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048D661-75CB-85C0-F615-73B3AFCEF92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116210" y="843209"/>
                  <a:ext cx="155880" cy="42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222D3E3-7926-622E-3A1C-BD8AE670780F}"/>
              </a:ext>
            </a:extLst>
          </p:cNvPr>
          <p:cNvGrpSpPr/>
          <p:nvPr/>
        </p:nvGrpSpPr>
        <p:grpSpPr>
          <a:xfrm>
            <a:off x="5342290" y="806489"/>
            <a:ext cx="1440720" cy="484200"/>
            <a:chOff x="5342290" y="806489"/>
            <a:chExt cx="1440720" cy="48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3A69B02-EFBA-EFC4-F45A-38A77B378864}"/>
                    </a:ext>
                  </a:extLst>
                </p14:cNvPr>
                <p14:cNvContentPartPr/>
                <p14:nvPr/>
              </p14:nvContentPartPr>
              <p14:xfrm>
                <a:off x="5342290" y="1033289"/>
                <a:ext cx="243360" cy="2574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3A69B02-EFBA-EFC4-F45A-38A77B37886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333650" y="1024289"/>
                  <a:ext cx="26100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6A017CC-80A9-81AC-DB5D-89C4D401D366}"/>
                    </a:ext>
                  </a:extLst>
                </p14:cNvPr>
                <p14:cNvContentPartPr/>
                <p14:nvPr/>
              </p14:nvContentPartPr>
              <p14:xfrm>
                <a:off x="5796610" y="937889"/>
                <a:ext cx="15120" cy="1915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6A017CC-80A9-81AC-DB5D-89C4D401D36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787610" y="928889"/>
                  <a:ext cx="3276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8FB06EE-1B24-EAAC-8AA8-C792E67F1251}"/>
                    </a:ext>
                  </a:extLst>
                </p14:cNvPr>
                <p14:cNvContentPartPr/>
                <p14:nvPr/>
              </p14:nvContentPartPr>
              <p14:xfrm>
                <a:off x="5853850" y="965249"/>
                <a:ext cx="65160" cy="1537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8FB06EE-1B24-EAAC-8AA8-C792E67F125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845210" y="956249"/>
                  <a:ext cx="828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CF1948B-6673-8566-4E32-45F79694A0C8}"/>
                    </a:ext>
                  </a:extLst>
                </p14:cNvPr>
                <p14:cNvContentPartPr/>
                <p14:nvPr/>
              </p14:nvContentPartPr>
              <p14:xfrm>
                <a:off x="6046810" y="1064969"/>
                <a:ext cx="11880" cy="291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CF1948B-6673-8566-4E32-45F79694A0C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037810" y="1055969"/>
                  <a:ext cx="295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D33158BF-05C1-B8F7-633F-12A896260CFF}"/>
                    </a:ext>
                  </a:extLst>
                </p14:cNvPr>
                <p14:cNvContentPartPr/>
                <p14:nvPr/>
              </p14:nvContentPartPr>
              <p14:xfrm>
                <a:off x="6114130" y="900809"/>
                <a:ext cx="110880" cy="2016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D33158BF-05C1-B8F7-633F-12A896260CF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105490" y="891809"/>
                  <a:ext cx="12852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7886265-EE78-3899-7CF0-D171C05882DE}"/>
                    </a:ext>
                  </a:extLst>
                </p14:cNvPr>
                <p14:cNvContentPartPr/>
                <p14:nvPr/>
              </p14:nvContentPartPr>
              <p14:xfrm>
                <a:off x="6349210" y="1029689"/>
                <a:ext cx="65160" cy="583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7886265-EE78-3899-7CF0-D171C05882D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340210" y="1021049"/>
                  <a:ext cx="828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4E156FD-ABE7-6C6F-F3F1-ED37EB81B5B9}"/>
                    </a:ext>
                  </a:extLst>
                </p14:cNvPr>
                <p14:cNvContentPartPr/>
                <p14:nvPr/>
              </p14:nvContentPartPr>
              <p14:xfrm>
                <a:off x="6522730" y="908009"/>
                <a:ext cx="82800" cy="1803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4E156FD-ABE7-6C6F-F3F1-ED37EB81B5B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514090" y="899369"/>
                  <a:ext cx="1004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0B387D73-761F-3C7B-BA29-702E26F26C92}"/>
                    </a:ext>
                  </a:extLst>
                </p14:cNvPr>
                <p14:cNvContentPartPr/>
                <p14:nvPr/>
              </p14:nvContentPartPr>
              <p14:xfrm>
                <a:off x="6660250" y="806489"/>
                <a:ext cx="122760" cy="4082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0B387D73-761F-3C7B-BA29-702E26F26C9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651610" y="797849"/>
                  <a:ext cx="140400" cy="42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F51B58FC-1C17-268D-6C50-2731B731F0BC}"/>
              </a:ext>
            </a:extLst>
          </p:cNvPr>
          <p:cNvGrpSpPr/>
          <p:nvPr/>
        </p:nvGrpSpPr>
        <p:grpSpPr>
          <a:xfrm>
            <a:off x="8173690" y="2703689"/>
            <a:ext cx="2796840" cy="37440"/>
            <a:chOff x="8173690" y="2703689"/>
            <a:chExt cx="2796840" cy="3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04E3E2F-6555-26C8-76F9-B878D9A4588F}"/>
                    </a:ext>
                  </a:extLst>
                </p14:cNvPr>
                <p14:cNvContentPartPr/>
                <p14:nvPr/>
              </p14:nvContentPartPr>
              <p14:xfrm>
                <a:off x="8173690" y="2719529"/>
                <a:ext cx="89280" cy="169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04E3E2F-6555-26C8-76F9-B878D9A4588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165050" y="2710889"/>
                  <a:ext cx="1069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0E17EF4-6223-C8BA-8655-EB62BDFF19B1}"/>
                    </a:ext>
                  </a:extLst>
                </p14:cNvPr>
                <p14:cNvContentPartPr/>
                <p14:nvPr/>
              </p14:nvContentPartPr>
              <p14:xfrm>
                <a:off x="8401210" y="2703689"/>
                <a:ext cx="245160" cy="273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0E17EF4-6223-C8BA-8655-EB62BDFF19B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392570" y="2694689"/>
                  <a:ext cx="2628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D55E786-50FB-4DFD-CA3A-F67175083B20}"/>
                    </a:ext>
                  </a:extLst>
                </p14:cNvPr>
                <p14:cNvContentPartPr/>
                <p14:nvPr/>
              </p14:nvContentPartPr>
              <p14:xfrm>
                <a:off x="8883970" y="2710889"/>
                <a:ext cx="312480" cy="219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D55E786-50FB-4DFD-CA3A-F67175083B2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875330" y="2701889"/>
                  <a:ext cx="3301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EA2B76D-30D0-7B55-A938-896BDB9D6166}"/>
                    </a:ext>
                  </a:extLst>
                </p14:cNvPr>
                <p14:cNvContentPartPr/>
                <p14:nvPr/>
              </p14:nvContentPartPr>
              <p14:xfrm>
                <a:off x="9494170" y="2716289"/>
                <a:ext cx="399960" cy="194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EA2B76D-30D0-7B55-A938-896BDB9D616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485170" y="2707289"/>
                  <a:ext cx="4176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C20A478-8C01-3255-CBEA-F8F5F0F56D1A}"/>
                    </a:ext>
                  </a:extLst>
                </p14:cNvPr>
                <p14:cNvContentPartPr/>
                <p14:nvPr/>
              </p14:nvContentPartPr>
              <p14:xfrm>
                <a:off x="10157290" y="2706569"/>
                <a:ext cx="813240" cy="345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C20A478-8C01-3255-CBEA-F8F5F0F56D1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148650" y="2697929"/>
                  <a:ext cx="830880" cy="5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6574C474-6520-21FC-1B3C-57490609278F}"/>
              </a:ext>
            </a:extLst>
          </p:cNvPr>
          <p:cNvGrpSpPr/>
          <p:nvPr/>
        </p:nvGrpSpPr>
        <p:grpSpPr>
          <a:xfrm>
            <a:off x="9276370" y="1079369"/>
            <a:ext cx="298440" cy="884520"/>
            <a:chOff x="9276370" y="1079369"/>
            <a:chExt cx="298440" cy="88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2EC4222B-BCFB-1392-4DA7-F56F00D9E83C}"/>
                    </a:ext>
                  </a:extLst>
                </p14:cNvPr>
                <p14:cNvContentPartPr/>
                <p14:nvPr/>
              </p14:nvContentPartPr>
              <p14:xfrm>
                <a:off x="9330370" y="1880729"/>
                <a:ext cx="186840" cy="147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2EC4222B-BCFB-1392-4DA7-F56F00D9E83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321370" y="1871729"/>
                  <a:ext cx="2044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3E2A4AC-2BD2-0273-52A7-F6B48DAA05A7}"/>
                    </a:ext>
                  </a:extLst>
                </p14:cNvPr>
                <p14:cNvContentPartPr/>
                <p14:nvPr/>
              </p14:nvContentPartPr>
              <p14:xfrm>
                <a:off x="9342250" y="1955249"/>
                <a:ext cx="115200" cy="86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3E2A4AC-2BD2-0273-52A7-F6B48DAA05A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333250" y="1946609"/>
                  <a:ext cx="1328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29AC7AC-20E8-B6CA-0FDD-DBFFE32DC92E}"/>
                    </a:ext>
                  </a:extLst>
                </p14:cNvPr>
                <p14:cNvContentPartPr/>
                <p14:nvPr/>
              </p14:nvContentPartPr>
              <p14:xfrm>
                <a:off x="9276370" y="1079369"/>
                <a:ext cx="298440" cy="7538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29AC7AC-20E8-B6CA-0FDD-DBFFE32DC92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267730" y="1070369"/>
                  <a:ext cx="316080" cy="77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6298EFD8-7308-5909-0A91-63FA543037D3}"/>
              </a:ext>
            </a:extLst>
          </p:cNvPr>
          <p:cNvGrpSpPr/>
          <p:nvPr/>
        </p:nvGrpSpPr>
        <p:grpSpPr>
          <a:xfrm>
            <a:off x="8291770" y="1681649"/>
            <a:ext cx="613440" cy="196560"/>
            <a:chOff x="8291770" y="1681649"/>
            <a:chExt cx="613440" cy="19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2FB648E-AD61-F1D0-E1F1-6A47DCB7DA51}"/>
                    </a:ext>
                  </a:extLst>
                </p14:cNvPr>
                <p14:cNvContentPartPr/>
                <p14:nvPr/>
              </p14:nvContentPartPr>
              <p14:xfrm>
                <a:off x="8356570" y="1759049"/>
                <a:ext cx="16560" cy="1119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2FB648E-AD61-F1D0-E1F1-6A47DCB7DA5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347570" y="1750049"/>
                  <a:ext cx="342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177725F-08F4-6712-F1C9-E6A97FCB28F4}"/>
                    </a:ext>
                  </a:extLst>
                </p14:cNvPr>
                <p14:cNvContentPartPr/>
                <p14:nvPr/>
              </p14:nvContentPartPr>
              <p14:xfrm>
                <a:off x="8291770" y="1830329"/>
                <a:ext cx="150480" cy="86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177725F-08F4-6712-F1C9-E6A97FCB28F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283130" y="1821689"/>
                  <a:ext cx="1681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A75FFD15-EAAF-62A0-B298-5EAC7717C272}"/>
                    </a:ext>
                  </a:extLst>
                </p14:cNvPr>
                <p14:cNvContentPartPr/>
                <p14:nvPr/>
              </p14:nvContentPartPr>
              <p14:xfrm>
                <a:off x="8500210" y="1794329"/>
                <a:ext cx="111960" cy="759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A75FFD15-EAAF-62A0-B298-5EAC7717C27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491210" y="1785689"/>
                  <a:ext cx="1296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87760E0-64C9-E2C5-D814-4FCBD5FD80B0}"/>
                    </a:ext>
                  </a:extLst>
                </p14:cNvPr>
                <p14:cNvContentPartPr/>
                <p14:nvPr/>
              </p14:nvContentPartPr>
              <p14:xfrm>
                <a:off x="8686330" y="1804049"/>
                <a:ext cx="92520" cy="741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87760E0-64C9-E2C5-D814-4FCBD5FD80B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677690" y="1795049"/>
                  <a:ext cx="1101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8624465-F4B5-F2F3-0D9B-1C6A05DA3AB6}"/>
                    </a:ext>
                  </a:extLst>
                </p14:cNvPr>
                <p14:cNvContentPartPr/>
                <p14:nvPr/>
              </p14:nvContentPartPr>
              <p14:xfrm>
                <a:off x="8803690" y="1681649"/>
                <a:ext cx="101520" cy="1144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8624465-F4B5-F2F3-0D9B-1C6A05DA3AB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795050" y="1673009"/>
                  <a:ext cx="119160" cy="13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4A1F3686-1918-D6E0-BC7C-4F020567B5C2}"/>
              </a:ext>
            </a:extLst>
          </p:cNvPr>
          <p:cNvGrpSpPr/>
          <p:nvPr/>
        </p:nvGrpSpPr>
        <p:grpSpPr>
          <a:xfrm>
            <a:off x="9134530" y="3505049"/>
            <a:ext cx="433080" cy="1251720"/>
            <a:chOff x="9134530" y="3505049"/>
            <a:chExt cx="433080" cy="125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E4B1E82-3E38-D0D9-B478-D2E0A943228F}"/>
                    </a:ext>
                  </a:extLst>
                </p14:cNvPr>
                <p14:cNvContentPartPr/>
                <p14:nvPr/>
              </p14:nvContentPartPr>
              <p14:xfrm>
                <a:off x="9134530" y="3505049"/>
                <a:ext cx="57240" cy="12517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E4B1E82-3E38-D0D9-B478-D2E0A943228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125890" y="3496049"/>
                  <a:ext cx="74880" cy="12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A1DD60FE-C393-854F-3099-295979C605C4}"/>
                    </a:ext>
                  </a:extLst>
                </p14:cNvPr>
                <p14:cNvContentPartPr/>
                <p14:nvPr/>
              </p14:nvContentPartPr>
              <p14:xfrm>
                <a:off x="9233170" y="3514049"/>
                <a:ext cx="334440" cy="11890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A1DD60FE-C393-854F-3099-295979C605C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224530" y="3505409"/>
                  <a:ext cx="352080" cy="12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28D5657F-F3DA-7256-13CC-3298FE3AAFDC}"/>
                    </a:ext>
                  </a:extLst>
                </p14:cNvPr>
                <p14:cNvContentPartPr/>
                <p14:nvPr/>
              </p14:nvContentPartPr>
              <p14:xfrm>
                <a:off x="9138130" y="3521609"/>
                <a:ext cx="213480" cy="2149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28D5657F-F3DA-7256-13CC-3298FE3AAFD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129490" y="3512969"/>
                  <a:ext cx="23112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657A88BF-17EA-B5F3-7E46-901FB5914F51}"/>
                    </a:ext>
                  </a:extLst>
                </p14:cNvPr>
                <p14:cNvContentPartPr/>
                <p14:nvPr/>
              </p14:nvContentPartPr>
              <p14:xfrm>
                <a:off x="9159010" y="3604409"/>
                <a:ext cx="374040" cy="3384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657A88BF-17EA-B5F3-7E46-901FB5914F5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150370" y="3595409"/>
                  <a:ext cx="39168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43C0BB3A-C98E-EAE1-360F-A5031010D5C3}"/>
                    </a:ext>
                  </a:extLst>
                </p14:cNvPr>
                <p14:cNvContentPartPr/>
                <p14:nvPr/>
              </p14:nvContentPartPr>
              <p14:xfrm>
                <a:off x="9159010" y="3922649"/>
                <a:ext cx="246240" cy="2988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43C0BB3A-C98E-EAE1-360F-A5031010D5C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150370" y="3913649"/>
                  <a:ext cx="26388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14F50F41-9D7E-4A5E-8E4C-2B008DBF22C8}"/>
                    </a:ext>
                  </a:extLst>
                </p14:cNvPr>
                <p14:cNvContentPartPr/>
                <p14:nvPr/>
              </p14:nvContentPartPr>
              <p14:xfrm>
                <a:off x="9146050" y="4206689"/>
                <a:ext cx="245160" cy="2926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14F50F41-9D7E-4A5E-8E4C-2B008DBF22C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137050" y="4197689"/>
                  <a:ext cx="26280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A5A28B10-C754-2A27-7D10-3B698E414395}"/>
                    </a:ext>
                  </a:extLst>
                </p14:cNvPr>
                <p14:cNvContentPartPr/>
                <p14:nvPr/>
              </p14:nvContentPartPr>
              <p14:xfrm>
                <a:off x="9280690" y="4496129"/>
                <a:ext cx="89640" cy="1990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A5A28B10-C754-2A27-7D10-3B698E41439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271690" y="4487129"/>
                  <a:ext cx="107280" cy="216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D6135EA2-339E-9851-CED3-27A6F68E0B73}"/>
                  </a:ext>
                </a:extLst>
              </p14:cNvPr>
              <p14:cNvContentPartPr/>
              <p14:nvPr/>
            </p14:nvContentPartPr>
            <p14:xfrm>
              <a:off x="9168370" y="3614129"/>
              <a:ext cx="84240" cy="82944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D6135EA2-339E-9851-CED3-27A6F68E0B73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9114730" y="3506129"/>
                <a:ext cx="191880" cy="10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2502FFE9-CFAC-4A9D-D9CE-926AC3F6F8B2}"/>
                  </a:ext>
                </a:extLst>
              </p14:cNvPr>
              <p14:cNvContentPartPr/>
              <p14:nvPr/>
            </p14:nvContentPartPr>
            <p14:xfrm>
              <a:off x="9293290" y="3644369"/>
              <a:ext cx="137880" cy="7527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2502FFE9-CFAC-4A9D-D9CE-926AC3F6F8B2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9239290" y="3536729"/>
                <a:ext cx="245520" cy="9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1477370E-332C-D433-6344-5D0EA8B47BB1}"/>
                  </a:ext>
                </a:extLst>
              </p14:cNvPr>
              <p14:cNvContentPartPr/>
              <p14:nvPr/>
            </p14:nvContentPartPr>
            <p14:xfrm>
              <a:off x="9318130" y="3613049"/>
              <a:ext cx="187200" cy="91080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1477370E-332C-D433-6344-5D0EA8B47BB1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9264490" y="3505049"/>
                <a:ext cx="294840" cy="11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A552EB68-9DE6-85BC-A3CF-09E8C31D2A70}"/>
                  </a:ext>
                </a:extLst>
              </p14:cNvPr>
              <p14:cNvContentPartPr/>
              <p14:nvPr/>
            </p14:nvContentPartPr>
            <p14:xfrm>
              <a:off x="9304090" y="4034249"/>
              <a:ext cx="70560" cy="57384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A552EB68-9DE6-85BC-A3CF-09E8C31D2A70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9250450" y="3926609"/>
                <a:ext cx="178200" cy="78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990D0744-6F50-189F-07C4-6FBED816FDEB}"/>
                  </a:ext>
                </a:extLst>
              </p14:cNvPr>
              <p14:cNvContentPartPr/>
              <p14:nvPr/>
            </p14:nvContentPartPr>
            <p14:xfrm>
              <a:off x="9244330" y="4106249"/>
              <a:ext cx="78480" cy="50184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990D0744-6F50-189F-07C4-6FBED816FDEB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9190690" y="3998249"/>
                <a:ext cx="186120" cy="71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1A999FB1-34FD-8C6B-8E7E-5AC957536E54}"/>
                  </a:ext>
                </a:extLst>
              </p14:cNvPr>
              <p14:cNvContentPartPr/>
              <p14:nvPr/>
            </p14:nvContentPartPr>
            <p14:xfrm>
              <a:off x="9315970" y="3834089"/>
              <a:ext cx="110520" cy="67968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1A999FB1-34FD-8C6B-8E7E-5AC957536E54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9261970" y="3726089"/>
                <a:ext cx="218160" cy="89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CE02E1D9-1CB8-391D-6EF0-3B3FC5E99842}"/>
                  </a:ext>
                </a:extLst>
              </p14:cNvPr>
              <p14:cNvContentPartPr/>
              <p14:nvPr/>
            </p14:nvContentPartPr>
            <p14:xfrm>
              <a:off x="9325330" y="4414049"/>
              <a:ext cx="36360" cy="26244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CE02E1D9-1CB8-391D-6EF0-3B3FC5E99842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9271330" y="4306409"/>
                <a:ext cx="144000" cy="47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1758B2A3-9D16-1B75-C05A-011C3D1B3E2F}"/>
                  </a:ext>
                </a:extLst>
              </p14:cNvPr>
              <p14:cNvContentPartPr/>
              <p14:nvPr/>
            </p14:nvContentPartPr>
            <p14:xfrm>
              <a:off x="9159730" y="3541769"/>
              <a:ext cx="249120" cy="11487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1758B2A3-9D16-1B75-C05A-011C3D1B3E2F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9106090" y="3434129"/>
                <a:ext cx="356760" cy="136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83BE1D42-4309-1C83-B675-3D39FDB4557D}"/>
                  </a:ext>
                </a:extLst>
              </p14:cNvPr>
              <p14:cNvContentPartPr/>
              <p14:nvPr/>
            </p14:nvContentPartPr>
            <p14:xfrm>
              <a:off x="9346930" y="4383449"/>
              <a:ext cx="16560" cy="23472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83BE1D42-4309-1C83-B675-3D39FDB4557D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9293290" y="4275809"/>
                <a:ext cx="124200" cy="45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D09F37D7-1B1B-2188-E402-3F479A9536BC}"/>
                  </a:ext>
                </a:extLst>
              </p14:cNvPr>
              <p14:cNvContentPartPr/>
              <p14:nvPr/>
            </p14:nvContentPartPr>
            <p14:xfrm>
              <a:off x="9257290" y="2024009"/>
              <a:ext cx="90000" cy="153900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D09F37D7-1B1B-2188-E402-3F479A9536BC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9248650" y="2015009"/>
                <a:ext cx="107640" cy="1556640"/>
              </a:xfrm>
              <a:prstGeom prst="rect">
                <a:avLst/>
              </a:prstGeom>
            </p:spPr>
          </p:pic>
        </mc:Fallback>
      </mc:AlternateContent>
      <p:grpSp>
        <p:nvGrpSpPr>
          <p:cNvPr id="88" name="Group 87">
            <a:extLst>
              <a:ext uri="{FF2B5EF4-FFF2-40B4-BE49-F238E27FC236}">
                <a16:creationId xmlns:a16="http://schemas.microsoft.com/office/drawing/2014/main" id="{CBA37C3E-FD9C-62F8-DD76-BD1ECE7E7C02}"/>
              </a:ext>
            </a:extLst>
          </p:cNvPr>
          <p:cNvGrpSpPr/>
          <p:nvPr/>
        </p:nvGrpSpPr>
        <p:grpSpPr>
          <a:xfrm>
            <a:off x="9293650" y="3568049"/>
            <a:ext cx="50760" cy="69120"/>
            <a:chOff x="9293650" y="3568049"/>
            <a:chExt cx="50760" cy="6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5675200E-A811-7322-C20D-5F211C54E375}"/>
                    </a:ext>
                  </a:extLst>
                </p14:cNvPr>
                <p14:cNvContentPartPr/>
                <p14:nvPr/>
              </p14:nvContentPartPr>
              <p14:xfrm>
                <a:off x="9293650" y="3568049"/>
                <a:ext cx="50760" cy="691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5675200E-A811-7322-C20D-5F211C54E375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284650" y="3559409"/>
                  <a:ext cx="684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E1C9E7B1-51BB-76C4-AC32-4C7981A35282}"/>
                    </a:ext>
                  </a:extLst>
                </p14:cNvPr>
                <p14:cNvContentPartPr/>
                <p14:nvPr/>
              </p14:nvContentPartPr>
              <p14:xfrm>
                <a:off x="9306610" y="3587129"/>
                <a:ext cx="32400" cy="468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E1C9E7B1-51BB-76C4-AC32-4C7981A3528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297970" y="3578489"/>
                  <a:ext cx="50040" cy="64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5C651C14-05C0-1BB6-7FC6-7BFAE68D532E}"/>
                  </a:ext>
                </a:extLst>
              </p14:cNvPr>
              <p14:cNvContentPartPr/>
              <p14:nvPr/>
            </p14:nvContentPartPr>
            <p14:xfrm>
              <a:off x="9330010" y="1979729"/>
              <a:ext cx="68760" cy="3996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5C651C14-05C0-1BB6-7FC6-7BFAE68D532E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9321010" y="1970729"/>
                <a:ext cx="86400" cy="57600"/>
              </a:xfrm>
              <a:prstGeom prst="rect">
                <a:avLst/>
              </a:prstGeom>
            </p:spPr>
          </p:pic>
        </mc:Fallback>
      </mc:AlternateContent>
      <p:grpSp>
        <p:nvGrpSpPr>
          <p:cNvPr id="94" name="Group 93">
            <a:extLst>
              <a:ext uri="{FF2B5EF4-FFF2-40B4-BE49-F238E27FC236}">
                <a16:creationId xmlns:a16="http://schemas.microsoft.com/office/drawing/2014/main" id="{CD11FDE3-5F4A-F581-D333-E0CC23BE43D3}"/>
              </a:ext>
            </a:extLst>
          </p:cNvPr>
          <p:cNvGrpSpPr/>
          <p:nvPr/>
        </p:nvGrpSpPr>
        <p:grpSpPr>
          <a:xfrm>
            <a:off x="9701170" y="3385529"/>
            <a:ext cx="787320" cy="198720"/>
            <a:chOff x="9701170" y="3385529"/>
            <a:chExt cx="787320" cy="19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AB53A62-6786-FA83-2892-7B545A23E4B8}"/>
                    </a:ext>
                  </a:extLst>
                </p14:cNvPr>
                <p14:cNvContentPartPr/>
                <p14:nvPr/>
              </p14:nvContentPartPr>
              <p14:xfrm>
                <a:off x="9701170" y="3514049"/>
                <a:ext cx="174240" cy="104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AB53A62-6786-FA83-2892-7B545A23E4B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692530" y="3505049"/>
                  <a:ext cx="1918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6B265ABD-58F4-A1E4-959A-38EDD45FE01A}"/>
                    </a:ext>
                  </a:extLst>
                </p14:cNvPr>
                <p14:cNvContentPartPr/>
                <p14:nvPr/>
              </p14:nvContentPartPr>
              <p14:xfrm>
                <a:off x="9983770" y="3474449"/>
                <a:ext cx="118080" cy="813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6B265ABD-58F4-A1E4-959A-38EDD45FE01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974770" y="3465449"/>
                  <a:ext cx="1357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4E5E0184-7763-3E39-818B-BDF4101C925A}"/>
                    </a:ext>
                  </a:extLst>
                </p14:cNvPr>
                <p14:cNvContentPartPr/>
                <p14:nvPr/>
              </p14:nvContentPartPr>
              <p14:xfrm>
                <a:off x="10190410" y="3498929"/>
                <a:ext cx="72360" cy="853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4E5E0184-7763-3E39-818B-BDF4101C925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181410" y="3489929"/>
                  <a:ext cx="900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4DB65AB8-38F2-691F-0A02-A13A2D9716E7}"/>
                    </a:ext>
                  </a:extLst>
                </p14:cNvPr>
                <p14:cNvContentPartPr/>
                <p14:nvPr/>
              </p14:nvContentPartPr>
              <p14:xfrm>
                <a:off x="10319290" y="3385529"/>
                <a:ext cx="169200" cy="1008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4DB65AB8-38F2-691F-0A02-A13A2D9716E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310650" y="3376529"/>
                  <a:ext cx="186840" cy="118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802AC74D-FBCC-9C19-BA8D-1F9BF822505B}"/>
                  </a:ext>
                </a:extLst>
              </p14:cNvPr>
              <p14:cNvContentPartPr/>
              <p14:nvPr/>
            </p14:nvContentPartPr>
            <p14:xfrm>
              <a:off x="778570" y="1697489"/>
              <a:ext cx="578160" cy="31176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802AC74D-FBCC-9C19-BA8D-1F9BF822505B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769930" y="1688489"/>
                <a:ext cx="595800" cy="329400"/>
              </a:xfrm>
              <a:prstGeom prst="rect">
                <a:avLst/>
              </a:prstGeom>
            </p:spPr>
          </p:pic>
        </mc:Fallback>
      </mc:AlternateContent>
      <p:grpSp>
        <p:nvGrpSpPr>
          <p:cNvPr id="98" name="Group 97">
            <a:extLst>
              <a:ext uri="{FF2B5EF4-FFF2-40B4-BE49-F238E27FC236}">
                <a16:creationId xmlns:a16="http://schemas.microsoft.com/office/drawing/2014/main" id="{08B42A7E-0561-B2C2-C494-E1551121A618}"/>
              </a:ext>
            </a:extLst>
          </p:cNvPr>
          <p:cNvGrpSpPr/>
          <p:nvPr/>
        </p:nvGrpSpPr>
        <p:grpSpPr>
          <a:xfrm>
            <a:off x="1421170" y="1661849"/>
            <a:ext cx="309240" cy="173880"/>
            <a:chOff x="1421170" y="1661849"/>
            <a:chExt cx="309240" cy="17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FBC2B4E6-4BB1-4ED5-EC11-10F97E4A45B1}"/>
                    </a:ext>
                  </a:extLst>
                </p14:cNvPr>
                <p14:cNvContentPartPr/>
                <p14:nvPr/>
              </p14:nvContentPartPr>
              <p14:xfrm>
                <a:off x="1421170" y="1766969"/>
                <a:ext cx="108360" cy="93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FBC2B4E6-4BB1-4ED5-EC11-10F97E4A45B1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412170" y="1758329"/>
                  <a:ext cx="1260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49563AA1-C2DF-E6A7-E7DD-23692522E6CD}"/>
                    </a:ext>
                  </a:extLst>
                </p14:cNvPr>
                <p14:cNvContentPartPr/>
                <p14:nvPr/>
              </p14:nvContentPartPr>
              <p14:xfrm>
                <a:off x="1622410" y="1661849"/>
                <a:ext cx="108000" cy="1738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49563AA1-C2DF-E6A7-E7DD-23692522E6C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613410" y="1652849"/>
                  <a:ext cx="125640" cy="19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0C09FE0A-2988-F799-F2AB-D239055D618F}"/>
              </a:ext>
            </a:extLst>
          </p:cNvPr>
          <p:cNvGrpSpPr/>
          <p:nvPr/>
        </p:nvGrpSpPr>
        <p:grpSpPr>
          <a:xfrm>
            <a:off x="1966930" y="1548089"/>
            <a:ext cx="1159200" cy="274320"/>
            <a:chOff x="1966930" y="1548089"/>
            <a:chExt cx="1159200" cy="27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0C59B733-16F0-073B-6482-080EA022E862}"/>
                    </a:ext>
                  </a:extLst>
                </p14:cNvPr>
                <p14:cNvContentPartPr/>
                <p14:nvPr/>
              </p14:nvContentPartPr>
              <p14:xfrm>
                <a:off x="1966930" y="1548089"/>
                <a:ext cx="1159200" cy="2743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0C59B733-16F0-073B-6482-080EA022E86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957930" y="1539089"/>
                  <a:ext cx="117684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8927B9C8-ABBA-4EC2-C488-C826EDEB8B83}"/>
                    </a:ext>
                  </a:extLst>
                </p14:cNvPr>
                <p14:cNvContentPartPr/>
                <p14:nvPr/>
              </p14:nvContentPartPr>
              <p14:xfrm>
                <a:off x="2470210" y="1595969"/>
                <a:ext cx="362880" cy="219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8927B9C8-ABBA-4EC2-C488-C826EDEB8B83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461210" y="1586969"/>
                  <a:ext cx="380520" cy="3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A5B9E506-5B90-DB53-FB4A-E2238A7D40E8}"/>
              </a:ext>
            </a:extLst>
          </p:cNvPr>
          <p:cNvGrpSpPr/>
          <p:nvPr/>
        </p:nvGrpSpPr>
        <p:grpSpPr>
          <a:xfrm>
            <a:off x="3288850" y="1654649"/>
            <a:ext cx="1324080" cy="170280"/>
            <a:chOff x="3288850" y="1654649"/>
            <a:chExt cx="1324080" cy="17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090D2FCE-0AC2-F136-88EE-CC1FF55A0C52}"/>
                    </a:ext>
                  </a:extLst>
                </p14:cNvPr>
                <p14:cNvContentPartPr/>
                <p14:nvPr/>
              </p14:nvContentPartPr>
              <p14:xfrm>
                <a:off x="3288850" y="1654649"/>
                <a:ext cx="817200" cy="1702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090D2FCE-0AC2-F136-88EE-CC1FF55A0C52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279850" y="1645649"/>
                  <a:ext cx="8348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C17D785C-4ACF-8256-255E-65D0E05F8011}"/>
                    </a:ext>
                  </a:extLst>
                </p14:cNvPr>
                <p14:cNvContentPartPr/>
                <p14:nvPr/>
              </p14:nvContentPartPr>
              <p14:xfrm>
                <a:off x="4364170" y="1670489"/>
                <a:ext cx="248760" cy="1350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C17D785C-4ACF-8256-255E-65D0E05F801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355170" y="1661489"/>
                  <a:ext cx="266400" cy="15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3C8164FB-66DB-0246-E87F-8A8060D77ED3}"/>
              </a:ext>
            </a:extLst>
          </p:cNvPr>
          <p:cNvGrpSpPr/>
          <p:nvPr/>
        </p:nvGrpSpPr>
        <p:grpSpPr>
          <a:xfrm>
            <a:off x="761650" y="1974689"/>
            <a:ext cx="4053960" cy="920520"/>
            <a:chOff x="761650" y="1974689"/>
            <a:chExt cx="4053960" cy="92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50011CA4-407D-512E-FF99-712F3DFC052A}"/>
                    </a:ext>
                  </a:extLst>
                </p14:cNvPr>
                <p14:cNvContentPartPr/>
                <p14:nvPr/>
              </p14:nvContentPartPr>
              <p14:xfrm>
                <a:off x="761650" y="2026169"/>
                <a:ext cx="1294560" cy="2962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50011CA4-407D-512E-FF99-712F3DFC052A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52650" y="2017169"/>
                  <a:ext cx="131220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94223CA0-44BA-261B-5BDF-AC918870A1FC}"/>
                    </a:ext>
                  </a:extLst>
                </p14:cNvPr>
                <p14:cNvContentPartPr/>
                <p14:nvPr/>
              </p14:nvContentPartPr>
              <p14:xfrm>
                <a:off x="2261410" y="2155769"/>
                <a:ext cx="718560" cy="1468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94223CA0-44BA-261B-5BDF-AC918870A1FC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252770" y="2146769"/>
                  <a:ext cx="7362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3087CAE8-FBC3-30DD-27F4-AB7824669566}"/>
                    </a:ext>
                  </a:extLst>
                </p14:cNvPr>
                <p14:cNvContentPartPr/>
                <p14:nvPr/>
              </p14:nvContentPartPr>
              <p14:xfrm>
                <a:off x="3165730" y="2018969"/>
                <a:ext cx="399600" cy="2530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3087CAE8-FBC3-30DD-27F4-AB782466956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156730" y="2010329"/>
                  <a:ext cx="41724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AB5EEBA7-3190-0BBC-E1AF-AFB7007606E3}"/>
                    </a:ext>
                  </a:extLst>
                </p14:cNvPr>
                <p14:cNvContentPartPr/>
                <p14:nvPr/>
              </p14:nvContentPartPr>
              <p14:xfrm>
                <a:off x="3694210" y="2100329"/>
                <a:ext cx="362520" cy="1508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AB5EEBA7-3190-0BBC-E1AF-AFB7007606E3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685210" y="2091689"/>
                  <a:ext cx="3801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DA101CE2-0C5E-0170-FB37-CA29D4B73ECD}"/>
                    </a:ext>
                  </a:extLst>
                </p14:cNvPr>
                <p14:cNvContentPartPr/>
                <p14:nvPr/>
              </p14:nvContentPartPr>
              <p14:xfrm>
                <a:off x="3877810" y="2095289"/>
                <a:ext cx="243360" cy="1969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DA101CE2-0C5E-0170-FB37-CA29D4B73ECD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869170" y="2086649"/>
                  <a:ext cx="26100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1318EF47-CE06-4D9D-B88B-92D5B76AF608}"/>
                    </a:ext>
                  </a:extLst>
                </p14:cNvPr>
                <p14:cNvContentPartPr/>
                <p14:nvPr/>
              </p14:nvContentPartPr>
              <p14:xfrm>
                <a:off x="4131250" y="1974689"/>
                <a:ext cx="677520" cy="3006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1318EF47-CE06-4D9D-B88B-92D5B76AF608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122250" y="1965689"/>
                  <a:ext cx="69516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27A8AA4A-EFED-6312-E585-F3C04B7FF99A}"/>
                    </a:ext>
                  </a:extLst>
                </p14:cNvPr>
                <p14:cNvContentPartPr/>
                <p14:nvPr/>
              </p14:nvContentPartPr>
              <p14:xfrm>
                <a:off x="4373170" y="2053529"/>
                <a:ext cx="190080" cy="129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27A8AA4A-EFED-6312-E585-F3C04B7FF99A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364530" y="2044529"/>
                  <a:ext cx="2077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D0813084-F648-2CE2-1648-BC6D5431E136}"/>
                    </a:ext>
                  </a:extLst>
                </p14:cNvPr>
                <p14:cNvContentPartPr/>
                <p14:nvPr/>
              </p14:nvContentPartPr>
              <p14:xfrm>
                <a:off x="4334290" y="2012849"/>
                <a:ext cx="11880" cy="136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D0813084-F648-2CE2-1648-BC6D5431E136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325650" y="2003849"/>
                  <a:ext cx="295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CC6FEA83-FDBE-9288-1BD4-1BE34C5526A1}"/>
                    </a:ext>
                  </a:extLst>
                </p14:cNvPr>
                <p14:cNvContentPartPr/>
                <p14:nvPr/>
              </p14:nvContentPartPr>
              <p14:xfrm>
                <a:off x="767410" y="2560049"/>
                <a:ext cx="412920" cy="1807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CC6FEA83-FDBE-9288-1BD4-1BE34C5526A1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58410" y="2551049"/>
                  <a:ext cx="43056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717BF2A1-8103-38F8-66EE-42BAABA4CFDA}"/>
                    </a:ext>
                  </a:extLst>
                </p14:cNvPr>
                <p14:cNvContentPartPr/>
                <p14:nvPr/>
              </p14:nvContentPartPr>
              <p14:xfrm>
                <a:off x="948490" y="2420009"/>
                <a:ext cx="25920" cy="158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717BF2A1-8103-38F8-66EE-42BAABA4CFDA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39490" y="2411369"/>
                  <a:ext cx="435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D509A50A-963E-E2A0-61A9-F20E118E1F05}"/>
                    </a:ext>
                  </a:extLst>
                </p14:cNvPr>
                <p14:cNvContentPartPr/>
                <p14:nvPr/>
              </p14:nvContentPartPr>
              <p14:xfrm>
                <a:off x="1168450" y="2492729"/>
                <a:ext cx="374760" cy="2581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D509A50A-963E-E2A0-61A9-F20E118E1F05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159810" y="2484089"/>
                  <a:ext cx="39240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55AE1E2E-D165-E1FE-70E6-1800AB5901E9}"/>
                    </a:ext>
                  </a:extLst>
                </p14:cNvPr>
                <p14:cNvContentPartPr/>
                <p14:nvPr/>
              </p14:nvContentPartPr>
              <p14:xfrm>
                <a:off x="1249450" y="2517569"/>
                <a:ext cx="246600" cy="277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55AE1E2E-D165-E1FE-70E6-1800AB5901E9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240450" y="2508929"/>
                  <a:ext cx="2642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4097CEAA-7CAE-C4F1-3471-BD7D71398428}"/>
                    </a:ext>
                  </a:extLst>
                </p14:cNvPr>
                <p14:cNvContentPartPr/>
                <p14:nvPr/>
              </p14:nvContentPartPr>
              <p14:xfrm>
                <a:off x="1742290" y="2568689"/>
                <a:ext cx="572400" cy="1677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4097CEAA-7CAE-C4F1-3471-BD7D7139842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733650" y="2559689"/>
                  <a:ext cx="5900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52A1E0EC-D0C3-816B-2EDF-CB7C955B4A3C}"/>
                    </a:ext>
                  </a:extLst>
                </p14:cNvPr>
                <p14:cNvContentPartPr/>
                <p14:nvPr/>
              </p14:nvContentPartPr>
              <p14:xfrm>
                <a:off x="2576770" y="2512529"/>
                <a:ext cx="249480" cy="3826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52A1E0EC-D0C3-816B-2EDF-CB7C955B4A3C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567770" y="2503889"/>
                  <a:ext cx="26712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BE89CF3D-E5E7-D522-A7BB-72748D399582}"/>
                    </a:ext>
                  </a:extLst>
                </p14:cNvPr>
                <p14:cNvContentPartPr/>
                <p14:nvPr/>
              </p14:nvContentPartPr>
              <p14:xfrm>
                <a:off x="3015610" y="2350889"/>
                <a:ext cx="799200" cy="3679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BE89CF3D-E5E7-D522-A7BB-72748D399582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006610" y="2342249"/>
                  <a:ext cx="81684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D98A766D-C7CD-A4D4-A0AC-2C4C84789505}"/>
                    </a:ext>
                  </a:extLst>
                </p14:cNvPr>
                <p14:cNvContentPartPr/>
                <p14:nvPr/>
              </p14:nvContentPartPr>
              <p14:xfrm>
                <a:off x="3100930" y="2520449"/>
                <a:ext cx="273600" cy="248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D98A766D-C7CD-A4D4-A0AC-2C4C84789505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092290" y="2511809"/>
                  <a:ext cx="2912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34BF569B-8023-91BF-50FC-56D217CE1126}"/>
                    </a:ext>
                  </a:extLst>
                </p14:cNvPr>
                <p14:cNvContentPartPr/>
                <p14:nvPr/>
              </p14:nvContentPartPr>
              <p14:xfrm>
                <a:off x="3892210" y="2362769"/>
                <a:ext cx="923400" cy="3376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34BF569B-8023-91BF-50FC-56D217CE1126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883570" y="2354129"/>
                  <a:ext cx="941040" cy="35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8DF3348E-FA4C-763B-34AF-DEF0174288D3}"/>
              </a:ext>
            </a:extLst>
          </p:cNvPr>
          <p:cNvGrpSpPr/>
          <p:nvPr/>
        </p:nvGrpSpPr>
        <p:grpSpPr>
          <a:xfrm>
            <a:off x="922570" y="3056489"/>
            <a:ext cx="4794120" cy="445680"/>
            <a:chOff x="922570" y="3056489"/>
            <a:chExt cx="4794120" cy="44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68D915AF-37E4-626A-B8AA-CED855C47BC9}"/>
                    </a:ext>
                  </a:extLst>
                </p14:cNvPr>
                <p14:cNvContentPartPr/>
                <p14:nvPr/>
              </p14:nvContentPartPr>
              <p14:xfrm>
                <a:off x="960370" y="3218129"/>
                <a:ext cx="77760" cy="2718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68D915AF-37E4-626A-B8AA-CED855C47BC9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51730" y="3209129"/>
                  <a:ext cx="9540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EF919B1B-B0FA-E64F-C3F6-973250585772}"/>
                    </a:ext>
                  </a:extLst>
                </p14:cNvPr>
                <p14:cNvContentPartPr/>
                <p14:nvPr/>
              </p14:nvContentPartPr>
              <p14:xfrm>
                <a:off x="922570" y="3212729"/>
                <a:ext cx="225720" cy="320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EF919B1B-B0FA-E64F-C3F6-973250585772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13570" y="3203729"/>
                  <a:ext cx="2433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B1E2750D-FA74-1FF8-76A9-92182F7C274F}"/>
                    </a:ext>
                  </a:extLst>
                </p14:cNvPr>
                <p14:cNvContentPartPr/>
                <p14:nvPr/>
              </p14:nvContentPartPr>
              <p14:xfrm>
                <a:off x="1134610" y="3110489"/>
                <a:ext cx="1178280" cy="3862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B1E2750D-FA74-1FF8-76A9-92182F7C274F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125970" y="3101489"/>
                  <a:ext cx="1195920" cy="40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00D4113D-7558-3CE8-A1C4-BB449202C028}"/>
                    </a:ext>
                  </a:extLst>
                </p14:cNvPr>
                <p14:cNvContentPartPr/>
                <p14:nvPr/>
              </p14:nvContentPartPr>
              <p14:xfrm>
                <a:off x="2398930" y="3282209"/>
                <a:ext cx="853200" cy="2199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00D4113D-7558-3CE8-A1C4-BB449202C028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389930" y="3273569"/>
                  <a:ext cx="87084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FC9E2731-3ECC-2140-3863-89D67FFA220E}"/>
                    </a:ext>
                  </a:extLst>
                </p14:cNvPr>
                <p14:cNvContentPartPr/>
                <p14:nvPr/>
              </p14:nvContentPartPr>
              <p14:xfrm>
                <a:off x="3438970" y="3325049"/>
                <a:ext cx="282240" cy="1231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FC9E2731-3ECC-2140-3863-89D67FFA220E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429970" y="3316409"/>
                  <a:ext cx="2998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50CD681D-E057-D9C8-7484-AFF108B6DFBC}"/>
                    </a:ext>
                  </a:extLst>
                </p14:cNvPr>
                <p14:cNvContentPartPr/>
                <p14:nvPr/>
              </p14:nvContentPartPr>
              <p14:xfrm>
                <a:off x="3887170" y="3056489"/>
                <a:ext cx="1378080" cy="4413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50CD681D-E057-D9C8-7484-AFF108B6DFBC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878530" y="3047849"/>
                  <a:ext cx="1395720" cy="45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0898CE30-671D-FB9F-B2BC-B16B8B07F738}"/>
                    </a:ext>
                  </a:extLst>
                </p14:cNvPr>
                <p14:cNvContentPartPr/>
                <p14:nvPr/>
              </p14:nvContentPartPr>
              <p14:xfrm>
                <a:off x="5350210" y="3294089"/>
                <a:ext cx="366480" cy="1872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0898CE30-671D-FB9F-B2BC-B16B8B07F738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341570" y="3285089"/>
                  <a:ext cx="3841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1B796F6C-DBF3-4543-0AE2-286BE601127F}"/>
                    </a:ext>
                  </a:extLst>
                </p14:cNvPr>
                <p14:cNvContentPartPr/>
                <p14:nvPr/>
              </p14:nvContentPartPr>
              <p14:xfrm>
                <a:off x="5582050" y="3111929"/>
                <a:ext cx="21960" cy="331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1B796F6C-DBF3-4543-0AE2-286BE601127F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573050" y="3103289"/>
                  <a:ext cx="39600" cy="5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A083F0BB-03F4-115F-42F7-7B91F3BC7B7D}"/>
              </a:ext>
            </a:extLst>
          </p:cNvPr>
          <p:cNvGrpSpPr/>
          <p:nvPr/>
        </p:nvGrpSpPr>
        <p:grpSpPr>
          <a:xfrm>
            <a:off x="1491010" y="3786569"/>
            <a:ext cx="446400" cy="409320"/>
            <a:chOff x="1491010" y="3786569"/>
            <a:chExt cx="446400" cy="40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313193F6-68DA-396E-5067-49E7B5335DC9}"/>
                    </a:ext>
                  </a:extLst>
                </p14:cNvPr>
                <p14:cNvContentPartPr/>
                <p14:nvPr/>
              </p14:nvContentPartPr>
              <p14:xfrm>
                <a:off x="1491010" y="3786569"/>
                <a:ext cx="159840" cy="3942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313193F6-68DA-396E-5067-49E7B5335DC9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482370" y="3777929"/>
                  <a:ext cx="177480" cy="41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C06D1D64-2D75-3A1C-DDA9-11E5BC7C5B16}"/>
                    </a:ext>
                  </a:extLst>
                </p14:cNvPr>
                <p14:cNvContentPartPr/>
                <p14:nvPr/>
              </p14:nvContentPartPr>
              <p14:xfrm>
                <a:off x="1709170" y="4008689"/>
                <a:ext cx="228240" cy="1872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C06D1D64-2D75-3A1C-DDA9-11E5BC7C5B16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700530" y="3999689"/>
                  <a:ext cx="245880" cy="20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0D4CF55E-F351-218E-119B-B05E31223CF0}"/>
              </a:ext>
            </a:extLst>
          </p:cNvPr>
          <p:cNvGrpSpPr/>
          <p:nvPr/>
        </p:nvGrpSpPr>
        <p:grpSpPr>
          <a:xfrm>
            <a:off x="2150170" y="3838769"/>
            <a:ext cx="1469160" cy="342360"/>
            <a:chOff x="2150170" y="3838769"/>
            <a:chExt cx="1469160" cy="34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D022E6C0-5B01-37D3-6ACC-4EA41DE9F6F2}"/>
                    </a:ext>
                  </a:extLst>
                </p14:cNvPr>
                <p14:cNvContentPartPr/>
                <p14:nvPr/>
              </p14:nvContentPartPr>
              <p14:xfrm>
                <a:off x="2150170" y="3991409"/>
                <a:ext cx="221760" cy="1882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D022E6C0-5B01-37D3-6ACC-4EA41DE9F6F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141170" y="3982409"/>
                  <a:ext cx="2394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461F40D0-ADBE-8C30-D08D-F1709107D5E3}"/>
                    </a:ext>
                  </a:extLst>
                </p14:cNvPr>
                <p14:cNvContentPartPr/>
                <p14:nvPr/>
              </p14:nvContentPartPr>
              <p14:xfrm>
                <a:off x="2568490" y="3917249"/>
                <a:ext cx="126720" cy="2484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461F40D0-ADBE-8C30-D08D-F1709107D5E3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559850" y="3908609"/>
                  <a:ext cx="14436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5E0619A0-08D3-F783-C0C8-16407973A9A7}"/>
                    </a:ext>
                  </a:extLst>
                </p14:cNvPr>
                <p14:cNvContentPartPr/>
                <p14:nvPr/>
              </p14:nvContentPartPr>
              <p14:xfrm>
                <a:off x="2791690" y="3996449"/>
                <a:ext cx="216000" cy="1710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5E0619A0-08D3-F783-C0C8-16407973A9A7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782690" y="3987449"/>
                  <a:ext cx="23364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FC90AED9-9426-F6BE-8749-93B1D3D8BFC1}"/>
                    </a:ext>
                  </a:extLst>
                </p14:cNvPr>
                <p14:cNvContentPartPr/>
                <p14:nvPr/>
              </p14:nvContentPartPr>
              <p14:xfrm>
                <a:off x="3107410" y="4021289"/>
                <a:ext cx="124920" cy="1598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FC90AED9-9426-F6BE-8749-93B1D3D8BFC1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098770" y="4012649"/>
                  <a:ext cx="1425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FFF449F8-D38F-D13A-9E9B-7ABF3CADED92}"/>
                    </a:ext>
                  </a:extLst>
                </p14:cNvPr>
                <p14:cNvContentPartPr/>
                <p14:nvPr/>
              </p14:nvContentPartPr>
              <p14:xfrm>
                <a:off x="3189850" y="3838769"/>
                <a:ext cx="152280" cy="1393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FFF449F8-D38F-D13A-9E9B-7ABF3CADED92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181210" y="3830129"/>
                  <a:ext cx="1699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D8841880-5825-95C1-C322-DD20F1A63B7A}"/>
                    </a:ext>
                  </a:extLst>
                </p14:cNvPr>
                <p14:cNvContentPartPr/>
                <p14:nvPr/>
              </p14:nvContentPartPr>
              <p14:xfrm>
                <a:off x="3419170" y="4086089"/>
                <a:ext cx="200160" cy="277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D8841880-5825-95C1-C322-DD20F1A63B7A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410530" y="4077449"/>
                  <a:ext cx="217800" cy="45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F1A5D1B1-2447-07FC-39C4-5314497A76CC}"/>
                  </a:ext>
                </a:extLst>
              </p14:cNvPr>
              <p14:cNvContentPartPr/>
              <p14:nvPr/>
            </p14:nvContentPartPr>
            <p14:xfrm>
              <a:off x="3821650" y="3719969"/>
              <a:ext cx="100080" cy="68868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F1A5D1B1-2447-07FC-39C4-5314497A76CC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3813010" y="3711329"/>
                <a:ext cx="117720" cy="706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0" name="Group 159">
            <a:extLst>
              <a:ext uri="{FF2B5EF4-FFF2-40B4-BE49-F238E27FC236}">
                <a16:creationId xmlns:a16="http://schemas.microsoft.com/office/drawing/2014/main" id="{2F7D5B77-8704-C6AD-690B-2B6D5E2A4D02}"/>
              </a:ext>
            </a:extLst>
          </p:cNvPr>
          <p:cNvGrpSpPr/>
          <p:nvPr/>
        </p:nvGrpSpPr>
        <p:grpSpPr>
          <a:xfrm>
            <a:off x="4044490" y="3669929"/>
            <a:ext cx="2177280" cy="766800"/>
            <a:chOff x="4044490" y="3669929"/>
            <a:chExt cx="2177280" cy="76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D0E469CC-0B95-8F8F-7B24-7F05FE5C6418}"/>
                    </a:ext>
                  </a:extLst>
                </p14:cNvPr>
                <p14:cNvContentPartPr/>
                <p14:nvPr/>
              </p14:nvContentPartPr>
              <p14:xfrm>
                <a:off x="4044490" y="3687569"/>
                <a:ext cx="967680" cy="3819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D0E469CC-0B95-8F8F-7B24-7F05FE5C6418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035490" y="3678569"/>
                  <a:ext cx="98532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48D46DC9-2262-F166-ED9F-DCFDDB2E42C3}"/>
                    </a:ext>
                  </a:extLst>
                </p14:cNvPr>
                <p14:cNvContentPartPr/>
                <p14:nvPr/>
              </p14:nvContentPartPr>
              <p14:xfrm>
                <a:off x="4646410" y="3747689"/>
                <a:ext cx="10440" cy="64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48D46DC9-2262-F166-ED9F-DCFDDB2E42C3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637770" y="3739049"/>
                  <a:ext cx="280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20FC3F50-FC93-B0BF-651D-BB3F0F4DE35D}"/>
                    </a:ext>
                  </a:extLst>
                </p14:cNvPr>
                <p14:cNvContentPartPr/>
                <p14:nvPr/>
              </p14:nvContentPartPr>
              <p14:xfrm>
                <a:off x="4175890" y="3723209"/>
                <a:ext cx="30960" cy="205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20FC3F50-FC93-B0BF-651D-BB3F0F4DE35D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166890" y="3714569"/>
                  <a:ext cx="486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CB2961FB-833C-33C6-8F35-F1B58A04F380}"/>
                    </a:ext>
                  </a:extLst>
                </p14:cNvPr>
                <p14:cNvContentPartPr/>
                <p14:nvPr/>
              </p14:nvContentPartPr>
              <p14:xfrm>
                <a:off x="4050610" y="3669929"/>
                <a:ext cx="64080" cy="2970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CB2961FB-833C-33C6-8F35-F1B58A04F380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041610" y="3661289"/>
                  <a:ext cx="8172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F4CDE6BE-4E72-78B1-BF2D-83F969EE921A}"/>
                    </a:ext>
                  </a:extLst>
                </p14:cNvPr>
                <p14:cNvContentPartPr/>
                <p14:nvPr/>
              </p14:nvContentPartPr>
              <p14:xfrm>
                <a:off x="5159770" y="3775769"/>
                <a:ext cx="1062000" cy="3416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F4CDE6BE-4E72-78B1-BF2D-83F969EE921A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151130" y="3767129"/>
                  <a:ext cx="107964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1432C431-4126-38E9-A8A2-B859EDD09684}"/>
                    </a:ext>
                  </a:extLst>
                </p14:cNvPr>
                <p14:cNvContentPartPr/>
                <p14:nvPr/>
              </p14:nvContentPartPr>
              <p14:xfrm>
                <a:off x="4080850" y="4067369"/>
                <a:ext cx="310680" cy="3693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1432C431-4126-38E9-A8A2-B859EDD09684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071850" y="4058369"/>
                  <a:ext cx="32832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E3ECB005-3DB6-051D-B6A9-33DF7D43C447}"/>
                    </a:ext>
                  </a:extLst>
                </p14:cNvPr>
                <p14:cNvContentPartPr/>
                <p14:nvPr/>
              </p14:nvContentPartPr>
              <p14:xfrm>
                <a:off x="4542370" y="4022729"/>
                <a:ext cx="1257120" cy="3556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E3ECB005-3DB6-051D-B6A9-33DF7D43C447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533730" y="4014089"/>
                  <a:ext cx="127476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05722672-AE38-B8B8-09AF-521DAC479CD4}"/>
                    </a:ext>
                  </a:extLst>
                </p14:cNvPr>
                <p14:cNvContentPartPr/>
                <p14:nvPr/>
              </p14:nvContentPartPr>
              <p14:xfrm>
                <a:off x="5078770" y="4139009"/>
                <a:ext cx="364680" cy="291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05722672-AE38-B8B8-09AF-521DAC479CD4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070130" y="4130009"/>
                  <a:ext cx="382320" cy="46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F4C47CB3-C6CA-C8B0-A466-347FBD99F5BA}"/>
                  </a:ext>
                </a:extLst>
              </p14:cNvPr>
              <p14:cNvContentPartPr/>
              <p14:nvPr/>
            </p14:nvContentPartPr>
            <p14:xfrm>
              <a:off x="6141130" y="3683249"/>
              <a:ext cx="187560" cy="76608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F4C47CB3-C6CA-C8B0-A466-347FBD99F5BA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6132490" y="3674609"/>
                <a:ext cx="205200" cy="78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D558386D-271C-0513-59F0-77C22BD36E94}"/>
                  </a:ext>
                </a:extLst>
              </p14:cNvPr>
              <p14:cNvContentPartPr/>
              <p14:nvPr/>
            </p14:nvContentPartPr>
            <p14:xfrm>
              <a:off x="4077610" y="4554809"/>
              <a:ext cx="2021400" cy="21168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D558386D-271C-0513-59F0-77C22BD36E94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4068610" y="4545809"/>
                <a:ext cx="2039040" cy="229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9" name="Group 178">
            <a:extLst>
              <a:ext uri="{FF2B5EF4-FFF2-40B4-BE49-F238E27FC236}">
                <a16:creationId xmlns:a16="http://schemas.microsoft.com/office/drawing/2014/main" id="{36705A1B-C6CF-541C-3983-D5F5A8105FDF}"/>
              </a:ext>
            </a:extLst>
          </p:cNvPr>
          <p:cNvGrpSpPr/>
          <p:nvPr/>
        </p:nvGrpSpPr>
        <p:grpSpPr>
          <a:xfrm>
            <a:off x="4018570" y="4754249"/>
            <a:ext cx="3211200" cy="785880"/>
            <a:chOff x="4018570" y="4754249"/>
            <a:chExt cx="3211200" cy="78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E6B6B485-3816-3FC2-E6B9-CE424BF00C5E}"/>
                    </a:ext>
                  </a:extLst>
                </p14:cNvPr>
                <p14:cNvContentPartPr/>
                <p14:nvPr/>
              </p14:nvContentPartPr>
              <p14:xfrm>
                <a:off x="4153570" y="4924889"/>
                <a:ext cx="89280" cy="1677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E6B6B485-3816-3FC2-E6B9-CE424BF00C5E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144570" y="4915889"/>
                  <a:ext cx="1069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1E53862D-BDD8-CFCB-41F6-EA148ACFB519}"/>
                    </a:ext>
                  </a:extLst>
                </p14:cNvPr>
                <p14:cNvContentPartPr/>
                <p14:nvPr/>
              </p14:nvContentPartPr>
              <p14:xfrm>
                <a:off x="4141690" y="4911209"/>
                <a:ext cx="181800" cy="367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1E53862D-BDD8-CFCB-41F6-EA148ACFB519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4132690" y="4902209"/>
                  <a:ext cx="1994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86F0B068-945E-6F15-50D5-B311557DF5F8}"/>
                    </a:ext>
                  </a:extLst>
                </p14:cNvPr>
                <p14:cNvContentPartPr/>
                <p14:nvPr/>
              </p14:nvContentPartPr>
              <p14:xfrm>
                <a:off x="4279570" y="4868729"/>
                <a:ext cx="369000" cy="2728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86F0B068-945E-6F15-50D5-B311557DF5F8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4270930" y="4859729"/>
                  <a:ext cx="38664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D7F73381-9EB6-FD26-D494-00F24C27D50B}"/>
                    </a:ext>
                  </a:extLst>
                </p14:cNvPr>
                <p14:cNvContentPartPr/>
                <p14:nvPr/>
              </p14:nvContentPartPr>
              <p14:xfrm>
                <a:off x="4508890" y="4941449"/>
                <a:ext cx="13680" cy="104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D7F73381-9EB6-FD26-D494-00F24C27D50B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4500250" y="4932809"/>
                  <a:ext cx="313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E41E280D-B9B0-6D59-57D1-8410EA327CCF}"/>
                    </a:ext>
                  </a:extLst>
                </p14:cNvPr>
                <p14:cNvContentPartPr/>
                <p14:nvPr/>
              </p14:nvContentPartPr>
              <p14:xfrm>
                <a:off x="4756210" y="4990769"/>
                <a:ext cx="293760" cy="1501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E41E280D-B9B0-6D59-57D1-8410EA327CCF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4747210" y="4982129"/>
                  <a:ext cx="3114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28D7D31D-C81F-8A81-72B0-05651D1532F9}"/>
                    </a:ext>
                  </a:extLst>
                </p14:cNvPr>
                <p14:cNvContentPartPr/>
                <p14:nvPr/>
              </p14:nvContentPartPr>
              <p14:xfrm>
                <a:off x="4868530" y="4825529"/>
                <a:ext cx="27720" cy="561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28D7D31D-C81F-8A81-72B0-05651D1532F9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4859530" y="4816889"/>
                  <a:ext cx="453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92AC4BF1-4E6E-BD05-8FD3-81FD7B28CAAB}"/>
                    </a:ext>
                  </a:extLst>
                </p14:cNvPr>
                <p14:cNvContentPartPr/>
                <p14:nvPr/>
              </p14:nvContentPartPr>
              <p14:xfrm>
                <a:off x="5226010" y="4934609"/>
                <a:ext cx="91440" cy="2228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92AC4BF1-4E6E-BD05-8FD3-81FD7B28CAAB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5217370" y="4925969"/>
                  <a:ext cx="10908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57EE2FBB-AD9B-CEF7-A361-ED4A634FED60}"/>
                    </a:ext>
                  </a:extLst>
                </p14:cNvPr>
                <p14:cNvContentPartPr/>
                <p14:nvPr/>
              </p14:nvContentPartPr>
              <p14:xfrm>
                <a:off x="5367490" y="4986449"/>
                <a:ext cx="149760" cy="1656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57EE2FBB-AD9B-CEF7-A361-ED4A634FED60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5358850" y="4977449"/>
                  <a:ext cx="1674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A8C12D09-3E77-980B-0311-9E47ABD5AF3A}"/>
                    </a:ext>
                  </a:extLst>
                </p14:cNvPr>
                <p14:cNvContentPartPr/>
                <p14:nvPr/>
              </p14:nvContentPartPr>
              <p14:xfrm>
                <a:off x="5589250" y="4848209"/>
                <a:ext cx="69120" cy="1270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A8C12D09-3E77-980B-0311-9E47ABD5AF3A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5580250" y="4839569"/>
                  <a:ext cx="867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78A19459-3C1D-A33A-8163-E4D845D5E768}"/>
                    </a:ext>
                  </a:extLst>
                </p14:cNvPr>
                <p14:cNvContentPartPr/>
                <p14:nvPr/>
              </p14:nvContentPartPr>
              <p14:xfrm>
                <a:off x="5599330" y="4866929"/>
                <a:ext cx="72000" cy="147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78A19459-3C1D-A33A-8163-E4D845D5E768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590690" y="4857929"/>
                  <a:ext cx="896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1B432EE3-D1C0-FD5C-348B-3B11657C1F14}"/>
                    </a:ext>
                  </a:extLst>
                </p14:cNvPr>
                <p14:cNvContentPartPr/>
                <p14:nvPr/>
              </p14:nvContentPartPr>
              <p14:xfrm>
                <a:off x="5808130" y="5048009"/>
                <a:ext cx="73800" cy="1303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1B432EE3-D1C0-FD5C-348B-3B11657C1F14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799490" y="5039369"/>
                  <a:ext cx="914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86FFD7BD-980D-1B38-C938-119E0B35D940}"/>
                    </a:ext>
                  </a:extLst>
                </p14:cNvPr>
                <p14:cNvContentPartPr/>
                <p14:nvPr/>
              </p14:nvContentPartPr>
              <p14:xfrm>
                <a:off x="5737570" y="5042609"/>
                <a:ext cx="188280" cy="1440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86FFD7BD-980D-1B38-C938-119E0B35D940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728570" y="5033969"/>
                  <a:ext cx="2059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0174237A-98C3-4742-903A-F6CE2FC6F593}"/>
                    </a:ext>
                  </a:extLst>
                </p14:cNvPr>
                <p14:cNvContentPartPr/>
                <p14:nvPr/>
              </p14:nvContentPartPr>
              <p14:xfrm>
                <a:off x="6099730" y="4754249"/>
                <a:ext cx="1130040" cy="4006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0174237A-98C3-4742-903A-F6CE2FC6F593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6091090" y="4745249"/>
                  <a:ext cx="1147680" cy="41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D7B182CC-5835-B56A-2369-7F6F07BAEA1B}"/>
                    </a:ext>
                  </a:extLst>
                </p14:cNvPr>
                <p14:cNvContentPartPr/>
                <p14:nvPr/>
              </p14:nvContentPartPr>
              <p14:xfrm>
                <a:off x="4018570" y="5209649"/>
                <a:ext cx="916560" cy="33048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D7B182CC-5835-B56A-2369-7F6F07BAEA1B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009930" y="5201009"/>
                  <a:ext cx="93420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AC262DFE-5136-9B70-05DF-BB0DCC1295FA}"/>
                    </a:ext>
                  </a:extLst>
                </p14:cNvPr>
                <p14:cNvContentPartPr/>
                <p14:nvPr/>
              </p14:nvContentPartPr>
              <p14:xfrm>
                <a:off x="4123690" y="5326289"/>
                <a:ext cx="354960" cy="86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AC262DFE-5136-9B70-05DF-BB0DCC1295FA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115050" y="5317289"/>
                  <a:ext cx="372600" cy="2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68FFD389-A353-A29D-73B9-DB1BDD4CE14C}"/>
              </a:ext>
            </a:extLst>
          </p:cNvPr>
          <p:cNvGrpSpPr/>
          <p:nvPr/>
        </p:nvGrpSpPr>
        <p:grpSpPr>
          <a:xfrm>
            <a:off x="5137810" y="5314409"/>
            <a:ext cx="621000" cy="272520"/>
            <a:chOff x="5137810" y="5314409"/>
            <a:chExt cx="621000" cy="27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E270C419-A20D-0011-5EF9-F3978454C257}"/>
                    </a:ext>
                  </a:extLst>
                </p14:cNvPr>
                <p14:cNvContentPartPr/>
                <p14:nvPr/>
              </p14:nvContentPartPr>
              <p14:xfrm>
                <a:off x="5137810" y="5401169"/>
                <a:ext cx="217440" cy="1227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E270C419-A20D-0011-5EF9-F3978454C257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129170" y="5392169"/>
                  <a:ext cx="2350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C96D5122-398C-E58A-DFA1-FD42D00FD0FB}"/>
                    </a:ext>
                  </a:extLst>
                </p14:cNvPr>
                <p14:cNvContentPartPr/>
                <p14:nvPr/>
              </p14:nvContentPartPr>
              <p14:xfrm>
                <a:off x="5439130" y="5432489"/>
                <a:ext cx="160920" cy="15444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C96D5122-398C-E58A-DFA1-FD42D00FD0FB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430490" y="5423849"/>
                  <a:ext cx="1785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4129B32F-6770-41DE-43FB-EBE5B674A8C9}"/>
                    </a:ext>
                  </a:extLst>
                </p14:cNvPr>
                <p14:cNvContentPartPr/>
                <p14:nvPr/>
              </p14:nvContentPartPr>
              <p14:xfrm>
                <a:off x="5634250" y="5314409"/>
                <a:ext cx="124560" cy="1080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4129B32F-6770-41DE-43FB-EBE5B674A8C9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625610" y="5305409"/>
                  <a:ext cx="142200" cy="12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E6028958-EFB8-7CA2-B176-3F36C05C93D5}"/>
              </a:ext>
            </a:extLst>
          </p:cNvPr>
          <p:cNvGrpSpPr/>
          <p:nvPr/>
        </p:nvGrpSpPr>
        <p:grpSpPr>
          <a:xfrm>
            <a:off x="7951570" y="5611769"/>
            <a:ext cx="2933280" cy="398880"/>
            <a:chOff x="7951570" y="5611769"/>
            <a:chExt cx="2933280" cy="39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1028DBD6-B118-5B9E-D6B9-B29DA1FEB1CB}"/>
                    </a:ext>
                  </a:extLst>
                </p14:cNvPr>
                <p14:cNvContentPartPr/>
                <p14:nvPr/>
              </p14:nvContentPartPr>
              <p14:xfrm>
                <a:off x="7951570" y="5688809"/>
                <a:ext cx="1418760" cy="3218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1028DBD6-B118-5B9E-D6B9-B29DA1FEB1CB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942570" y="5680169"/>
                  <a:ext cx="143640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2066D7F8-470C-E1CB-E2B7-CD4B46CCBB2A}"/>
                    </a:ext>
                  </a:extLst>
                </p14:cNvPr>
                <p14:cNvContentPartPr/>
                <p14:nvPr/>
              </p14:nvContentPartPr>
              <p14:xfrm>
                <a:off x="9055690" y="5878169"/>
                <a:ext cx="213840" cy="104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2066D7F8-470C-E1CB-E2B7-CD4B46CCBB2A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9046690" y="5869529"/>
                  <a:ext cx="2314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D3E9E8DF-8F8E-15B1-C1AC-FFFEA011A216}"/>
                    </a:ext>
                  </a:extLst>
                </p14:cNvPr>
                <p14:cNvContentPartPr/>
                <p14:nvPr/>
              </p14:nvContentPartPr>
              <p14:xfrm>
                <a:off x="8277010" y="5704289"/>
                <a:ext cx="66600" cy="3816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D3E9E8DF-8F8E-15B1-C1AC-FFFEA011A216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8268010" y="5695289"/>
                  <a:ext cx="842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B6B5AA27-D1E2-34A2-7198-C4638635B658}"/>
                    </a:ext>
                  </a:extLst>
                </p14:cNvPr>
                <p14:cNvContentPartPr/>
                <p14:nvPr/>
              </p14:nvContentPartPr>
              <p14:xfrm>
                <a:off x="9652930" y="5611769"/>
                <a:ext cx="1231920" cy="3574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B6B5AA27-D1E2-34A2-7198-C4638635B658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9644290" y="5602769"/>
                  <a:ext cx="124956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12DCC4C5-37C4-E36D-2503-C1420AEF1B37}"/>
                    </a:ext>
                  </a:extLst>
                </p14:cNvPr>
                <p14:cNvContentPartPr/>
                <p14:nvPr/>
              </p14:nvContentPartPr>
              <p14:xfrm>
                <a:off x="10461850" y="5766209"/>
                <a:ext cx="176760" cy="129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12DCC4C5-37C4-E36D-2503-C1420AEF1B37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0452850" y="5757569"/>
                  <a:ext cx="194400" cy="3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94A13A77-593E-7812-D1B8-E96B9ADA831C}"/>
              </a:ext>
            </a:extLst>
          </p:cNvPr>
          <p:cNvGrpSpPr/>
          <p:nvPr/>
        </p:nvGrpSpPr>
        <p:grpSpPr>
          <a:xfrm>
            <a:off x="4025410" y="5711849"/>
            <a:ext cx="3672360" cy="897480"/>
            <a:chOff x="4025410" y="5711849"/>
            <a:chExt cx="3672360" cy="89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C1B44C18-4CD4-28AF-59E6-433DF43ABB76}"/>
                    </a:ext>
                  </a:extLst>
                </p14:cNvPr>
                <p14:cNvContentPartPr/>
                <p14:nvPr/>
              </p14:nvContentPartPr>
              <p14:xfrm>
                <a:off x="4130170" y="5820929"/>
                <a:ext cx="68760" cy="2656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C1B44C18-4CD4-28AF-59E6-433DF43ABB76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4121170" y="5811929"/>
                  <a:ext cx="8640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BE2CA398-A103-218E-6B44-85EAC974B630}"/>
                    </a:ext>
                  </a:extLst>
                </p14:cNvPr>
                <p14:cNvContentPartPr/>
                <p14:nvPr/>
              </p14:nvContentPartPr>
              <p14:xfrm>
                <a:off x="4025410" y="5721929"/>
                <a:ext cx="316800" cy="622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BE2CA398-A103-218E-6B44-85EAC974B630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4016770" y="5712929"/>
                  <a:ext cx="3344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B9BF76BE-069B-7E67-5F7A-06549186B03A}"/>
                    </a:ext>
                  </a:extLst>
                </p14:cNvPr>
                <p14:cNvContentPartPr/>
                <p14:nvPr/>
              </p14:nvContentPartPr>
              <p14:xfrm>
                <a:off x="4170850" y="5744969"/>
                <a:ext cx="11880" cy="11808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B9BF76BE-069B-7E67-5F7A-06549186B03A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4162210" y="5735969"/>
                  <a:ext cx="295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B96E625F-0853-6EAC-1C52-D14D43F18CF7}"/>
                    </a:ext>
                  </a:extLst>
                </p14:cNvPr>
                <p14:cNvContentPartPr/>
                <p14:nvPr/>
              </p14:nvContentPartPr>
              <p14:xfrm>
                <a:off x="4234210" y="5716889"/>
                <a:ext cx="1624320" cy="3909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B96E625F-0853-6EAC-1C52-D14D43F18CF7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4225210" y="5708249"/>
                  <a:ext cx="1641960" cy="40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9EAD4816-EB82-5BCD-07B5-F292D2BE94F0}"/>
                    </a:ext>
                  </a:extLst>
                </p14:cNvPr>
                <p14:cNvContentPartPr/>
                <p14:nvPr/>
              </p14:nvContentPartPr>
              <p14:xfrm>
                <a:off x="5514370" y="5863769"/>
                <a:ext cx="47160" cy="1476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9EAD4816-EB82-5BCD-07B5-F292D2BE94F0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5505370" y="5855129"/>
                  <a:ext cx="648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C3B2A7B2-7AA0-77DB-51D1-EA2AD249DFD7}"/>
                    </a:ext>
                  </a:extLst>
                </p14:cNvPr>
                <p14:cNvContentPartPr/>
                <p14:nvPr/>
              </p14:nvContentPartPr>
              <p14:xfrm>
                <a:off x="5076970" y="5753249"/>
                <a:ext cx="508680" cy="12132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C3B2A7B2-7AA0-77DB-51D1-EA2AD249DFD7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5068330" y="5744249"/>
                  <a:ext cx="5263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3D660B2E-CC96-D9ED-BBCB-48C093072A15}"/>
                    </a:ext>
                  </a:extLst>
                </p14:cNvPr>
                <p14:cNvContentPartPr/>
                <p14:nvPr/>
              </p14:nvContentPartPr>
              <p14:xfrm>
                <a:off x="6105130" y="5741369"/>
                <a:ext cx="440640" cy="3564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3D660B2E-CC96-D9ED-BBCB-48C093072A15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096490" y="5732369"/>
                  <a:ext cx="45828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7CA6CD9C-C9DC-6062-4855-500F4B343D62}"/>
                    </a:ext>
                  </a:extLst>
                </p14:cNvPr>
                <p14:cNvContentPartPr/>
                <p14:nvPr/>
              </p14:nvContentPartPr>
              <p14:xfrm>
                <a:off x="6200530" y="5735969"/>
                <a:ext cx="354960" cy="320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7CA6CD9C-C9DC-6062-4855-500F4B343D62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6191530" y="5726969"/>
                  <a:ext cx="3726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3D9F6A59-68E0-7430-6E8B-FF38D9E2CE4C}"/>
                    </a:ext>
                  </a:extLst>
                </p14:cNvPr>
                <p14:cNvContentPartPr/>
                <p14:nvPr/>
              </p14:nvContentPartPr>
              <p14:xfrm>
                <a:off x="6794890" y="5711849"/>
                <a:ext cx="902880" cy="3628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3D9F6A59-68E0-7430-6E8B-FF38D9E2CE4C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6785890" y="5703209"/>
                  <a:ext cx="92052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7DB413D7-7291-D0C1-5D87-3ADD93B5CBEB}"/>
                    </a:ext>
                  </a:extLst>
                </p14:cNvPr>
                <p14:cNvContentPartPr/>
                <p14:nvPr/>
              </p14:nvContentPartPr>
              <p14:xfrm>
                <a:off x="4141690" y="6185969"/>
                <a:ext cx="696240" cy="4233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7DB413D7-7291-D0C1-5D87-3ADD93B5CBEB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4133050" y="6177329"/>
                  <a:ext cx="713880" cy="44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18BDA2D0-3539-7FAF-5149-07B11852727A}"/>
                    </a:ext>
                  </a:extLst>
                </p14:cNvPr>
                <p14:cNvContentPartPr/>
                <p14:nvPr/>
              </p14:nvContentPartPr>
              <p14:xfrm>
                <a:off x="4706170" y="6437969"/>
                <a:ext cx="91440" cy="4068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18BDA2D0-3539-7FAF-5149-07B11852727A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4697530" y="6428969"/>
                  <a:ext cx="10908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76F1FFE0-B0B2-2A82-CAAC-002658E5E602}"/>
                    </a:ext>
                  </a:extLst>
                </p14:cNvPr>
                <p14:cNvContentPartPr/>
                <p14:nvPr/>
              </p14:nvContentPartPr>
              <p14:xfrm>
                <a:off x="4619050" y="6449129"/>
                <a:ext cx="154080" cy="1173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76F1FFE0-B0B2-2A82-CAAC-002658E5E602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4610410" y="6440129"/>
                  <a:ext cx="1717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FC664E9E-9091-2407-A547-B3A2182AF17B}"/>
                    </a:ext>
                  </a:extLst>
                </p14:cNvPr>
                <p14:cNvContentPartPr/>
                <p14:nvPr/>
              </p14:nvContentPartPr>
              <p14:xfrm>
                <a:off x="5030530" y="6238889"/>
                <a:ext cx="709560" cy="35100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FC664E9E-9091-2407-A547-B3A2182AF17B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5021530" y="6229889"/>
                  <a:ext cx="72720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76C6E82F-1641-DA7D-3727-B34B6786D2AC}"/>
                    </a:ext>
                  </a:extLst>
                </p14:cNvPr>
                <p14:cNvContentPartPr/>
                <p14:nvPr/>
              </p14:nvContentPartPr>
              <p14:xfrm>
                <a:off x="5580610" y="6387929"/>
                <a:ext cx="209160" cy="1044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76C6E82F-1641-DA7D-3727-B34B6786D2AC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5571970" y="6378929"/>
                  <a:ext cx="2268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383A0FB2-B8D8-F883-B41E-4D0466132244}"/>
                    </a:ext>
                  </a:extLst>
                </p14:cNvPr>
                <p14:cNvContentPartPr/>
                <p14:nvPr/>
              </p14:nvContentPartPr>
              <p14:xfrm>
                <a:off x="5875090" y="6208289"/>
                <a:ext cx="990720" cy="36108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383A0FB2-B8D8-F883-B41E-4D0466132244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5866090" y="6199289"/>
                  <a:ext cx="1008360" cy="37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DEA9EA05-BCAB-94FA-D7AD-19EEB9655946}"/>
              </a:ext>
            </a:extLst>
          </p:cNvPr>
          <p:cNvGrpSpPr/>
          <p:nvPr/>
        </p:nvGrpSpPr>
        <p:grpSpPr>
          <a:xfrm>
            <a:off x="7077850" y="6213689"/>
            <a:ext cx="2661120" cy="478440"/>
            <a:chOff x="7077850" y="6213689"/>
            <a:chExt cx="2661120" cy="47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FC9A4E1A-409E-FA94-1009-276365CFA828}"/>
                    </a:ext>
                  </a:extLst>
                </p14:cNvPr>
                <p14:cNvContentPartPr/>
                <p14:nvPr/>
              </p14:nvContentPartPr>
              <p14:xfrm>
                <a:off x="7077850" y="6213689"/>
                <a:ext cx="1524960" cy="37692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FC9A4E1A-409E-FA94-1009-276365CFA828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7068850" y="6205049"/>
                  <a:ext cx="154260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A8CACCF7-791E-B033-59E1-F3376706615B}"/>
                    </a:ext>
                  </a:extLst>
                </p14:cNvPr>
                <p14:cNvContentPartPr/>
                <p14:nvPr/>
              </p14:nvContentPartPr>
              <p14:xfrm>
                <a:off x="8831050" y="6412049"/>
                <a:ext cx="430200" cy="16488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A8CACCF7-791E-B033-59E1-F3376706615B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8822410" y="6403409"/>
                  <a:ext cx="4478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C512A434-6DE7-43BB-6044-A644C9C7A43E}"/>
                    </a:ext>
                  </a:extLst>
                </p14:cNvPr>
                <p14:cNvContentPartPr/>
                <p14:nvPr/>
              </p14:nvContentPartPr>
              <p14:xfrm>
                <a:off x="9485890" y="6283169"/>
                <a:ext cx="253080" cy="40896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C512A434-6DE7-43BB-6044-A644C9C7A43E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9477250" y="6274169"/>
                  <a:ext cx="270720" cy="42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84ED4C02-A74D-9181-7DBA-966B9B4BDEB1}"/>
              </a:ext>
            </a:extLst>
          </p:cNvPr>
          <p:cNvGrpSpPr/>
          <p:nvPr/>
        </p:nvGrpSpPr>
        <p:grpSpPr>
          <a:xfrm>
            <a:off x="10064050" y="6274529"/>
            <a:ext cx="1036800" cy="358920"/>
            <a:chOff x="10064050" y="6274529"/>
            <a:chExt cx="1036800" cy="35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30C3CFA8-EA10-BC02-0B5A-FB25DE5602FA}"/>
                    </a:ext>
                  </a:extLst>
                </p14:cNvPr>
                <p14:cNvContentPartPr/>
                <p14:nvPr/>
              </p14:nvContentPartPr>
              <p14:xfrm>
                <a:off x="10064050" y="6274529"/>
                <a:ext cx="19440" cy="29556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30C3CFA8-EA10-BC02-0B5A-FB25DE5602FA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0055410" y="6265889"/>
                  <a:ext cx="3708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7047D15B-521C-B252-E7D0-EEF4C75FB7D4}"/>
                    </a:ext>
                  </a:extLst>
                </p14:cNvPr>
                <p14:cNvContentPartPr/>
                <p14:nvPr/>
              </p14:nvContentPartPr>
              <p14:xfrm>
                <a:off x="10223170" y="6356969"/>
                <a:ext cx="112320" cy="26424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7047D15B-521C-B252-E7D0-EEF4C75FB7D4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0214170" y="6348329"/>
                  <a:ext cx="12996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F290D7EE-B37A-67A5-FD35-BE0973B8E0D3}"/>
                    </a:ext>
                  </a:extLst>
                </p14:cNvPr>
                <p14:cNvContentPartPr/>
                <p14:nvPr/>
              </p14:nvContentPartPr>
              <p14:xfrm>
                <a:off x="10421890" y="6380729"/>
                <a:ext cx="153000" cy="23364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F290D7EE-B37A-67A5-FD35-BE0973B8E0D3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0413250" y="6372089"/>
                  <a:ext cx="17064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3BD8872D-53C9-2753-5398-DA3416072307}"/>
                    </a:ext>
                  </a:extLst>
                </p14:cNvPr>
                <p14:cNvContentPartPr/>
                <p14:nvPr/>
              </p14:nvContentPartPr>
              <p14:xfrm>
                <a:off x="10493530" y="6393689"/>
                <a:ext cx="214560" cy="2736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3BD8872D-53C9-2753-5398-DA3416072307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0484530" y="6384689"/>
                  <a:ext cx="2322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F9A59461-0B83-2C34-3080-6F6646E81AA0}"/>
                    </a:ext>
                  </a:extLst>
                </p14:cNvPr>
                <p14:cNvContentPartPr/>
                <p14:nvPr/>
              </p14:nvContentPartPr>
              <p14:xfrm>
                <a:off x="10707730" y="6353369"/>
                <a:ext cx="272160" cy="26208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F9A59461-0B83-2C34-3080-6F6646E81AA0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0698730" y="6344369"/>
                  <a:ext cx="28980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88FEB525-3AD9-D972-B3D9-FDCE237565F3}"/>
                    </a:ext>
                  </a:extLst>
                </p14:cNvPr>
                <p14:cNvContentPartPr/>
                <p14:nvPr/>
              </p14:nvContentPartPr>
              <p14:xfrm>
                <a:off x="11069170" y="6607889"/>
                <a:ext cx="31680" cy="2556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88FEB525-3AD9-D972-B3D9-FDCE237565F3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1060170" y="6598889"/>
                  <a:ext cx="49320" cy="43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225" name="Ink 224">
                <a:extLst>
                  <a:ext uri="{FF2B5EF4-FFF2-40B4-BE49-F238E27FC236}">
                    <a16:creationId xmlns:a16="http://schemas.microsoft.com/office/drawing/2014/main" id="{9BC9473D-D70C-40C2-7AD9-428282E64E51}"/>
                  </a:ext>
                </a:extLst>
              </p14:cNvPr>
              <p14:cNvContentPartPr/>
              <p14:nvPr/>
            </p14:nvContentPartPr>
            <p14:xfrm>
              <a:off x="377890" y="6345089"/>
              <a:ext cx="554760" cy="127440"/>
            </p14:xfrm>
          </p:contentPart>
        </mc:Choice>
        <mc:Fallback xmlns="">
          <p:pic>
            <p:nvPicPr>
              <p:cNvPr id="225" name="Ink 224">
                <a:extLst>
                  <a:ext uri="{FF2B5EF4-FFF2-40B4-BE49-F238E27FC236}">
                    <a16:creationId xmlns:a16="http://schemas.microsoft.com/office/drawing/2014/main" id="{9BC9473D-D70C-40C2-7AD9-428282E64E51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368890" y="6336089"/>
                <a:ext cx="572400" cy="145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30" name="Group 229">
            <a:extLst>
              <a:ext uri="{FF2B5EF4-FFF2-40B4-BE49-F238E27FC236}">
                <a16:creationId xmlns:a16="http://schemas.microsoft.com/office/drawing/2014/main" id="{245D1FCF-E9DD-1A2F-B303-DEE8660C8F1B}"/>
              </a:ext>
            </a:extLst>
          </p:cNvPr>
          <p:cNvGrpSpPr/>
          <p:nvPr/>
        </p:nvGrpSpPr>
        <p:grpSpPr>
          <a:xfrm>
            <a:off x="957850" y="6161129"/>
            <a:ext cx="3022200" cy="469800"/>
            <a:chOff x="957850" y="6161129"/>
            <a:chExt cx="3022200" cy="46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B959A005-AC1A-952B-9BFD-7C3B50B67F8D}"/>
                    </a:ext>
                  </a:extLst>
                </p14:cNvPr>
                <p14:cNvContentPartPr/>
                <p14:nvPr/>
              </p14:nvContentPartPr>
              <p14:xfrm>
                <a:off x="957850" y="6161129"/>
                <a:ext cx="1887480" cy="46980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B959A005-AC1A-952B-9BFD-7C3B50B67F8D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949210" y="6152489"/>
                  <a:ext cx="1905120" cy="48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5E960BF4-B170-3D55-47A1-D0028CEE470B}"/>
                    </a:ext>
                  </a:extLst>
                </p14:cNvPr>
                <p14:cNvContentPartPr/>
                <p14:nvPr/>
              </p14:nvContentPartPr>
              <p14:xfrm>
                <a:off x="1131370" y="6173009"/>
                <a:ext cx="17640" cy="1764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5E960BF4-B170-3D55-47A1-D0028CEE470B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122730" y="6164369"/>
                  <a:ext cx="352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2CDC6F81-F101-D80C-600E-B2A5052F6AFD}"/>
                    </a:ext>
                  </a:extLst>
                </p14:cNvPr>
                <p14:cNvContentPartPr/>
                <p14:nvPr/>
              </p14:nvContentPartPr>
              <p14:xfrm>
                <a:off x="3120370" y="6225209"/>
                <a:ext cx="859680" cy="31608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2CDC6F81-F101-D80C-600E-B2A5052F6AFD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3111730" y="6216209"/>
                  <a:ext cx="877320" cy="33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6EBA3A8-BE54-5E8B-99A4-5024746B87EC}"/>
              </a:ext>
            </a:extLst>
          </p:cNvPr>
          <p:cNvGrpSpPr/>
          <p:nvPr/>
        </p:nvGrpSpPr>
        <p:grpSpPr>
          <a:xfrm>
            <a:off x="590650" y="3803702"/>
            <a:ext cx="790200" cy="463320"/>
            <a:chOff x="590650" y="3803702"/>
            <a:chExt cx="790200" cy="46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F24325A-CB81-950E-15DC-7E2D85F54A78}"/>
                    </a:ext>
                  </a:extLst>
                </p14:cNvPr>
                <p14:cNvContentPartPr/>
                <p14:nvPr/>
              </p14:nvContentPartPr>
              <p14:xfrm>
                <a:off x="590650" y="3836462"/>
                <a:ext cx="152280" cy="3200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F24325A-CB81-950E-15DC-7E2D85F54A78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582010" y="3827822"/>
                  <a:ext cx="16992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8B2A99F-334B-B381-6957-4A6649CDAC3B}"/>
                    </a:ext>
                  </a:extLst>
                </p14:cNvPr>
                <p14:cNvContentPartPr/>
                <p14:nvPr/>
              </p14:nvContentPartPr>
              <p14:xfrm>
                <a:off x="626290" y="3980822"/>
                <a:ext cx="127800" cy="241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8B2A99F-334B-B381-6957-4A6649CDAC3B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617290" y="3971822"/>
                  <a:ext cx="1454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7FB50B2-480E-6871-1B76-68C9A1845851}"/>
                    </a:ext>
                  </a:extLst>
                </p14:cNvPr>
                <p14:cNvContentPartPr/>
                <p14:nvPr/>
              </p14:nvContentPartPr>
              <p14:xfrm>
                <a:off x="591370" y="3803702"/>
                <a:ext cx="219960" cy="507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7FB50B2-480E-6871-1B76-68C9A1845851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582370" y="3795062"/>
                  <a:ext cx="2376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C129744-F209-AF10-7CE0-ECE30272EF04}"/>
                    </a:ext>
                  </a:extLst>
                </p14:cNvPr>
                <p14:cNvContentPartPr/>
                <p14:nvPr/>
              </p14:nvContentPartPr>
              <p14:xfrm>
                <a:off x="880090" y="4093502"/>
                <a:ext cx="84960" cy="1735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C129744-F209-AF10-7CE0-ECE30272EF04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871450" y="4084502"/>
                  <a:ext cx="1026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8DBAABB-D133-6EEE-A1DA-51DB4D00B2FA}"/>
                    </a:ext>
                  </a:extLst>
                </p14:cNvPr>
                <p14:cNvContentPartPr/>
                <p14:nvPr/>
              </p14:nvContentPartPr>
              <p14:xfrm>
                <a:off x="1132810" y="4009622"/>
                <a:ext cx="205920" cy="190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8DBAABB-D133-6EEE-A1DA-51DB4D00B2FA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123810" y="4000622"/>
                  <a:ext cx="2235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E5A9CDC-C10B-80A9-CD76-A2A92C68B5DB}"/>
                    </a:ext>
                  </a:extLst>
                </p14:cNvPr>
                <p14:cNvContentPartPr/>
                <p14:nvPr/>
              </p14:nvContentPartPr>
              <p14:xfrm>
                <a:off x="1160890" y="4057862"/>
                <a:ext cx="219960" cy="399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E5A9CDC-C10B-80A9-CD76-A2A92C68B5DB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151890" y="4049222"/>
                  <a:ext cx="237600" cy="57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48759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752F18A-AFE1-F76C-5E01-C89DF798779D}"/>
                  </a:ext>
                </a:extLst>
              </p14:cNvPr>
              <p14:cNvContentPartPr/>
              <p14:nvPr/>
            </p14:nvContentPartPr>
            <p14:xfrm>
              <a:off x="1166290" y="323009"/>
              <a:ext cx="823320" cy="298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752F18A-AFE1-F76C-5E01-C89DF798779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57290" y="314369"/>
                <a:ext cx="840960" cy="31644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6312C9D0-4A8E-0D28-167E-4C6A7551B6B2}"/>
              </a:ext>
            </a:extLst>
          </p:cNvPr>
          <p:cNvGrpSpPr/>
          <p:nvPr/>
        </p:nvGrpSpPr>
        <p:grpSpPr>
          <a:xfrm>
            <a:off x="2191210" y="177929"/>
            <a:ext cx="6448320" cy="503280"/>
            <a:chOff x="2191210" y="177929"/>
            <a:chExt cx="6448320" cy="50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54215C36-5EAC-F9D2-5272-62A593BB9375}"/>
                    </a:ext>
                  </a:extLst>
                </p14:cNvPr>
                <p14:cNvContentPartPr/>
                <p14:nvPr/>
              </p14:nvContentPartPr>
              <p14:xfrm>
                <a:off x="2191210" y="268289"/>
                <a:ext cx="1201320" cy="3434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54215C36-5EAC-F9D2-5272-62A593BB937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182570" y="259289"/>
                  <a:ext cx="121896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461A63C-661E-CC27-F7AA-52E8C14D7991}"/>
                    </a:ext>
                  </a:extLst>
                </p14:cNvPr>
                <p14:cNvContentPartPr/>
                <p14:nvPr/>
              </p14:nvContentPartPr>
              <p14:xfrm>
                <a:off x="3070690" y="362609"/>
                <a:ext cx="40320" cy="75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461A63C-661E-CC27-F7AA-52E8C14D799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061690" y="353969"/>
                  <a:ext cx="579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429BFF7-6318-A096-3FBB-46D15042F8BA}"/>
                    </a:ext>
                  </a:extLst>
                </p14:cNvPr>
                <p14:cNvContentPartPr/>
                <p14:nvPr/>
              </p14:nvContentPartPr>
              <p14:xfrm>
                <a:off x="2735170" y="352529"/>
                <a:ext cx="396720" cy="277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429BFF7-6318-A096-3FBB-46D15042F8B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726170" y="343529"/>
                  <a:ext cx="4143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FBB566D-6017-DF17-71B7-4D8D189464AA}"/>
                    </a:ext>
                  </a:extLst>
                </p14:cNvPr>
                <p14:cNvContentPartPr/>
                <p14:nvPr/>
              </p14:nvContentPartPr>
              <p14:xfrm>
                <a:off x="3599530" y="177929"/>
                <a:ext cx="526320" cy="4460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FBB566D-6017-DF17-71B7-4D8D189464A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590890" y="168929"/>
                  <a:ext cx="543960" cy="46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CC4AAC2-1A9C-AEB9-715E-2D5422D11C68}"/>
                    </a:ext>
                  </a:extLst>
                </p14:cNvPr>
                <p14:cNvContentPartPr/>
                <p14:nvPr/>
              </p14:nvContentPartPr>
              <p14:xfrm>
                <a:off x="4331410" y="375929"/>
                <a:ext cx="785160" cy="3052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CC4AAC2-1A9C-AEB9-715E-2D5422D11C6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322410" y="367289"/>
                  <a:ext cx="80280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C31AFE6-BB80-1236-26A3-2876A6A65D89}"/>
                    </a:ext>
                  </a:extLst>
                </p14:cNvPr>
                <p14:cNvContentPartPr/>
                <p14:nvPr/>
              </p14:nvContentPartPr>
              <p14:xfrm>
                <a:off x="4876810" y="284849"/>
                <a:ext cx="32760" cy="237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C31AFE6-BB80-1236-26A3-2876A6A65D8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867810" y="276209"/>
                  <a:ext cx="504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8F0CA35-A5A2-3471-C253-B68C6EB76671}"/>
                    </a:ext>
                  </a:extLst>
                </p14:cNvPr>
                <p14:cNvContentPartPr/>
                <p14:nvPr/>
              </p14:nvContentPartPr>
              <p14:xfrm>
                <a:off x="5296570" y="180089"/>
                <a:ext cx="1946520" cy="4852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8F0CA35-A5A2-3471-C253-B68C6EB7667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287930" y="171089"/>
                  <a:ext cx="1964160" cy="50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FF98037-F90A-8B87-2C18-8457ED113C5D}"/>
                    </a:ext>
                  </a:extLst>
                </p14:cNvPr>
                <p14:cNvContentPartPr/>
                <p14:nvPr/>
              </p14:nvContentPartPr>
              <p14:xfrm>
                <a:off x="6833050" y="352529"/>
                <a:ext cx="21240" cy="136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FF98037-F90A-8B87-2C18-8457ED113C5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824410" y="343529"/>
                  <a:ext cx="388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CD318B3-8B0E-CC72-3EC9-66A79F11282C}"/>
                    </a:ext>
                  </a:extLst>
                </p14:cNvPr>
                <p14:cNvContentPartPr/>
                <p14:nvPr/>
              </p14:nvContentPartPr>
              <p14:xfrm>
                <a:off x="6561610" y="318329"/>
                <a:ext cx="252720" cy="190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CD318B3-8B0E-CC72-3EC9-66A79F11282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552970" y="309689"/>
                  <a:ext cx="2703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68F9D1B-AC78-A347-B860-C2D069EBC122}"/>
                    </a:ext>
                  </a:extLst>
                </p14:cNvPr>
                <p14:cNvContentPartPr/>
                <p14:nvPr/>
              </p14:nvContentPartPr>
              <p14:xfrm>
                <a:off x="7408690" y="355769"/>
                <a:ext cx="804960" cy="1843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68F9D1B-AC78-A347-B860-C2D069EBC12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400050" y="346769"/>
                  <a:ext cx="82260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F7E9CA1-7FD0-9D70-F8DF-CEFB3DF578EF}"/>
                    </a:ext>
                  </a:extLst>
                </p14:cNvPr>
                <p14:cNvContentPartPr/>
                <p14:nvPr/>
              </p14:nvContentPartPr>
              <p14:xfrm>
                <a:off x="8393290" y="354329"/>
                <a:ext cx="246240" cy="1458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F7E9CA1-7FD0-9D70-F8DF-CEFB3DF578E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384650" y="345329"/>
                  <a:ext cx="263880" cy="163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E320F26C-780C-F124-C96F-524EBFF03FE4}"/>
                  </a:ext>
                </a:extLst>
              </p14:cNvPr>
              <p14:cNvContentPartPr/>
              <p14:nvPr/>
            </p14:nvContentPartPr>
            <p14:xfrm>
              <a:off x="8864170" y="157409"/>
              <a:ext cx="1446120" cy="3250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E320F26C-780C-F124-C96F-524EBFF03FE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855170" y="148769"/>
                <a:ext cx="1463760" cy="34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672A8A8-8AD7-52A5-B83D-D61B859516F0}"/>
                  </a:ext>
                </a:extLst>
              </p14:cNvPr>
              <p14:cNvContentPartPr/>
              <p14:nvPr/>
            </p14:nvContentPartPr>
            <p14:xfrm>
              <a:off x="2452570" y="1156769"/>
              <a:ext cx="343080" cy="2768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672A8A8-8AD7-52A5-B83D-D61B859516F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443930" y="1148129"/>
                <a:ext cx="360720" cy="29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96669D5-1634-3CD4-A632-B33B305A0CE1}"/>
                  </a:ext>
                </a:extLst>
              </p14:cNvPr>
              <p14:cNvContentPartPr/>
              <p14:nvPr/>
            </p14:nvContentPartPr>
            <p14:xfrm>
              <a:off x="2663170" y="1416329"/>
              <a:ext cx="498240" cy="2476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96669D5-1634-3CD4-A632-B33B305A0CE1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654170" y="1407689"/>
                <a:ext cx="515880" cy="26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2C18DDE-61CC-4013-CC3D-A336F5995EDD}"/>
                  </a:ext>
                </a:extLst>
              </p14:cNvPr>
              <p14:cNvContentPartPr/>
              <p14:nvPr/>
            </p14:nvContentPartPr>
            <p14:xfrm>
              <a:off x="3138010" y="1525409"/>
              <a:ext cx="84960" cy="777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2C18DDE-61CC-4013-CC3D-A336F5995EDD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129010" y="1516409"/>
                <a:ext cx="10260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1F6E4165-1BBE-94B9-733D-0B39B6D62078}"/>
                  </a:ext>
                </a:extLst>
              </p14:cNvPr>
              <p14:cNvContentPartPr/>
              <p14:nvPr/>
            </p14:nvContentPartPr>
            <p14:xfrm>
              <a:off x="3073570" y="1352609"/>
              <a:ext cx="32760" cy="165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1F6E4165-1BBE-94B9-733D-0B39B6D6207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064570" y="1343609"/>
                <a:ext cx="5040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ACAC701-63D2-1DA0-38B9-CCEA4A6B6017}"/>
                  </a:ext>
                </a:extLst>
              </p14:cNvPr>
              <p14:cNvContentPartPr/>
              <p14:nvPr/>
            </p14:nvContentPartPr>
            <p14:xfrm>
              <a:off x="3331330" y="1099529"/>
              <a:ext cx="185760" cy="4276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ACAC701-63D2-1DA0-38B9-CCEA4A6B6017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322330" y="1090529"/>
                <a:ext cx="203400" cy="44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979F232-7860-B5A6-75E7-890758917AAC}"/>
                  </a:ext>
                </a:extLst>
              </p14:cNvPr>
              <p14:cNvContentPartPr/>
              <p14:nvPr/>
            </p14:nvContentPartPr>
            <p14:xfrm>
              <a:off x="3507370" y="1291409"/>
              <a:ext cx="132840" cy="1058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979F232-7860-B5A6-75E7-890758917AAC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498730" y="1282769"/>
                <a:ext cx="15048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FDD2AA9-4669-77C0-DEF8-9FD178C44B51}"/>
                  </a:ext>
                </a:extLst>
              </p14:cNvPr>
              <p14:cNvContentPartPr/>
              <p14:nvPr/>
            </p14:nvContentPartPr>
            <p14:xfrm>
              <a:off x="3718690" y="1307969"/>
              <a:ext cx="192240" cy="1256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FDD2AA9-4669-77C0-DEF8-9FD178C44B51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709690" y="1298969"/>
                <a:ext cx="20988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860193B9-E2CE-AFBA-418C-66D409D6F6B6}"/>
                  </a:ext>
                </a:extLst>
              </p14:cNvPr>
              <p14:cNvContentPartPr/>
              <p14:nvPr/>
            </p14:nvContentPartPr>
            <p14:xfrm>
              <a:off x="3932890" y="1164329"/>
              <a:ext cx="151200" cy="144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860193B9-E2CE-AFBA-418C-66D409D6F6B6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924250" y="1155329"/>
                <a:ext cx="16884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183BB485-FFB2-AFEE-8763-2A941E9475A6}"/>
                  </a:ext>
                </a:extLst>
              </p14:cNvPr>
              <p14:cNvContentPartPr/>
              <p14:nvPr/>
            </p14:nvContentPartPr>
            <p14:xfrm>
              <a:off x="4093450" y="1130129"/>
              <a:ext cx="86040" cy="5000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183BB485-FFB2-AFEE-8763-2A941E9475A6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084450" y="1121489"/>
                <a:ext cx="103680" cy="517680"/>
              </a:xfrm>
              <a:prstGeom prst="rect">
                <a:avLst/>
              </a:prstGeom>
            </p:spPr>
          </p:pic>
        </mc:Fallback>
      </mc:AlternateContent>
      <p:grpSp>
        <p:nvGrpSpPr>
          <p:cNvPr id="68" name="Group 67">
            <a:extLst>
              <a:ext uri="{FF2B5EF4-FFF2-40B4-BE49-F238E27FC236}">
                <a16:creationId xmlns:a16="http://schemas.microsoft.com/office/drawing/2014/main" id="{4331C0D5-15BD-1494-CF8B-F25FC7AA3C49}"/>
              </a:ext>
            </a:extLst>
          </p:cNvPr>
          <p:cNvGrpSpPr/>
          <p:nvPr/>
        </p:nvGrpSpPr>
        <p:grpSpPr>
          <a:xfrm>
            <a:off x="4426810" y="823769"/>
            <a:ext cx="4182840" cy="966600"/>
            <a:chOff x="4426810" y="823769"/>
            <a:chExt cx="4182840" cy="96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BE55B4E-7B69-69DB-0E5B-AB26EF529648}"/>
                    </a:ext>
                  </a:extLst>
                </p14:cNvPr>
                <p14:cNvContentPartPr/>
                <p14:nvPr/>
              </p14:nvContentPartPr>
              <p14:xfrm>
                <a:off x="5022970" y="919529"/>
                <a:ext cx="317520" cy="3168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BE55B4E-7B69-69DB-0E5B-AB26EF52964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013970" y="910529"/>
                  <a:ext cx="33516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F43217E-9D2A-100C-7A20-7B686A993253}"/>
                    </a:ext>
                  </a:extLst>
                </p14:cNvPr>
                <p14:cNvContentPartPr/>
                <p14:nvPr/>
              </p14:nvContentPartPr>
              <p14:xfrm>
                <a:off x="5141770" y="1076129"/>
                <a:ext cx="151200" cy="136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F43217E-9D2A-100C-7A20-7B686A99325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132770" y="1067489"/>
                  <a:ext cx="1688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5477AF0-E90E-A93F-C080-3BAB06886B89}"/>
                    </a:ext>
                  </a:extLst>
                </p14:cNvPr>
                <p14:cNvContentPartPr/>
                <p14:nvPr/>
              </p14:nvContentPartPr>
              <p14:xfrm>
                <a:off x="5426890" y="823769"/>
                <a:ext cx="123120" cy="1288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5477AF0-E90E-A93F-C080-3BAB06886B8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417890" y="815129"/>
                  <a:ext cx="1407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BB9AEAE-079C-EDB6-1387-CB3C704F9B10}"/>
                    </a:ext>
                  </a:extLst>
                </p14:cNvPr>
                <p14:cNvContentPartPr/>
                <p14:nvPr/>
              </p14:nvContentPartPr>
              <p14:xfrm>
                <a:off x="4426810" y="1308689"/>
                <a:ext cx="210240" cy="144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BB9AEAE-079C-EDB6-1387-CB3C704F9B1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417810" y="1299689"/>
                  <a:ext cx="2278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05606D5-6E4A-A958-9D9A-F69FE1567DE1}"/>
                    </a:ext>
                  </a:extLst>
                </p14:cNvPr>
                <p14:cNvContentPartPr/>
                <p14:nvPr/>
              </p14:nvContentPartPr>
              <p14:xfrm>
                <a:off x="4444810" y="1400489"/>
                <a:ext cx="187920" cy="201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05606D5-6E4A-A958-9D9A-F69FE1567DE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435810" y="1391489"/>
                  <a:ext cx="2055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824783B-2C22-22A4-33AF-D308A3C2E89B}"/>
                    </a:ext>
                  </a:extLst>
                </p14:cNvPr>
                <p14:cNvContentPartPr/>
                <p14:nvPr/>
              </p14:nvContentPartPr>
              <p14:xfrm>
                <a:off x="4819210" y="1301129"/>
                <a:ext cx="785880" cy="475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824783B-2C22-22A4-33AF-D308A3C2E89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810570" y="1292129"/>
                  <a:ext cx="8035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D66DA82-6D53-6139-1E5A-A032B9FB2CF3}"/>
                    </a:ext>
                  </a:extLst>
                </p14:cNvPr>
                <p14:cNvContentPartPr/>
                <p14:nvPr/>
              </p14:nvContentPartPr>
              <p14:xfrm>
                <a:off x="4880050" y="1509569"/>
                <a:ext cx="38880" cy="2383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D66DA82-6D53-6139-1E5A-A032B9FB2CF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871410" y="1500569"/>
                  <a:ext cx="5652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235F89A-A9D2-0BCB-9112-441CF052D79A}"/>
                    </a:ext>
                  </a:extLst>
                </p14:cNvPr>
                <p14:cNvContentPartPr/>
                <p14:nvPr/>
              </p14:nvContentPartPr>
              <p14:xfrm>
                <a:off x="5086690" y="1528289"/>
                <a:ext cx="109800" cy="2322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235F89A-A9D2-0BCB-9112-441CF052D79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078050" y="1519289"/>
                  <a:ext cx="12744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4C2F0835-0498-3BE6-F9B7-FCB4BE4793AA}"/>
                    </a:ext>
                  </a:extLst>
                </p14:cNvPr>
                <p14:cNvContentPartPr/>
                <p14:nvPr/>
              </p14:nvContentPartPr>
              <p14:xfrm>
                <a:off x="5305210" y="1533689"/>
                <a:ext cx="234720" cy="2106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4C2F0835-0498-3BE6-F9B7-FCB4BE4793A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296570" y="1524689"/>
                  <a:ext cx="25236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43148A3-83E8-A89D-44D7-AB10D6B390FC}"/>
                    </a:ext>
                  </a:extLst>
                </p14:cNvPr>
                <p14:cNvContentPartPr/>
                <p14:nvPr/>
              </p14:nvContentPartPr>
              <p14:xfrm>
                <a:off x="5764930" y="1208609"/>
                <a:ext cx="329400" cy="2149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43148A3-83E8-A89D-44D7-AB10D6B390F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756290" y="1199969"/>
                  <a:ext cx="34704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1DB7F5E0-FC8F-EAE7-99EC-030B0FE1070D}"/>
                    </a:ext>
                  </a:extLst>
                </p14:cNvPr>
                <p14:cNvContentPartPr/>
                <p14:nvPr/>
              </p14:nvContentPartPr>
              <p14:xfrm>
                <a:off x="6126010" y="1344329"/>
                <a:ext cx="152640" cy="1594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1DB7F5E0-FC8F-EAE7-99EC-030B0FE1070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117010" y="1335689"/>
                  <a:ext cx="1702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F2122CC-6FCA-3E7E-C190-06DAF432C1CD}"/>
                    </a:ext>
                  </a:extLst>
                </p14:cNvPr>
                <p14:cNvContentPartPr/>
                <p14:nvPr/>
              </p14:nvContentPartPr>
              <p14:xfrm>
                <a:off x="6127810" y="1042289"/>
                <a:ext cx="134280" cy="993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F2122CC-6FCA-3E7E-C190-06DAF432C1C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119170" y="1033649"/>
                  <a:ext cx="1519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4C669418-A714-609B-AF0D-E5B7BFEC4CE7}"/>
                    </a:ext>
                  </a:extLst>
                </p14:cNvPr>
                <p14:cNvContentPartPr/>
                <p14:nvPr/>
              </p14:nvContentPartPr>
              <p14:xfrm>
                <a:off x="6462970" y="951209"/>
                <a:ext cx="158760" cy="7023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4C669418-A714-609B-AF0D-E5B7BFEC4CE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453970" y="942569"/>
                  <a:ext cx="176400" cy="72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E8D650D-758B-0009-A6AE-C3978A3532CD}"/>
                    </a:ext>
                  </a:extLst>
                </p14:cNvPr>
                <p14:cNvContentPartPr/>
                <p14:nvPr/>
              </p14:nvContentPartPr>
              <p14:xfrm>
                <a:off x="6743410" y="1034009"/>
                <a:ext cx="135720" cy="2142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E8D650D-758B-0009-A6AE-C3978A3532C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734770" y="1025009"/>
                  <a:ext cx="15336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891696C-5FE3-9E08-E2B0-ACB5A273356E}"/>
                    </a:ext>
                  </a:extLst>
                </p14:cNvPr>
                <p14:cNvContentPartPr/>
                <p14:nvPr/>
              </p14:nvContentPartPr>
              <p14:xfrm>
                <a:off x="6982450" y="1051649"/>
                <a:ext cx="124920" cy="684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891696C-5FE3-9E08-E2B0-ACB5A273356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973450" y="1042649"/>
                  <a:ext cx="1425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1F2D568-78B9-40D3-E6F8-8ED220BAAD38}"/>
                    </a:ext>
                  </a:extLst>
                </p14:cNvPr>
                <p14:cNvContentPartPr/>
                <p14:nvPr/>
              </p14:nvContentPartPr>
              <p14:xfrm>
                <a:off x="7024570" y="1097729"/>
                <a:ext cx="83520" cy="1234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1F2D568-78B9-40D3-E6F8-8ED220BAAD3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015570" y="1089089"/>
                  <a:ext cx="1011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CB1830F1-50C3-79AE-7FC3-1034E04CC92D}"/>
                    </a:ext>
                  </a:extLst>
                </p14:cNvPr>
                <p14:cNvContentPartPr/>
                <p14:nvPr/>
              </p14:nvContentPartPr>
              <p14:xfrm>
                <a:off x="6646210" y="1316969"/>
                <a:ext cx="552960" cy="406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CB1830F1-50C3-79AE-7FC3-1034E04CC92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637210" y="1307969"/>
                  <a:ext cx="57060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C3FB0A4-FD2D-A055-8153-99905F519F66}"/>
                    </a:ext>
                  </a:extLst>
                </p14:cNvPr>
                <p14:cNvContentPartPr/>
                <p14:nvPr/>
              </p14:nvContentPartPr>
              <p14:xfrm>
                <a:off x="6859330" y="1474649"/>
                <a:ext cx="151560" cy="2836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C3FB0A4-FD2D-A055-8153-99905F519F6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850330" y="1466009"/>
                  <a:ext cx="16920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311B5477-A03A-4470-3AE4-D7F84B34DB8F}"/>
                    </a:ext>
                  </a:extLst>
                </p14:cNvPr>
                <p14:cNvContentPartPr/>
                <p14:nvPr/>
              </p14:nvContentPartPr>
              <p14:xfrm>
                <a:off x="7260370" y="1107449"/>
                <a:ext cx="508680" cy="4122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311B5477-A03A-4470-3AE4-D7F84B34DB8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251370" y="1098809"/>
                  <a:ext cx="526320" cy="42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AB6267CF-5081-0374-22B8-14D24E8881E3}"/>
                    </a:ext>
                  </a:extLst>
                </p14:cNvPr>
                <p14:cNvContentPartPr/>
                <p14:nvPr/>
              </p14:nvContentPartPr>
              <p14:xfrm>
                <a:off x="7938250" y="1052729"/>
                <a:ext cx="20520" cy="1915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AB6267CF-5081-0374-22B8-14D24E8881E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929250" y="1043729"/>
                  <a:ext cx="3816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5290D50-0A75-8980-ACE4-9EE70E089A69}"/>
                    </a:ext>
                  </a:extLst>
                </p14:cNvPr>
                <p14:cNvContentPartPr/>
                <p14:nvPr/>
              </p14:nvContentPartPr>
              <p14:xfrm>
                <a:off x="8097370" y="1072169"/>
                <a:ext cx="156240" cy="824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5290D50-0A75-8980-ACE4-9EE70E089A6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088370" y="1063169"/>
                  <a:ext cx="1738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BB58EE2-34BD-DAB2-5148-AFD4EEEC791D}"/>
                    </a:ext>
                  </a:extLst>
                </p14:cNvPr>
                <p14:cNvContentPartPr/>
                <p14:nvPr/>
              </p14:nvContentPartPr>
              <p14:xfrm>
                <a:off x="8110690" y="1179809"/>
                <a:ext cx="121320" cy="1202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BB58EE2-34BD-DAB2-5148-AFD4EEEC791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102050" y="1170809"/>
                  <a:ext cx="1389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C82A587-4AE0-0F5E-CB45-563D8F4C22A2}"/>
                    </a:ext>
                  </a:extLst>
                </p14:cNvPr>
                <p14:cNvContentPartPr/>
                <p14:nvPr/>
              </p14:nvContentPartPr>
              <p14:xfrm>
                <a:off x="8331730" y="1050569"/>
                <a:ext cx="115920" cy="2347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C82A587-4AE0-0F5E-CB45-563D8F4C22A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322730" y="1041569"/>
                  <a:ext cx="13356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AF22709-7F7A-75B4-8BD9-B68A5194FFFD}"/>
                    </a:ext>
                  </a:extLst>
                </p14:cNvPr>
                <p14:cNvContentPartPr/>
                <p14:nvPr/>
              </p14:nvContentPartPr>
              <p14:xfrm>
                <a:off x="7833850" y="1346489"/>
                <a:ext cx="636120" cy="658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AF22709-7F7A-75B4-8BD9-B68A5194FFF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824850" y="1337489"/>
                  <a:ext cx="65376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66974431-EE48-E0A6-BE2B-F29985F5A7F6}"/>
                    </a:ext>
                  </a:extLst>
                </p14:cNvPr>
                <p14:cNvContentPartPr/>
                <p14:nvPr/>
              </p14:nvContentPartPr>
              <p14:xfrm>
                <a:off x="7936810" y="1481849"/>
                <a:ext cx="405000" cy="3085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66974431-EE48-E0A6-BE2B-F29985F5A7F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928170" y="1473209"/>
                  <a:ext cx="42264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03EBEFF8-134F-8475-5BAF-27172C124349}"/>
                    </a:ext>
                  </a:extLst>
                </p14:cNvPr>
                <p14:cNvContentPartPr/>
                <p14:nvPr/>
              </p14:nvContentPartPr>
              <p14:xfrm>
                <a:off x="8086930" y="1621529"/>
                <a:ext cx="158040" cy="248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03EBEFF8-134F-8475-5BAF-27172C12434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078290" y="1612889"/>
                  <a:ext cx="1756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44FFD764-0E0C-A55C-20B0-4947480E29FB}"/>
                    </a:ext>
                  </a:extLst>
                </p14:cNvPr>
                <p14:cNvContentPartPr/>
                <p14:nvPr/>
              </p14:nvContentPartPr>
              <p14:xfrm>
                <a:off x="8400850" y="1405889"/>
                <a:ext cx="17640" cy="1350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44FFD764-0E0C-A55C-20B0-4947480E29F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392210" y="1396889"/>
                  <a:ext cx="352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32B117FF-C493-C01F-E58C-D225D0593083}"/>
                    </a:ext>
                  </a:extLst>
                </p14:cNvPr>
                <p14:cNvContentPartPr/>
                <p14:nvPr/>
              </p14:nvContentPartPr>
              <p14:xfrm>
                <a:off x="8427130" y="1438289"/>
                <a:ext cx="136440" cy="1501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32B117FF-C493-C01F-E58C-D225D059308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418490" y="1429649"/>
                  <a:ext cx="1540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A21FF7B1-0344-B9C9-C95B-85B0CB6A5B96}"/>
                    </a:ext>
                  </a:extLst>
                </p14:cNvPr>
                <p14:cNvContentPartPr/>
                <p14:nvPr/>
              </p14:nvContentPartPr>
              <p14:xfrm>
                <a:off x="8561770" y="1526489"/>
                <a:ext cx="47880" cy="1411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A21FF7B1-0344-B9C9-C95B-85B0CB6A5B9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552770" y="1517849"/>
                  <a:ext cx="65520" cy="15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785AF5C5-2506-4FC7-B537-31DD8AEB34C5}"/>
              </a:ext>
            </a:extLst>
          </p:cNvPr>
          <p:cNvGrpSpPr/>
          <p:nvPr/>
        </p:nvGrpSpPr>
        <p:grpSpPr>
          <a:xfrm>
            <a:off x="8950570" y="940049"/>
            <a:ext cx="929880" cy="919440"/>
            <a:chOff x="8950570" y="940049"/>
            <a:chExt cx="929880" cy="91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E43C7E97-0457-EF13-0A56-1C807426F219}"/>
                    </a:ext>
                  </a:extLst>
                </p14:cNvPr>
                <p14:cNvContentPartPr/>
                <p14:nvPr/>
              </p14:nvContentPartPr>
              <p14:xfrm>
                <a:off x="8950570" y="1319849"/>
                <a:ext cx="171720" cy="72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E43C7E97-0457-EF13-0A56-1C807426F21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941930" y="1311209"/>
                  <a:ext cx="1893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5AAE690C-0538-472A-35C2-F27180BBC8E4}"/>
                    </a:ext>
                  </a:extLst>
                </p14:cNvPr>
                <p14:cNvContentPartPr/>
                <p14:nvPr/>
              </p14:nvContentPartPr>
              <p14:xfrm>
                <a:off x="9421090" y="1049129"/>
                <a:ext cx="146160" cy="2260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5AAE690C-0538-472A-35C2-F27180BBC8E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412090" y="1040489"/>
                  <a:ext cx="16380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FC468863-F1EF-DF74-78C8-895ED6705078}"/>
                    </a:ext>
                  </a:extLst>
                </p14:cNvPr>
                <p14:cNvContentPartPr/>
                <p14:nvPr/>
              </p14:nvContentPartPr>
              <p14:xfrm>
                <a:off x="9278890" y="1322009"/>
                <a:ext cx="423360" cy="370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FC468863-F1EF-DF74-78C8-895ED670507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269890" y="1313009"/>
                  <a:ext cx="4410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B91D2EC8-1DEA-F712-BAFF-27558EB84C5B}"/>
                    </a:ext>
                  </a:extLst>
                </p14:cNvPr>
                <p14:cNvContentPartPr/>
                <p14:nvPr/>
              </p14:nvContentPartPr>
              <p14:xfrm>
                <a:off x="9259450" y="1529009"/>
                <a:ext cx="172080" cy="1756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B91D2EC8-1DEA-F712-BAFF-27558EB84C5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250810" y="1520009"/>
                  <a:ext cx="1897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6CBDD09-06E5-FFC7-A717-823FFA92C19B}"/>
                    </a:ext>
                  </a:extLst>
                </p14:cNvPr>
                <p14:cNvContentPartPr/>
                <p14:nvPr/>
              </p14:nvContentPartPr>
              <p14:xfrm>
                <a:off x="9528010" y="1523249"/>
                <a:ext cx="241560" cy="2167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6CBDD09-06E5-FFC7-A717-823FFA92C19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519010" y="1514609"/>
                  <a:ext cx="25920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397D4A33-06B5-41F5-9707-8E0563737E18}"/>
                    </a:ext>
                  </a:extLst>
                </p14:cNvPr>
                <p14:cNvContentPartPr/>
                <p14:nvPr/>
              </p14:nvContentPartPr>
              <p14:xfrm>
                <a:off x="9683530" y="940049"/>
                <a:ext cx="196920" cy="9194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397D4A33-06B5-41F5-9707-8E0563737E1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674890" y="931049"/>
                  <a:ext cx="214560" cy="93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3EB8A136-D0B4-A6FE-74D0-4149C0F89865}"/>
                  </a:ext>
                </a:extLst>
              </p14:cNvPr>
              <p14:cNvContentPartPr/>
              <p14:nvPr/>
            </p14:nvContentPartPr>
            <p14:xfrm>
              <a:off x="10273210" y="1427129"/>
              <a:ext cx="94320" cy="18000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3EB8A136-D0B4-A6FE-74D0-4149C0F89865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0264570" y="1418489"/>
                <a:ext cx="111960" cy="197640"/>
              </a:xfrm>
              <a:prstGeom prst="rect">
                <a:avLst/>
              </a:prstGeom>
            </p:spPr>
          </p:pic>
        </mc:Fallback>
      </mc:AlternateContent>
      <p:grpSp>
        <p:nvGrpSpPr>
          <p:cNvPr id="85" name="Group 84">
            <a:extLst>
              <a:ext uri="{FF2B5EF4-FFF2-40B4-BE49-F238E27FC236}">
                <a16:creationId xmlns:a16="http://schemas.microsoft.com/office/drawing/2014/main" id="{56E5065C-8CAD-CA4C-06EC-4E01BC6BAF7E}"/>
              </a:ext>
            </a:extLst>
          </p:cNvPr>
          <p:cNvGrpSpPr/>
          <p:nvPr/>
        </p:nvGrpSpPr>
        <p:grpSpPr>
          <a:xfrm>
            <a:off x="10656250" y="1076849"/>
            <a:ext cx="1487520" cy="435240"/>
            <a:chOff x="10656250" y="1076849"/>
            <a:chExt cx="1487520" cy="43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B128B3BE-AAEC-5FBA-C185-04959B4A0CFD}"/>
                    </a:ext>
                  </a:extLst>
                </p14:cNvPr>
                <p14:cNvContentPartPr/>
                <p14:nvPr/>
              </p14:nvContentPartPr>
              <p14:xfrm>
                <a:off x="10656250" y="1076849"/>
                <a:ext cx="143640" cy="4014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B128B3BE-AAEC-5FBA-C185-04959B4A0CF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647250" y="1067849"/>
                  <a:ext cx="161280" cy="41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E411821A-613F-1FB4-41B3-81665D627511}"/>
                    </a:ext>
                  </a:extLst>
                </p14:cNvPr>
                <p14:cNvContentPartPr/>
                <p14:nvPr/>
              </p14:nvContentPartPr>
              <p14:xfrm>
                <a:off x="10867210" y="1309769"/>
                <a:ext cx="234000" cy="1958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E411821A-613F-1FB4-41B3-81665D62751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858570" y="1300769"/>
                  <a:ext cx="25164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4991A42F-5BF0-4504-4952-66D745B4FFF5}"/>
                    </a:ext>
                  </a:extLst>
                </p14:cNvPr>
                <p14:cNvContentPartPr/>
                <p14:nvPr/>
              </p14:nvContentPartPr>
              <p14:xfrm>
                <a:off x="11216050" y="1271609"/>
                <a:ext cx="181800" cy="1890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4991A42F-5BF0-4504-4952-66D745B4FFF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1207050" y="1262969"/>
                  <a:ext cx="1994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4CBAB666-959C-B0C0-7744-D8BA8F6310F7}"/>
                    </a:ext>
                  </a:extLst>
                </p14:cNvPr>
                <p14:cNvContentPartPr/>
                <p14:nvPr/>
              </p14:nvContentPartPr>
              <p14:xfrm>
                <a:off x="11347090" y="1244249"/>
                <a:ext cx="162360" cy="2678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4CBAB666-959C-B0C0-7744-D8BA8F6310F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1338090" y="1235609"/>
                  <a:ext cx="18000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6C2DA18A-FCBB-15A2-A5CF-D562D46054E3}"/>
                    </a:ext>
                  </a:extLst>
                </p14:cNvPr>
                <p14:cNvContentPartPr/>
                <p14:nvPr/>
              </p14:nvContentPartPr>
              <p14:xfrm>
                <a:off x="11591530" y="1298249"/>
                <a:ext cx="212760" cy="1206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6C2DA18A-FCBB-15A2-A5CF-D562D46054E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1582890" y="1289249"/>
                  <a:ext cx="2304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4B02EF04-C343-AC49-B085-011F709814ED}"/>
                    </a:ext>
                  </a:extLst>
                </p14:cNvPr>
                <p14:cNvContentPartPr/>
                <p14:nvPr/>
              </p14:nvContentPartPr>
              <p14:xfrm>
                <a:off x="11904010" y="1321289"/>
                <a:ext cx="121320" cy="1339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4B02EF04-C343-AC49-B085-011F709814E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1895010" y="1312649"/>
                  <a:ext cx="1389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B91303A0-F277-60D3-BE70-7D77C07572D1}"/>
                    </a:ext>
                  </a:extLst>
                </p14:cNvPr>
                <p14:cNvContentPartPr/>
                <p14:nvPr/>
              </p14:nvContentPartPr>
              <p14:xfrm>
                <a:off x="12055930" y="1137689"/>
                <a:ext cx="87840" cy="1648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B91303A0-F277-60D3-BE70-7D77C07572D1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2047290" y="1129049"/>
                  <a:ext cx="105480" cy="18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A592AAA2-1625-3743-8B42-E8ABE575A1E8}"/>
              </a:ext>
            </a:extLst>
          </p:cNvPr>
          <p:cNvGrpSpPr/>
          <p:nvPr/>
        </p:nvGrpSpPr>
        <p:grpSpPr>
          <a:xfrm>
            <a:off x="2008473" y="4413512"/>
            <a:ext cx="2067120" cy="437400"/>
            <a:chOff x="2008473" y="4413512"/>
            <a:chExt cx="2067120" cy="43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7331E8C3-A3B2-D2B6-6E60-BD20BFE4E463}"/>
                    </a:ext>
                  </a:extLst>
                </p14:cNvPr>
                <p14:cNvContentPartPr/>
                <p14:nvPr/>
              </p14:nvContentPartPr>
              <p14:xfrm>
                <a:off x="2010993" y="4537712"/>
                <a:ext cx="59040" cy="2552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7331E8C3-A3B2-D2B6-6E60-BD20BFE4E46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001993" y="4529072"/>
                  <a:ext cx="7668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A02866CB-BCDD-687E-26A7-03400CCE3B20}"/>
                    </a:ext>
                  </a:extLst>
                </p14:cNvPr>
                <p14:cNvContentPartPr/>
                <p14:nvPr/>
              </p14:nvContentPartPr>
              <p14:xfrm>
                <a:off x="2024313" y="4535192"/>
                <a:ext cx="209520" cy="248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A02866CB-BCDD-687E-26A7-03400CCE3B20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015313" y="4526192"/>
                  <a:ext cx="2271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D10F8103-188B-5134-CDED-A05D13EF1AF7}"/>
                    </a:ext>
                  </a:extLst>
                </p14:cNvPr>
                <p14:cNvContentPartPr/>
                <p14:nvPr/>
              </p14:nvContentPartPr>
              <p14:xfrm>
                <a:off x="2008473" y="4641392"/>
                <a:ext cx="210960" cy="270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D10F8103-188B-5134-CDED-A05D13EF1AF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999833" y="4632392"/>
                  <a:ext cx="2286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39461847-B9E1-A136-6917-692EF9DAC9D5}"/>
                    </a:ext>
                  </a:extLst>
                </p14:cNvPr>
                <p14:cNvContentPartPr/>
                <p14:nvPr/>
              </p14:nvContentPartPr>
              <p14:xfrm>
                <a:off x="2235993" y="4644272"/>
                <a:ext cx="281160" cy="1602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39461847-B9E1-A136-6917-692EF9DAC9D5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226993" y="4635632"/>
                  <a:ext cx="2988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33D91A15-CE6E-75A2-01C6-87B612A8E436}"/>
                    </a:ext>
                  </a:extLst>
                </p14:cNvPr>
                <p14:cNvContentPartPr/>
                <p14:nvPr/>
              </p14:nvContentPartPr>
              <p14:xfrm>
                <a:off x="2733153" y="4666592"/>
                <a:ext cx="311040" cy="1486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33D91A15-CE6E-75A2-01C6-87B612A8E436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724513" y="4657592"/>
                  <a:ext cx="3286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FF5D9BFE-E8FA-3FD3-DB6F-2728C55011A2}"/>
                    </a:ext>
                  </a:extLst>
                </p14:cNvPr>
                <p14:cNvContentPartPr/>
                <p14:nvPr/>
              </p14:nvContentPartPr>
              <p14:xfrm>
                <a:off x="2900193" y="4632032"/>
                <a:ext cx="210600" cy="2188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FF5D9BFE-E8FA-3FD3-DB6F-2728C55011A2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891553" y="4623032"/>
                  <a:ext cx="22824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9098A422-866B-6508-92ED-94B7CF84230D}"/>
                    </a:ext>
                  </a:extLst>
                </p14:cNvPr>
                <p14:cNvContentPartPr/>
                <p14:nvPr/>
              </p14:nvContentPartPr>
              <p14:xfrm>
                <a:off x="3018273" y="4413512"/>
                <a:ext cx="1057320" cy="4258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9098A422-866B-6508-92ED-94B7CF84230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009633" y="4404872"/>
                  <a:ext cx="1074960" cy="44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757314C8-9205-2594-DBF2-CC45DA2EC8C2}"/>
                    </a:ext>
                  </a:extLst>
                </p14:cNvPr>
                <p14:cNvContentPartPr/>
                <p14:nvPr/>
              </p14:nvContentPartPr>
              <p14:xfrm>
                <a:off x="3087753" y="4490912"/>
                <a:ext cx="390240" cy="752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757314C8-9205-2594-DBF2-CC45DA2EC8C2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078753" y="4481912"/>
                  <a:ext cx="407880" cy="9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9B43CC1C-B973-606E-975E-B5AF1E645162}"/>
              </a:ext>
            </a:extLst>
          </p:cNvPr>
          <p:cNvGrpSpPr/>
          <p:nvPr/>
        </p:nvGrpSpPr>
        <p:grpSpPr>
          <a:xfrm>
            <a:off x="4217073" y="4391912"/>
            <a:ext cx="1729080" cy="462600"/>
            <a:chOff x="4217073" y="4391912"/>
            <a:chExt cx="1729080" cy="46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4962C6A8-1176-A0FE-1C79-8035F44DA664}"/>
                    </a:ext>
                  </a:extLst>
                </p14:cNvPr>
                <p14:cNvContentPartPr/>
                <p14:nvPr/>
              </p14:nvContentPartPr>
              <p14:xfrm>
                <a:off x="4217073" y="4391912"/>
                <a:ext cx="941040" cy="4626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4962C6A8-1176-A0FE-1C79-8035F44DA664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208433" y="4382912"/>
                  <a:ext cx="958680" cy="48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A0AB381E-C0BB-4152-ABE8-6FD6A294B6BA}"/>
                    </a:ext>
                  </a:extLst>
                </p14:cNvPr>
                <p14:cNvContentPartPr/>
                <p14:nvPr/>
              </p14:nvContentPartPr>
              <p14:xfrm>
                <a:off x="5167113" y="4492712"/>
                <a:ext cx="10440" cy="259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A0AB381E-C0BB-4152-ABE8-6FD6A294B6BA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158473" y="4483712"/>
                  <a:ext cx="280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8D21B4DE-9ADD-D8C3-2106-93134AC31AE0}"/>
                    </a:ext>
                  </a:extLst>
                </p14:cNvPr>
                <p14:cNvContentPartPr/>
                <p14:nvPr/>
              </p14:nvContentPartPr>
              <p14:xfrm>
                <a:off x="5228673" y="4619432"/>
                <a:ext cx="139680" cy="1353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8D21B4DE-9ADD-D8C3-2106-93134AC31AE0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219673" y="4610792"/>
                  <a:ext cx="1573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48F2B2E-9599-6426-56E2-2C1DFA9CD01B}"/>
                    </a:ext>
                  </a:extLst>
                </p14:cNvPr>
                <p14:cNvContentPartPr/>
                <p14:nvPr/>
              </p14:nvContentPartPr>
              <p14:xfrm>
                <a:off x="5407233" y="4560392"/>
                <a:ext cx="35640" cy="2044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48F2B2E-9599-6426-56E2-2C1DFA9CD01B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398233" y="4551392"/>
                  <a:ext cx="5328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D88B587A-901D-24C6-DAD1-9DAD1F901B96}"/>
                    </a:ext>
                  </a:extLst>
                </p14:cNvPr>
                <p14:cNvContentPartPr/>
                <p14:nvPr/>
              </p14:nvContentPartPr>
              <p14:xfrm>
                <a:off x="5476713" y="4669832"/>
                <a:ext cx="60120" cy="1389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D88B587A-901D-24C6-DAD1-9DAD1F901B9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467713" y="4660832"/>
                  <a:ext cx="777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77231ED0-BC6C-6D17-BDCA-5A75FE3AB330}"/>
                    </a:ext>
                  </a:extLst>
                </p14:cNvPr>
                <p14:cNvContentPartPr/>
                <p14:nvPr/>
              </p14:nvContentPartPr>
              <p14:xfrm>
                <a:off x="5599473" y="4471472"/>
                <a:ext cx="134640" cy="3319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77231ED0-BC6C-6D17-BDCA-5A75FE3AB33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590473" y="4462472"/>
                  <a:ext cx="15228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5339CA6D-8DE5-9A9D-9589-38C2398E3D4E}"/>
                    </a:ext>
                  </a:extLst>
                </p14:cNvPr>
                <p14:cNvContentPartPr/>
                <p14:nvPr/>
              </p14:nvContentPartPr>
              <p14:xfrm>
                <a:off x="5762913" y="4632032"/>
                <a:ext cx="183240" cy="2066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5339CA6D-8DE5-9A9D-9589-38C2398E3D4E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754273" y="4623032"/>
                  <a:ext cx="20088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3C55798C-F400-1DE7-7121-AA1B4B4BD3A0}"/>
                    </a:ext>
                  </a:extLst>
                </p14:cNvPr>
                <p14:cNvContentPartPr/>
                <p14:nvPr/>
              </p14:nvContentPartPr>
              <p14:xfrm>
                <a:off x="4930953" y="4469312"/>
                <a:ext cx="240120" cy="637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3C55798C-F400-1DE7-7121-AA1B4B4BD3A0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922313" y="4460672"/>
                  <a:ext cx="257760" cy="81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8367FC0B-0438-262B-7C90-9881E756B331}"/>
                  </a:ext>
                </a:extLst>
              </p14:cNvPr>
              <p14:cNvContentPartPr/>
              <p14:nvPr/>
            </p14:nvContentPartPr>
            <p14:xfrm>
              <a:off x="6278433" y="4502792"/>
              <a:ext cx="328680" cy="34812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8367FC0B-0438-262B-7C90-9881E756B331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6269433" y="4494152"/>
                <a:ext cx="346320" cy="365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8" name="Group 107">
            <a:extLst>
              <a:ext uri="{FF2B5EF4-FFF2-40B4-BE49-F238E27FC236}">
                <a16:creationId xmlns:a16="http://schemas.microsoft.com/office/drawing/2014/main" id="{3D641BA1-0D09-83AA-EAB7-9F32B479DF2C}"/>
              </a:ext>
            </a:extLst>
          </p:cNvPr>
          <p:cNvGrpSpPr/>
          <p:nvPr/>
        </p:nvGrpSpPr>
        <p:grpSpPr>
          <a:xfrm>
            <a:off x="6942993" y="2663009"/>
            <a:ext cx="1230120" cy="2235063"/>
            <a:chOff x="6942993" y="2663009"/>
            <a:chExt cx="1230120" cy="223506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3C03F0BC-8720-F96F-C7CF-754207D81B94}"/>
                    </a:ext>
                  </a:extLst>
                </p14:cNvPr>
                <p14:cNvContentPartPr/>
                <p14:nvPr/>
              </p14:nvContentPartPr>
              <p14:xfrm>
                <a:off x="6942993" y="4621232"/>
                <a:ext cx="1230120" cy="2768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3C03F0BC-8720-F96F-C7CF-754207D81B94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933993" y="4612232"/>
                  <a:ext cx="124776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8F0E575B-C1F6-5E63-3FFF-78E562C64F66}"/>
                    </a:ext>
                  </a:extLst>
                </p14:cNvPr>
                <p14:cNvContentPartPr/>
                <p14:nvPr/>
              </p14:nvContentPartPr>
              <p14:xfrm>
                <a:off x="7077850" y="2663009"/>
                <a:ext cx="11880" cy="421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8F0E575B-C1F6-5E63-3FFF-78E562C64F66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068850" y="2654009"/>
                  <a:ext cx="29520" cy="5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DC7FFA44-95AF-ADD8-861B-FB0181FFCA99}"/>
              </a:ext>
            </a:extLst>
          </p:cNvPr>
          <p:cNvGrpSpPr/>
          <p:nvPr/>
        </p:nvGrpSpPr>
        <p:grpSpPr>
          <a:xfrm>
            <a:off x="3406713" y="5376152"/>
            <a:ext cx="772200" cy="443520"/>
            <a:chOff x="3406713" y="5376152"/>
            <a:chExt cx="772200" cy="44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7C12A44-2E20-24D7-2147-45ECE2A5FE85}"/>
                    </a:ext>
                  </a:extLst>
                </p14:cNvPr>
                <p14:cNvContentPartPr/>
                <p14:nvPr/>
              </p14:nvContentPartPr>
              <p14:xfrm>
                <a:off x="3406713" y="5376152"/>
                <a:ext cx="317880" cy="2311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7C12A44-2E20-24D7-2147-45ECE2A5FE85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397713" y="5367152"/>
                  <a:ext cx="33552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09E7E9B9-57BF-61FC-271F-FEA7F6DDA17F}"/>
                    </a:ext>
                  </a:extLst>
                </p14:cNvPr>
                <p14:cNvContentPartPr/>
                <p14:nvPr/>
              </p14:nvContentPartPr>
              <p14:xfrm>
                <a:off x="3644313" y="5617352"/>
                <a:ext cx="78120" cy="2023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09E7E9B9-57BF-61FC-271F-FEA7F6DDA17F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635673" y="5608352"/>
                  <a:ext cx="9576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AB97E618-669D-CE10-0F2C-39AC3AFB6F11}"/>
                    </a:ext>
                  </a:extLst>
                </p14:cNvPr>
                <p14:cNvContentPartPr/>
                <p14:nvPr/>
              </p14:nvContentPartPr>
              <p14:xfrm>
                <a:off x="3761313" y="5607992"/>
                <a:ext cx="154080" cy="1213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AB97E618-669D-CE10-0F2C-39AC3AFB6F11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752313" y="5598992"/>
                  <a:ext cx="1717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D6071B01-717F-4834-858A-D0F8CA43BF7D}"/>
                    </a:ext>
                  </a:extLst>
                </p14:cNvPr>
                <p14:cNvContentPartPr/>
                <p14:nvPr/>
              </p14:nvContentPartPr>
              <p14:xfrm>
                <a:off x="3974793" y="5588912"/>
                <a:ext cx="5040" cy="302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D6071B01-717F-4834-858A-D0F8CA43BF7D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965793" y="5580272"/>
                  <a:ext cx="226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7DA66B8C-7E8D-447F-EB8E-FB0C48E15134}"/>
                    </a:ext>
                  </a:extLst>
                </p14:cNvPr>
                <p14:cNvContentPartPr/>
                <p14:nvPr/>
              </p14:nvContentPartPr>
              <p14:xfrm>
                <a:off x="4002153" y="5584232"/>
                <a:ext cx="176760" cy="1346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7DA66B8C-7E8D-447F-EB8E-FB0C48E15134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993153" y="5575232"/>
                  <a:ext cx="1944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3AAA3065-2657-8F99-DCD2-B06543109B9D}"/>
                    </a:ext>
                  </a:extLst>
                </p14:cNvPr>
                <p14:cNvContentPartPr/>
                <p14:nvPr/>
              </p14:nvContentPartPr>
              <p14:xfrm>
                <a:off x="3960393" y="5525552"/>
                <a:ext cx="12960" cy="2048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3AAA3065-2657-8F99-DCD2-B06543109B9D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951393" y="5516552"/>
                  <a:ext cx="30600" cy="222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A5CAFCA0-BEC0-85A2-5CE5-D7FCA822BEC2}"/>
                  </a:ext>
                </a:extLst>
              </p14:cNvPr>
              <p14:cNvContentPartPr/>
              <p14:nvPr/>
            </p14:nvContentPartPr>
            <p14:xfrm>
              <a:off x="4535673" y="5459312"/>
              <a:ext cx="367920" cy="15480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A5CAFCA0-BEC0-85A2-5CE5-D7FCA822BEC2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4527033" y="5450672"/>
                <a:ext cx="38556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7D413B31-42A7-EA0D-CC9E-4D75BBD872A4}"/>
                  </a:ext>
                </a:extLst>
              </p14:cNvPr>
              <p14:cNvContentPartPr/>
              <p14:nvPr/>
            </p14:nvContentPartPr>
            <p14:xfrm>
              <a:off x="4722153" y="5332952"/>
              <a:ext cx="15480" cy="1188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7D413B31-42A7-EA0D-CC9E-4D75BBD872A4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4713513" y="5323952"/>
                <a:ext cx="33120" cy="29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1" name="Group 120">
            <a:extLst>
              <a:ext uri="{FF2B5EF4-FFF2-40B4-BE49-F238E27FC236}">
                <a16:creationId xmlns:a16="http://schemas.microsoft.com/office/drawing/2014/main" id="{E2383507-E8FF-4103-53DC-3D74ED4BF75A}"/>
              </a:ext>
            </a:extLst>
          </p:cNvPr>
          <p:cNvGrpSpPr/>
          <p:nvPr/>
        </p:nvGrpSpPr>
        <p:grpSpPr>
          <a:xfrm>
            <a:off x="5167113" y="5280752"/>
            <a:ext cx="1954440" cy="537480"/>
            <a:chOff x="5167113" y="5280752"/>
            <a:chExt cx="1954440" cy="53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58D1EB14-BD46-5EAB-C0EC-5EB8546FEF93}"/>
                    </a:ext>
                  </a:extLst>
                </p14:cNvPr>
                <p14:cNvContentPartPr/>
                <p14:nvPr/>
              </p14:nvContentPartPr>
              <p14:xfrm>
                <a:off x="5167113" y="5280752"/>
                <a:ext cx="1954440" cy="5374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58D1EB14-BD46-5EAB-C0EC-5EB8546FEF93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158473" y="5272112"/>
                  <a:ext cx="1972080" cy="55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1B772359-4BBD-4431-281C-485FCB10A9F4}"/>
                    </a:ext>
                  </a:extLst>
                </p14:cNvPr>
                <p14:cNvContentPartPr/>
                <p14:nvPr/>
              </p14:nvContentPartPr>
              <p14:xfrm>
                <a:off x="6920673" y="5395952"/>
                <a:ext cx="150840" cy="140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1B772359-4BBD-4431-281C-485FCB10A9F4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911673" y="5386952"/>
                  <a:ext cx="1684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3309DB57-86D9-C2AD-D88F-85A8265949B7}"/>
                    </a:ext>
                  </a:extLst>
                </p14:cNvPr>
                <p14:cNvContentPartPr/>
                <p14:nvPr/>
              </p14:nvContentPartPr>
              <p14:xfrm>
                <a:off x="5212833" y="5349872"/>
                <a:ext cx="55440" cy="565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3309DB57-86D9-C2AD-D88F-85A8265949B7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203833" y="5340872"/>
                  <a:ext cx="73080" cy="74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5EDA6CD4-3367-CF2B-EF78-9BE9780F41E4}"/>
                  </a:ext>
                </a:extLst>
              </p14:cNvPr>
              <p14:cNvContentPartPr/>
              <p14:nvPr/>
            </p14:nvContentPartPr>
            <p14:xfrm>
              <a:off x="7441593" y="5310992"/>
              <a:ext cx="249120" cy="43056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5EDA6CD4-3367-CF2B-EF78-9BE9780F41E4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7432953" y="5301992"/>
                <a:ext cx="266760" cy="448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5" name="Group 124">
            <a:extLst>
              <a:ext uri="{FF2B5EF4-FFF2-40B4-BE49-F238E27FC236}">
                <a16:creationId xmlns:a16="http://schemas.microsoft.com/office/drawing/2014/main" id="{70558286-D9E9-30D4-E9F8-7DF8606D9013}"/>
              </a:ext>
            </a:extLst>
          </p:cNvPr>
          <p:cNvGrpSpPr/>
          <p:nvPr/>
        </p:nvGrpSpPr>
        <p:grpSpPr>
          <a:xfrm>
            <a:off x="8132073" y="5285792"/>
            <a:ext cx="513360" cy="339480"/>
            <a:chOff x="8132073" y="5285792"/>
            <a:chExt cx="513360" cy="33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2F2802F9-97AF-DD7D-5F21-A5CAEEC51A22}"/>
                    </a:ext>
                  </a:extLst>
                </p14:cNvPr>
                <p14:cNvContentPartPr/>
                <p14:nvPr/>
              </p14:nvContentPartPr>
              <p14:xfrm>
                <a:off x="8132073" y="5285792"/>
                <a:ext cx="107640" cy="3394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2F2802F9-97AF-DD7D-5F21-A5CAEEC51A22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123433" y="5276792"/>
                  <a:ext cx="12528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241F3D02-E59A-95D7-864D-878F9664BF2E}"/>
                    </a:ext>
                  </a:extLst>
                </p14:cNvPr>
                <p14:cNvContentPartPr/>
                <p14:nvPr/>
              </p14:nvContentPartPr>
              <p14:xfrm>
                <a:off x="8380113" y="5430872"/>
                <a:ext cx="265320" cy="1836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241F3D02-E59A-95D7-864D-878F9664BF2E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371473" y="5421872"/>
                  <a:ext cx="282960" cy="20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FF2A0E43-C09D-908D-95D1-7E13BC39DC3F}"/>
              </a:ext>
            </a:extLst>
          </p:cNvPr>
          <p:cNvGrpSpPr/>
          <p:nvPr/>
        </p:nvGrpSpPr>
        <p:grpSpPr>
          <a:xfrm>
            <a:off x="9496690" y="1840769"/>
            <a:ext cx="1272960" cy="342000"/>
            <a:chOff x="9496690" y="1840769"/>
            <a:chExt cx="1272960" cy="34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7F44A144-B36E-D442-787A-6E2451EFACE8}"/>
                    </a:ext>
                  </a:extLst>
                </p14:cNvPr>
                <p14:cNvContentPartPr/>
                <p14:nvPr/>
              </p14:nvContentPartPr>
              <p14:xfrm>
                <a:off x="9496690" y="1840769"/>
                <a:ext cx="1113480" cy="2563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7F44A144-B36E-D442-787A-6E2451EFACE8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487690" y="1831769"/>
                  <a:ext cx="113112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9F65DA84-46AB-B7F8-0969-62F187FC8517}"/>
                    </a:ext>
                  </a:extLst>
                </p14:cNvPr>
                <p14:cNvContentPartPr/>
                <p14:nvPr/>
              </p14:nvContentPartPr>
              <p14:xfrm>
                <a:off x="10763170" y="2147849"/>
                <a:ext cx="6480" cy="349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9F65DA84-46AB-B7F8-0969-62F187FC8517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754530" y="2139209"/>
                  <a:ext cx="24120" cy="5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E837831D-BAAD-D938-4241-1CD01FFD3799}"/>
              </a:ext>
            </a:extLst>
          </p:cNvPr>
          <p:cNvGrpSpPr/>
          <p:nvPr/>
        </p:nvGrpSpPr>
        <p:grpSpPr>
          <a:xfrm>
            <a:off x="2502250" y="1912049"/>
            <a:ext cx="6911640" cy="1091160"/>
            <a:chOff x="2502250" y="1912049"/>
            <a:chExt cx="6911640" cy="109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625A1355-1146-DABB-3F1F-F1086F28ABEF}"/>
                    </a:ext>
                  </a:extLst>
                </p14:cNvPr>
                <p14:cNvContentPartPr/>
                <p14:nvPr/>
              </p14:nvContentPartPr>
              <p14:xfrm>
                <a:off x="2502250" y="2061809"/>
                <a:ext cx="450360" cy="1789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625A1355-1146-DABB-3F1F-F1086F28ABEF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493250" y="2053169"/>
                  <a:ext cx="4680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EB0841AA-8888-80FC-63CD-A5E2182A7223}"/>
                    </a:ext>
                  </a:extLst>
                </p14:cNvPr>
                <p14:cNvContentPartPr/>
                <p14:nvPr/>
              </p14:nvContentPartPr>
              <p14:xfrm>
                <a:off x="3064210" y="1986929"/>
                <a:ext cx="144360" cy="2620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EB0841AA-8888-80FC-63CD-A5E2182A7223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055210" y="1977929"/>
                  <a:ext cx="16200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F7FA874E-885C-27B7-8A3F-4F1B54065D13}"/>
                    </a:ext>
                  </a:extLst>
                </p14:cNvPr>
                <p14:cNvContentPartPr/>
                <p14:nvPr/>
              </p14:nvContentPartPr>
              <p14:xfrm>
                <a:off x="3290290" y="1999169"/>
                <a:ext cx="110520" cy="2329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F7FA874E-885C-27B7-8A3F-4F1B54065D13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281290" y="1990529"/>
                  <a:ext cx="12816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67E95A3B-50C7-D2A5-D980-7417DC5396E6}"/>
                    </a:ext>
                  </a:extLst>
                </p14:cNvPr>
                <p14:cNvContentPartPr/>
                <p14:nvPr/>
              </p14:nvContentPartPr>
              <p14:xfrm>
                <a:off x="3577210" y="1995209"/>
                <a:ext cx="16920" cy="2440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67E95A3B-50C7-D2A5-D980-7417DC5396E6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568210" y="1986569"/>
                  <a:ext cx="3456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28113DFA-5D6C-93AE-B9F0-6687DE185D30}"/>
                    </a:ext>
                  </a:extLst>
                </p14:cNvPr>
                <p14:cNvContentPartPr/>
                <p14:nvPr/>
              </p14:nvContentPartPr>
              <p14:xfrm>
                <a:off x="3418450" y="1972889"/>
                <a:ext cx="207720" cy="1386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28113DFA-5D6C-93AE-B9F0-6687DE185D30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409450" y="1963889"/>
                  <a:ext cx="2253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0C30AC10-0A0D-EABF-4F63-54535E5E845E}"/>
                    </a:ext>
                  </a:extLst>
                </p14:cNvPr>
                <p14:cNvContentPartPr/>
                <p14:nvPr/>
              </p14:nvContentPartPr>
              <p14:xfrm>
                <a:off x="3884290" y="1973249"/>
                <a:ext cx="121680" cy="2307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0C30AC10-0A0D-EABF-4F63-54535E5E845E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875650" y="1964609"/>
                  <a:ext cx="13932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42A8F0E1-3632-6283-CE12-42756A3B9A92}"/>
                    </a:ext>
                  </a:extLst>
                </p14:cNvPr>
                <p14:cNvContentPartPr/>
                <p14:nvPr/>
              </p14:nvContentPartPr>
              <p14:xfrm>
                <a:off x="4068610" y="2031209"/>
                <a:ext cx="70560" cy="1720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42A8F0E1-3632-6283-CE12-42756A3B9A9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059610" y="2022569"/>
                  <a:ext cx="882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DAF6DA3E-2F99-657E-C207-2B05E352C2FE}"/>
                    </a:ext>
                  </a:extLst>
                </p14:cNvPr>
                <p14:cNvContentPartPr/>
                <p14:nvPr/>
              </p14:nvContentPartPr>
              <p14:xfrm>
                <a:off x="4280650" y="2000249"/>
                <a:ext cx="34920" cy="2235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DAF6DA3E-2F99-657E-C207-2B05E352C2FE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272010" y="1991249"/>
                  <a:ext cx="5256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FA73D5F6-38B5-754C-89F8-4FEBFADFA59F}"/>
                    </a:ext>
                  </a:extLst>
                </p14:cNvPr>
                <p14:cNvContentPartPr/>
                <p14:nvPr/>
              </p14:nvContentPartPr>
              <p14:xfrm>
                <a:off x="4194970" y="2017889"/>
                <a:ext cx="167400" cy="964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FA73D5F6-38B5-754C-89F8-4FEBFADFA59F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185970" y="2009249"/>
                  <a:ext cx="1850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963D2E15-DB72-EA35-60E9-573F2D429644}"/>
                    </a:ext>
                  </a:extLst>
                </p14:cNvPr>
                <p14:cNvContentPartPr/>
                <p14:nvPr/>
              </p14:nvContentPartPr>
              <p14:xfrm>
                <a:off x="4521850" y="2014289"/>
                <a:ext cx="108360" cy="1771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963D2E15-DB72-EA35-60E9-573F2D429644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512850" y="2005649"/>
                  <a:ext cx="1260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7EB6EC81-FA2E-C3B7-A506-0FE3E58BF012}"/>
                    </a:ext>
                  </a:extLst>
                </p14:cNvPr>
                <p14:cNvContentPartPr/>
                <p14:nvPr/>
              </p14:nvContentPartPr>
              <p14:xfrm>
                <a:off x="4635610" y="2100689"/>
                <a:ext cx="266760" cy="1015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7EB6EC81-FA2E-C3B7-A506-0FE3E58BF012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626610" y="2092049"/>
                  <a:ext cx="2844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EA9BE0A1-9060-E901-08D0-36005F234E80}"/>
                    </a:ext>
                  </a:extLst>
                </p14:cNvPr>
                <p14:cNvContentPartPr/>
                <p14:nvPr/>
              </p14:nvContentPartPr>
              <p14:xfrm>
                <a:off x="4778170" y="2034449"/>
                <a:ext cx="16560" cy="93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EA9BE0A1-9060-E901-08D0-36005F234E80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769170" y="2025449"/>
                  <a:ext cx="342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7D5C0574-272F-7037-CAD4-6DC70A5E2703}"/>
                    </a:ext>
                  </a:extLst>
                </p14:cNvPr>
                <p14:cNvContentPartPr/>
                <p14:nvPr/>
              </p14:nvContentPartPr>
              <p14:xfrm>
                <a:off x="4992730" y="1915649"/>
                <a:ext cx="1175400" cy="3798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7D5C0574-272F-7037-CAD4-6DC70A5E2703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984090" y="1907009"/>
                  <a:ext cx="1193040" cy="39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02962FD9-AEC6-E304-DC24-D067B4D711AF}"/>
                    </a:ext>
                  </a:extLst>
                </p14:cNvPr>
                <p14:cNvContentPartPr/>
                <p14:nvPr/>
              </p14:nvContentPartPr>
              <p14:xfrm>
                <a:off x="6007930" y="2007449"/>
                <a:ext cx="43920" cy="118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02962FD9-AEC6-E304-DC24-D067B4D711AF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998930" y="1998449"/>
                  <a:ext cx="615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0D9D24B0-7D71-2522-08CE-9C91182FA927}"/>
                    </a:ext>
                  </a:extLst>
                </p14:cNvPr>
                <p14:cNvContentPartPr/>
                <p14:nvPr/>
              </p14:nvContentPartPr>
              <p14:xfrm>
                <a:off x="5802010" y="1991249"/>
                <a:ext cx="248040" cy="363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0D9D24B0-7D71-2522-08CE-9C91182FA927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793370" y="1982609"/>
                  <a:ext cx="2656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51C7EE11-938C-CAB5-45B5-22F0D0B6EBF3}"/>
                    </a:ext>
                  </a:extLst>
                </p14:cNvPr>
                <p14:cNvContentPartPr/>
                <p14:nvPr/>
              </p14:nvContentPartPr>
              <p14:xfrm>
                <a:off x="6294130" y="1962449"/>
                <a:ext cx="266040" cy="3434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51C7EE11-938C-CAB5-45B5-22F0D0B6EBF3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285490" y="1953449"/>
                  <a:ext cx="28368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3443EAD8-151C-FCAA-33D1-C46D20C50653}"/>
                    </a:ext>
                  </a:extLst>
                </p14:cNvPr>
                <p14:cNvContentPartPr/>
                <p14:nvPr/>
              </p14:nvContentPartPr>
              <p14:xfrm>
                <a:off x="6653770" y="2067569"/>
                <a:ext cx="178560" cy="684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3443EAD8-151C-FCAA-33D1-C46D20C50653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645130" y="2058929"/>
                  <a:ext cx="1962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97EDC93F-FCCA-4C6E-985F-8788240E2B38}"/>
                    </a:ext>
                  </a:extLst>
                </p14:cNvPr>
                <p14:cNvContentPartPr/>
                <p14:nvPr/>
              </p14:nvContentPartPr>
              <p14:xfrm>
                <a:off x="6855370" y="1932569"/>
                <a:ext cx="794160" cy="3877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97EDC93F-FCCA-4C6E-985F-8788240E2B38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846370" y="1923569"/>
                  <a:ext cx="81180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85AC6863-2E5A-4B8D-D95A-A79E346F8378}"/>
                    </a:ext>
                  </a:extLst>
                </p14:cNvPr>
                <p14:cNvContentPartPr/>
                <p14:nvPr/>
              </p14:nvContentPartPr>
              <p14:xfrm>
                <a:off x="7265410" y="2020049"/>
                <a:ext cx="230040" cy="147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85AC6863-2E5A-4B8D-D95A-A79E346F8378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256770" y="2011049"/>
                  <a:ext cx="2476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8C127BCE-25D1-D38E-78B6-1F8BAD6F4C61}"/>
                    </a:ext>
                  </a:extLst>
                </p14:cNvPr>
                <p14:cNvContentPartPr/>
                <p14:nvPr/>
              </p14:nvContentPartPr>
              <p14:xfrm>
                <a:off x="7721890" y="2062529"/>
                <a:ext cx="324000" cy="1162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8C127BCE-25D1-D38E-78B6-1F8BAD6F4C61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713250" y="2053529"/>
                  <a:ext cx="3416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7D137771-E5A2-B725-2F49-80F96C5E6507}"/>
                    </a:ext>
                  </a:extLst>
                </p14:cNvPr>
                <p14:cNvContentPartPr/>
                <p14:nvPr/>
              </p14:nvContentPartPr>
              <p14:xfrm>
                <a:off x="7864090" y="1982969"/>
                <a:ext cx="21240" cy="75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7D137771-E5A2-B725-2F49-80F96C5E6507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855450" y="1973969"/>
                  <a:ext cx="388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174828A2-0E2F-83F5-DDEA-00232B62EF94}"/>
                    </a:ext>
                  </a:extLst>
                </p14:cNvPr>
                <p14:cNvContentPartPr/>
                <p14:nvPr/>
              </p14:nvContentPartPr>
              <p14:xfrm>
                <a:off x="8178370" y="1912049"/>
                <a:ext cx="624240" cy="2840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174828A2-0E2F-83F5-DDEA-00232B62EF94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169370" y="1903409"/>
                  <a:ext cx="64188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3230210E-E38E-4A5A-9E67-CF1F12C48B2A}"/>
                    </a:ext>
                  </a:extLst>
                </p14:cNvPr>
                <p14:cNvContentPartPr/>
                <p14:nvPr/>
              </p14:nvContentPartPr>
              <p14:xfrm>
                <a:off x="8440090" y="1934009"/>
                <a:ext cx="63720" cy="118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3230210E-E38E-4A5A-9E67-CF1F12C48B2A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431450" y="1925009"/>
                  <a:ext cx="813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A53F3532-3966-4402-372F-C31CD90FF071}"/>
                    </a:ext>
                  </a:extLst>
                </p14:cNvPr>
                <p14:cNvContentPartPr/>
                <p14:nvPr/>
              </p14:nvContentPartPr>
              <p14:xfrm>
                <a:off x="8900890" y="1957409"/>
                <a:ext cx="175320" cy="3042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A53F3532-3966-4402-372F-C31CD90FF071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8891890" y="1948769"/>
                  <a:ext cx="19296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0B322DDD-F80D-60CC-3A9E-BFE80AC6C678}"/>
                    </a:ext>
                  </a:extLst>
                </p14:cNvPr>
                <p14:cNvContentPartPr/>
                <p14:nvPr/>
              </p14:nvContentPartPr>
              <p14:xfrm>
                <a:off x="9212650" y="2044169"/>
                <a:ext cx="201240" cy="529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0B322DDD-F80D-60CC-3A9E-BFE80AC6C678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203650" y="2035169"/>
                  <a:ext cx="2188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CB2BA07E-B505-61B5-9D35-09A8397281C4}"/>
                    </a:ext>
                  </a:extLst>
                </p14:cNvPr>
                <p14:cNvContentPartPr/>
                <p14:nvPr/>
              </p14:nvContentPartPr>
              <p14:xfrm>
                <a:off x="4647490" y="2561129"/>
                <a:ext cx="230760" cy="1692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CB2BA07E-B505-61B5-9D35-09A8397281C4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638490" y="2552489"/>
                  <a:ext cx="2484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C7E0DF24-9D2D-8439-3759-A4DFB38073F0}"/>
                    </a:ext>
                  </a:extLst>
                </p14:cNvPr>
                <p14:cNvContentPartPr/>
                <p14:nvPr/>
              </p14:nvContentPartPr>
              <p14:xfrm>
                <a:off x="5098570" y="2612609"/>
                <a:ext cx="109800" cy="190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C7E0DF24-9D2D-8439-3759-A4DFB38073F0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089930" y="2603969"/>
                  <a:ext cx="1274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F3AE0E3B-E21F-D3E7-4B15-0BBB9A4E7DBF}"/>
                    </a:ext>
                  </a:extLst>
                </p14:cNvPr>
                <p14:cNvContentPartPr/>
                <p14:nvPr/>
              </p14:nvContentPartPr>
              <p14:xfrm>
                <a:off x="5106490" y="2708729"/>
                <a:ext cx="113400" cy="25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F3AE0E3B-E21F-D3E7-4B15-0BBB9A4E7DBF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097490" y="2700089"/>
                  <a:ext cx="1310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56185AC9-7AA9-2BC2-72BD-B3B1152A0777}"/>
                    </a:ext>
                  </a:extLst>
                </p14:cNvPr>
                <p14:cNvContentPartPr/>
                <p14:nvPr/>
              </p14:nvContentPartPr>
              <p14:xfrm>
                <a:off x="5440210" y="2466089"/>
                <a:ext cx="153360" cy="1353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56185AC9-7AA9-2BC2-72BD-B3B1152A0777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431570" y="2457449"/>
                  <a:ext cx="1710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4480BB41-0191-66E2-E839-74110E023DE7}"/>
                    </a:ext>
                  </a:extLst>
                </p14:cNvPr>
                <p14:cNvContentPartPr/>
                <p14:nvPr/>
              </p14:nvContentPartPr>
              <p14:xfrm>
                <a:off x="5636050" y="2466089"/>
                <a:ext cx="166680" cy="774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4480BB41-0191-66E2-E839-74110E023DE7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627410" y="2457449"/>
                  <a:ext cx="1843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6A01EFDD-5867-D83D-0690-608222965372}"/>
                    </a:ext>
                  </a:extLst>
                </p14:cNvPr>
                <p14:cNvContentPartPr/>
                <p14:nvPr/>
              </p14:nvContentPartPr>
              <p14:xfrm>
                <a:off x="5655130" y="2539889"/>
                <a:ext cx="118080" cy="766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6A01EFDD-5867-D83D-0690-608222965372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646130" y="2530889"/>
                  <a:ext cx="1357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0BAE8109-F5ED-8A69-D79E-7AF2F12797DA}"/>
                    </a:ext>
                  </a:extLst>
                </p14:cNvPr>
                <p14:cNvContentPartPr/>
                <p14:nvPr/>
              </p14:nvContentPartPr>
              <p14:xfrm>
                <a:off x="5422930" y="2697569"/>
                <a:ext cx="358560" cy="288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0BAE8109-F5ED-8A69-D79E-7AF2F12797DA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414290" y="2688569"/>
                  <a:ext cx="3762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CE8C46D4-FA29-7C97-7CF8-905A299E055D}"/>
                    </a:ext>
                  </a:extLst>
                </p14:cNvPr>
                <p14:cNvContentPartPr/>
                <p14:nvPr/>
              </p14:nvContentPartPr>
              <p14:xfrm>
                <a:off x="5552530" y="2793329"/>
                <a:ext cx="68040" cy="2098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CE8C46D4-FA29-7C97-7CF8-905A299E055D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543890" y="2784329"/>
                  <a:ext cx="8568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160E0362-B1AB-2DAE-5241-3F6C05045EC4}"/>
                    </a:ext>
                  </a:extLst>
                </p14:cNvPr>
                <p14:cNvContentPartPr/>
                <p14:nvPr/>
              </p14:nvContentPartPr>
              <p14:xfrm>
                <a:off x="5995690" y="2542049"/>
                <a:ext cx="272880" cy="2685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160E0362-B1AB-2DAE-5241-3F6C05045EC4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986690" y="2533049"/>
                  <a:ext cx="29052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F13F3A79-B642-FD5D-8B4C-6F4DF7FE620E}"/>
                    </a:ext>
                  </a:extLst>
                </p14:cNvPr>
                <p14:cNvContentPartPr/>
                <p14:nvPr/>
              </p14:nvContentPartPr>
              <p14:xfrm>
                <a:off x="6065890" y="2703689"/>
                <a:ext cx="102240" cy="36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F13F3A79-B642-FD5D-8B4C-6F4DF7FE620E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057250" y="2694689"/>
                  <a:ext cx="1198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CB093913-7723-56C1-7911-3637C484CDEE}"/>
                    </a:ext>
                  </a:extLst>
                </p14:cNvPr>
                <p14:cNvContentPartPr/>
                <p14:nvPr/>
              </p14:nvContentPartPr>
              <p14:xfrm>
                <a:off x="6350650" y="2477609"/>
                <a:ext cx="44280" cy="709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CB093913-7723-56C1-7911-3637C484CDEE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342010" y="2468609"/>
                  <a:ext cx="619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F1AEF29C-F0E4-B823-0FA2-9F1E28BA91F8}"/>
                    </a:ext>
                  </a:extLst>
                </p14:cNvPr>
                <p14:cNvContentPartPr/>
                <p14:nvPr/>
              </p14:nvContentPartPr>
              <p14:xfrm>
                <a:off x="6440650" y="2603969"/>
                <a:ext cx="174600" cy="1972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F1AEF29C-F0E4-B823-0FA2-9F1E28BA91F8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432010" y="2595329"/>
                  <a:ext cx="1922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E6247BA1-F8B6-0298-C6A0-0E7ADA233BF1}"/>
                    </a:ext>
                  </a:extLst>
                </p14:cNvPr>
                <p14:cNvContentPartPr/>
                <p14:nvPr/>
              </p14:nvContentPartPr>
              <p14:xfrm>
                <a:off x="6820450" y="2590649"/>
                <a:ext cx="145800" cy="19836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E6247BA1-F8B6-0298-C6A0-0E7ADA233BF1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811810" y="2582009"/>
                  <a:ext cx="16344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14F4C0A8-1443-AC43-46DB-9EB56812629D}"/>
                    </a:ext>
                  </a:extLst>
                </p14:cNvPr>
                <p14:cNvContentPartPr/>
                <p14:nvPr/>
              </p14:nvContentPartPr>
              <p14:xfrm>
                <a:off x="6901450" y="2786489"/>
                <a:ext cx="126360" cy="11448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14F4C0A8-1443-AC43-46DB-9EB56812629D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892810" y="2777489"/>
                  <a:ext cx="1440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48D05ADD-1BE2-D660-1B4E-9F6B53E5E37C}"/>
                    </a:ext>
                  </a:extLst>
                </p14:cNvPr>
                <p14:cNvContentPartPr/>
                <p14:nvPr/>
              </p14:nvContentPartPr>
              <p14:xfrm>
                <a:off x="7039690" y="2488409"/>
                <a:ext cx="111240" cy="745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48D05ADD-1BE2-D660-1B4E-9F6B53E5E37C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7031050" y="2479769"/>
                  <a:ext cx="1288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45FAFF55-ED9B-5710-7CC4-7E07F966A18B}"/>
                    </a:ext>
                  </a:extLst>
                </p14:cNvPr>
                <p14:cNvContentPartPr/>
                <p14:nvPr/>
              </p14:nvContentPartPr>
              <p14:xfrm>
                <a:off x="7309690" y="2402729"/>
                <a:ext cx="88920" cy="58788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45FAFF55-ED9B-5710-7CC4-7E07F966A18B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301050" y="2394089"/>
                  <a:ext cx="106560" cy="605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D2D9C5B0-8077-DAC6-3DD5-A4B56B0CB70D}"/>
                  </a:ext>
                </a:extLst>
              </p14:cNvPr>
              <p14:cNvContentPartPr/>
              <p14:nvPr/>
            </p14:nvContentPartPr>
            <p14:xfrm>
              <a:off x="7413730" y="2543129"/>
              <a:ext cx="450720" cy="420480"/>
            </p14:xfrm>
          </p:contentPart>
        </mc:Choice>
        <mc:Fallback xmlns=""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D2D9C5B0-8077-DAC6-3DD5-A4B56B0CB70D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7404730" y="2534129"/>
                <a:ext cx="468360" cy="43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9E9883AA-BF92-47A2-AE94-B1457106A76B}"/>
                  </a:ext>
                </a:extLst>
              </p14:cNvPr>
              <p14:cNvContentPartPr/>
              <p14:nvPr/>
            </p14:nvContentPartPr>
            <p14:xfrm>
              <a:off x="8049490" y="2574449"/>
              <a:ext cx="96840" cy="19368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9E9883AA-BF92-47A2-AE94-B1457106A76B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8040850" y="2565809"/>
                <a:ext cx="11448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28608C27-32BF-2EB5-6FCB-E96ED680CAF5}"/>
                  </a:ext>
                </a:extLst>
              </p14:cNvPr>
              <p14:cNvContentPartPr/>
              <p14:nvPr/>
            </p14:nvContentPartPr>
            <p14:xfrm>
              <a:off x="8226610" y="2600009"/>
              <a:ext cx="171360" cy="12960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28608C27-32BF-2EB5-6FCB-E96ED680CAF5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8217970" y="2591369"/>
                <a:ext cx="18900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0A60C0F3-B228-B3B4-D831-C2F4910526AB}"/>
                  </a:ext>
                </a:extLst>
              </p14:cNvPr>
              <p14:cNvContentPartPr/>
              <p14:nvPr/>
            </p14:nvContentPartPr>
            <p14:xfrm>
              <a:off x="8008450" y="2810609"/>
              <a:ext cx="364680" cy="57240"/>
            </p14:xfrm>
          </p:contentPart>
        </mc:Choice>
        <mc:Fallback xmlns=""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0A60C0F3-B228-B3B4-D831-C2F4910526AB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7999450" y="2801609"/>
                <a:ext cx="38232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5768DB67-2D92-DF10-D3F8-D1107ED7BF89}"/>
                  </a:ext>
                </a:extLst>
              </p14:cNvPr>
              <p14:cNvContentPartPr/>
              <p14:nvPr/>
            </p14:nvContentPartPr>
            <p14:xfrm>
              <a:off x="8108890" y="2939129"/>
              <a:ext cx="205560" cy="81000"/>
            </p14:xfrm>
          </p:contentPart>
        </mc:Choice>
        <mc:Fallback xmlns=""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5768DB67-2D92-DF10-D3F8-D1107ED7BF89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8099890" y="2930489"/>
                <a:ext cx="223200" cy="98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03" name="Group 202">
            <a:extLst>
              <a:ext uri="{FF2B5EF4-FFF2-40B4-BE49-F238E27FC236}">
                <a16:creationId xmlns:a16="http://schemas.microsoft.com/office/drawing/2014/main" id="{E3E67597-7DF3-158F-FFC4-F801C160B5A9}"/>
              </a:ext>
            </a:extLst>
          </p:cNvPr>
          <p:cNvGrpSpPr/>
          <p:nvPr/>
        </p:nvGrpSpPr>
        <p:grpSpPr>
          <a:xfrm>
            <a:off x="8644570" y="2454209"/>
            <a:ext cx="1047240" cy="694080"/>
            <a:chOff x="8644570" y="2454209"/>
            <a:chExt cx="1047240" cy="69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AAFEB6C0-4B43-7E69-5974-A7BCE5040752}"/>
                    </a:ext>
                  </a:extLst>
                </p14:cNvPr>
                <p14:cNvContentPartPr/>
                <p14:nvPr/>
              </p14:nvContentPartPr>
              <p14:xfrm>
                <a:off x="8644570" y="2726369"/>
                <a:ext cx="153720" cy="219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AAFEB6C0-4B43-7E69-5974-A7BCE5040752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635930" y="2717369"/>
                  <a:ext cx="1713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F41CD1E0-90FD-FDA2-EC88-67E19F220BA1}"/>
                    </a:ext>
                  </a:extLst>
                </p14:cNvPr>
                <p14:cNvContentPartPr/>
                <p14:nvPr/>
              </p14:nvContentPartPr>
              <p14:xfrm>
                <a:off x="9064690" y="2524409"/>
                <a:ext cx="17280" cy="17316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F41CD1E0-90FD-FDA2-EC88-67E19F220BA1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9055690" y="2515769"/>
                  <a:ext cx="349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56789C57-B37F-14FB-507D-BCB3B3E40399}"/>
                    </a:ext>
                  </a:extLst>
                </p14:cNvPr>
                <p14:cNvContentPartPr/>
                <p14:nvPr/>
              </p14:nvContentPartPr>
              <p14:xfrm>
                <a:off x="9193930" y="2544929"/>
                <a:ext cx="117000" cy="856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56789C57-B37F-14FB-507D-BCB3B3E40399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9185290" y="2536289"/>
                  <a:ext cx="1346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D407C4AC-31B5-64CE-FBFD-2007368D1357}"/>
                    </a:ext>
                  </a:extLst>
                </p14:cNvPr>
                <p14:cNvContentPartPr/>
                <p14:nvPr/>
              </p14:nvContentPartPr>
              <p14:xfrm>
                <a:off x="9376090" y="2527649"/>
                <a:ext cx="122040" cy="1836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D407C4AC-31B5-64CE-FBFD-2007368D1357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9367450" y="2518649"/>
                  <a:ext cx="1396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80BB7049-B259-2450-16BA-873B6BE2D333}"/>
                    </a:ext>
                  </a:extLst>
                </p14:cNvPr>
                <p14:cNvContentPartPr/>
                <p14:nvPr/>
              </p14:nvContentPartPr>
              <p14:xfrm>
                <a:off x="8963530" y="2767049"/>
                <a:ext cx="539280" cy="489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80BB7049-B259-2450-16BA-873B6BE2D333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8954530" y="2758049"/>
                  <a:ext cx="5569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0991D4B5-0464-2612-CA4E-FF4A40453A68}"/>
                    </a:ext>
                  </a:extLst>
                </p14:cNvPr>
                <p14:cNvContentPartPr/>
                <p14:nvPr/>
              </p14:nvContentPartPr>
              <p14:xfrm>
                <a:off x="9168730" y="2910689"/>
                <a:ext cx="6840" cy="1306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0991D4B5-0464-2612-CA4E-FF4A40453A68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9159730" y="2902049"/>
                  <a:ext cx="244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7282528F-3710-051A-E9FA-EFA2264C6A28}"/>
                    </a:ext>
                  </a:extLst>
                </p14:cNvPr>
                <p14:cNvContentPartPr/>
                <p14:nvPr/>
              </p14:nvContentPartPr>
              <p14:xfrm>
                <a:off x="9049210" y="2873609"/>
                <a:ext cx="202320" cy="14688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7282528F-3710-051A-E9FA-EFA2264C6A28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9040210" y="2864609"/>
                  <a:ext cx="2199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C561D9DD-8737-DCEB-DB7E-996712787920}"/>
                    </a:ext>
                  </a:extLst>
                </p14:cNvPr>
                <p14:cNvContentPartPr/>
                <p14:nvPr/>
              </p14:nvContentPartPr>
              <p14:xfrm>
                <a:off x="9305890" y="2906009"/>
                <a:ext cx="94680" cy="14040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C561D9DD-8737-DCEB-DB7E-996712787920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9297250" y="2897369"/>
                  <a:ext cx="1123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4E7CFA24-E2F7-5A70-2D5E-CB89942C2CDF}"/>
                    </a:ext>
                  </a:extLst>
                </p14:cNvPr>
                <p14:cNvContentPartPr/>
                <p14:nvPr/>
              </p14:nvContentPartPr>
              <p14:xfrm>
                <a:off x="9570850" y="2454209"/>
                <a:ext cx="120960" cy="5356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4E7CFA24-E2F7-5A70-2D5E-CB89942C2CDF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9561850" y="2445209"/>
                  <a:ext cx="138600" cy="55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49E3D65C-F945-D72C-F61B-AB3CAA30C3A2}"/>
                    </a:ext>
                  </a:extLst>
                </p14:cNvPr>
                <p14:cNvContentPartPr/>
                <p14:nvPr/>
              </p14:nvContentPartPr>
              <p14:xfrm>
                <a:off x="9153970" y="2931929"/>
                <a:ext cx="23400" cy="2163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49E3D65C-F945-D72C-F61B-AB3CAA30C3A2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9145330" y="2922929"/>
                  <a:ext cx="41040" cy="23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4F25CCF6-69DB-4396-83C2-65F2E334EAFA}"/>
              </a:ext>
            </a:extLst>
          </p:cNvPr>
          <p:cNvGrpSpPr/>
          <p:nvPr/>
        </p:nvGrpSpPr>
        <p:grpSpPr>
          <a:xfrm>
            <a:off x="10633570" y="2757689"/>
            <a:ext cx="1089360" cy="234000"/>
            <a:chOff x="10633570" y="2757689"/>
            <a:chExt cx="1089360" cy="23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F55A0214-33AA-21DF-4D18-D76E5820FAB6}"/>
                    </a:ext>
                  </a:extLst>
                </p14:cNvPr>
                <p14:cNvContentPartPr/>
                <p14:nvPr/>
              </p14:nvContentPartPr>
              <p14:xfrm>
                <a:off x="10633570" y="2776409"/>
                <a:ext cx="203400" cy="1299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F55A0214-33AA-21DF-4D18-D76E5820FAB6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0624570" y="2767769"/>
                  <a:ext cx="2210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E7A37697-65AC-59D6-BE86-A09E8B78A00A}"/>
                    </a:ext>
                  </a:extLst>
                </p14:cNvPr>
                <p14:cNvContentPartPr/>
                <p14:nvPr/>
              </p14:nvContentPartPr>
              <p14:xfrm>
                <a:off x="11016970" y="2757689"/>
                <a:ext cx="133200" cy="21276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E7A37697-65AC-59D6-BE86-A09E8B78A00A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1007970" y="2749049"/>
                  <a:ext cx="15084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45C912A4-612E-E48F-C82B-18EB10B73C32}"/>
                    </a:ext>
                  </a:extLst>
                </p14:cNvPr>
                <p14:cNvContentPartPr/>
                <p14:nvPr/>
              </p14:nvContentPartPr>
              <p14:xfrm>
                <a:off x="11190130" y="2774249"/>
                <a:ext cx="155880" cy="19188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45C912A4-612E-E48F-C82B-18EB10B73C32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1181490" y="2765249"/>
                  <a:ext cx="1735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FEC04FC1-B4E8-2F91-9C82-355623C3CA0C}"/>
                    </a:ext>
                  </a:extLst>
                </p14:cNvPr>
                <p14:cNvContentPartPr/>
                <p14:nvPr/>
              </p14:nvContentPartPr>
              <p14:xfrm>
                <a:off x="11497570" y="2784689"/>
                <a:ext cx="225360" cy="20700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FEC04FC1-B4E8-2F91-9C82-355623C3CA0C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1488570" y="2775689"/>
                  <a:ext cx="243000" cy="22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B6BBAC11-14FA-21A6-18A8-C9F131DD19FE}"/>
              </a:ext>
            </a:extLst>
          </p:cNvPr>
          <p:cNvGrpSpPr/>
          <p:nvPr/>
        </p:nvGrpSpPr>
        <p:grpSpPr>
          <a:xfrm>
            <a:off x="10709890" y="3183929"/>
            <a:ext cx="1158840" cy="355680"/>
            <a:chOff x="10709890" y="3183929"/>
            <a:chExt cx="1158840" cy="35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9EFB67EA-827B-714C-20D7-FA8159CAA3AB}"/>
                    </a:ext>
                  </a:extLst>
                </p14:cNvPr>
                <p14:cNvContentPartPr/>
                <p14:nvPr/>
              </p14:nvContentPartPr>
              <p14:xfrm>
                <a:off x="10709890" y="3183929"/>
                <a:ext cx="105120" cy="22716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9EFB67EA-827B-714C-20D7-FA8159CAA3AB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0701250" y="3175289"/>
                  <a:ext cx="12276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8E7D952D-2466-B8EC-E8AF-9045049F17E3}"/>
                    </a:ext>
                  </a:extLst>
                </p14:cNvPr>
                <p14:cNvContentPartPr/>
                <p14:nvPr/>
              </p14:nvContentPartPr>
              <p14:xfrm>
                <a:off x="10839130" y="3290489"/>
                <a:ext cx="123120" cy="1044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8E7D952D-2466-B8EC-E8AF-9045049F17E3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0830490" y="3281489"/>
                  <a:ext cx="1407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47721D63-227B-F4AF-0A0C-C6CFEA982C66}"/>
                    </a:ext>
                  </a:extLst>
                </p14:cNvPr>
                <p14:cNvContentPartPr/>
                <p14:nvPr/>
              </p14:nvContentPartPr>
              <p14:xfrm>
                <a:off x="10880890" y="3232889"/>
                <a:ext cx="217440" cy="19584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47721D63-227B-F4AF-0A0C-C6CFEA982C66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0872250" y="3224249"/>
                  <a:ext cx="23508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149F0A00-081D-3F1D-1300-51AF2AF55D6F}"/>
                    </a:ext>
                  </a:extLst>
                </p14:cNvPr>
                <p14:cNvContentPartPr/>
                <p14:nvPr/>
              </p14:nvContentPartPr>
              <p14:xfrm>
                <a:off x="11140090" y="3460049"/>
                <a:ext cx="113760" cy="7956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149F0A00-081D-3F1D-1300-51AF2AF55D6F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1131090" y="3451409"/>
                  <a:ext cx="1314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A26F1973-ADB1-B0A5-EFFC-C88C3BCD3B4B}"/>
                    </a:ext>
                  </a:extLst>
                </p14:cNvPr>
                <p14:cNvContentPartPr/>
                <p14:nvPr/>
              </p14:nvContentPartPr>
              <p14:xfrm>
                <a:off x="11395330" y="3300569"/>
                <a:ext cx="120600" cy="14256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A26F1973-ADB1-B0A5-EFFC-C88C3BCD3B4B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1386690" y="3291929"/>
                  <a:ext cx="1382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60CB689B-2115-D0B0-12A5-0662E9760E94}"/>
                    </a:ext>
                  </a:extLst>
                </p14:cNvPr>
                <p14:cNvContentPartPr/>
                <p14:nvPr/>
              </p14:nvContentPartPr>
              <p14:xfrm>
                <a:off x="11572450" y="3293369"/>
                <a:ext cx="189360" cy="1036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60CB689B-2115-D0B0-12A5-0662E9760E94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1563810" y="3284369"/>
                  <a:ext cx="2070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A7BD7734-3131-4906-171E-53F51BBFC197}"/>
                    </a:ext>
                  </a:extLst>
                </p14:cNvPr>
                <p14:cNvContentPartPr/>
                <p14:nvPr/>
              </p14:nvContentPartPr>
              <p14:xfrm>
                <a:off x="11827690" y="3240089"/>
                <a:ext cx="41040" cy="21924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A7BD7734-3131-4906-171E-53F51BBFC197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1819050" y="3231089"/>
                  <a:ext cx="58680" cy="23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B470E95B-322F-7F65-FA4E-F8E2344BB03D}"/>
              </a:ext>
            </a:extLst>
          </p:cNvPr>
          <p:cNvGrpSpPr/>
          <p:nvPr/>
        </p:nvGrpSpPr>
        <p:grpSpPr>
          <a:xfrm>
            <a:off x="5499250" y="5944262"/>
            <a:ext cx="802080" cy="321120"/>
            <a:chOff x="5499250" y="5944262"/>
            <a:chExt cx="802080" cy="32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F38A67B7-0F64-6766-AF7C-C04DB6A3CAAB}"/>
                    </a:ext>
                  </a:extLst>
                </p14:cNvPr>
                <p14:cNvContentPartPr/>
                <p14:nvPr/>
              </p14:nvContentPartPr>
              <p14:xfrm>
                <a:off x="5499250" y="6016622"/>
                <a:ext cx="212760" cy="23040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F38A67B7-0F64-6766-AF7C-C04DB6A3CAAB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5490610" y="6007622"/>
                  <a:ext cx="23040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F34442B0-972C-268D-021D-CCD7C1694B1C}"/>
                    </a:ext>
                  </a:extLst>
                </p14:cNvPr>
                <p14:cNvContentPartPr/>
                <p14:nvPr/>
              </p14:nvContentPartPr>
              <p14:xfrm>
                <a:off x="5812090" y="6012662"/>
                <a:ext cx="142200" cy="25272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F34442B0-972C-268D-021D-CCD7C1694B1C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5803450" y="6003662"/>
                  <a:ext cx="15984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B6DAFCE9-EB53-1C6E-81E3-8C4EDE2ADADD}"/>
                    </a:ext>
                  </a:extLst>
                </p14:cNvPr>
                <p14:cNvContentPartPr/>
                <p14:nvPr/>
              </p14:nvContentPartPr>
              <p14:xfrm>
                <a:off x="6211690" y="5966942"/>
                <a:ext cx="44280" cy="25092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B6DAFCE9-EB53-1C6E-81E3-8C4EDE2ADADD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6203050" y="5958302"/>
                  <a:ext cx="6192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EE32B748-92A4-B3E4-7D6B-56FF99222599}"/>
                    </a:ext>
                  </a:extLst>
                </p14:cNvPr>
                <p14:cNvContentPartPr/>
                <p14:nvPr/>
              </p14:nvContentPartPr>
              <p14:xfrm>
                <a:off x="6088570" y="5944262"/>
                <a:ext cx="212760" cy="17028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EE32B748-92A4-B3E4-7D6B-56FF99222599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6079570" y="5935622"/>
                  <a:ext cx="230400" cy="18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AA0958A8-F402-0FE3-7DA4-F331191B88BA}"/>
              </a:ext>
            </a:extLst>
          </p:cNvPr>
          <p:cNvGrpSpPr/>
          <p:nvPr/>
        </p:nvGrpSpPr>
        <p:grpSpPr>
          <a:xfrm>
            <a:off x="6610930" y="5950382"/>
            <a:ext cx="726120" cy="327600"/>
            <a:chOff x="6610930" y="5950382"/>
            <a:chExt cx="726120" cy="32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5588061F-1C98-2C65-D9BA-6560C5B77840}"/>
                    </a:ext>
                  </a:extLst>
                </p14:cNvPr>
                <p14:cNvContentPartPr/>
                <p14:nvPr/>
              </p14:nvContentPartPr>
              <p14:xfrm>
                <a:off x="6610930" y="5950382"/>
                <a:ext cx="167760" cy="30312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5588061F-1C98-2C65-D9BA-6560C5B77840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6601930" y="5941382"/>
                  <a:ext cx="18540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07DC7B43-2212-80B1-4653-DA8041A26402}"/>
                    </a:ext>
                  </a:extLst>
                </p14:cNvPr>
                <p14:cNvContentPartPr/>
                <p14:nvPr/>
              </p14:nvContentPartPr>
              <p14:xfrm>
                <a:off x="6880570" y="5955782"/>
                <a:ext cx="179640" cy="32220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07DC7B43-2212-80B1-4653-DA8041A26402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6871930" y="5947142"/>
                  <a:ext cx="19728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38831556-B076-0E7B-59A5-D99E45F4AE51}"/>
                    </a:ext>
                  </a:extLst>
                </p14:cNvPr>
                <p14:cNvContentPartPr/>
                <p14:nvPr/>
              </p14:nvContentPartPr>
              <p14:xfrm>
                <a:off x="7135450" y="5975942"/>
                <a:ext cx="201600" cy="29484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38831556-B076-0E7B-59A5-D99E45F4AE51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7126450" y="5967302"/>
                  <a:ext cx="219240" cy="312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F66561C-F35D-D799-56E4-2866E24CAEF1}"/>
                  </a:ext>
                </a:extLst>
              </p14:cNvPr>
              <p14:cNvContentPartPr/>
              <p14:nvPr/>
            </p14:nvContentPartPr>
            <p14:xfrm>
              <a:off x="4841170" y="827222"/>
              <a:ext cx="667080" cy="4575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F66561C-F35D-D799-56E4-2866E24CAEF1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4805530" y="755582"/>
                <a:ext cx="738720" cy="60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038E206-4206-510E-6C0C-915B0E8BE1C4}"/>
                  </a:ext>
                </a:extLst>
              </p14:cNvPr>
              <p14:cNvContentPartPr/>
              <p14:nvPr/>
            </p14:nvContentPartPr>
            <p14:xfrm>
              <a:off x="350890" y="3201062"/>
              <a:ext cx="725760" cy="1638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038E206-4206-510E-6C0C-915B0E8BE1C4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342250" y="3192422"/>
                <a:ext cx="743400" cy="181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31" name="Group 230">
            <a:extLst>
              <a:ext uri="{FF2B5EF4-FFF2-40B4-BE49-F238E27FC236}">
                <a16:creationId xmlns:a16="http://schemas.microsoft.com/office/drawing/2014/main" id="{DC11EBEA-762D-2C34-4066-576DFACF9922}"/>
              </a:ext>
            </a:extLst>
          </p:cNvPr>
          <p:cNvGrpSpPr/>
          <p:nvPr/>
        </p:nvGrpSpPr>
        <p:grpSpPr>
          <a:xfrm>
            <a:off x="1189330" y="3009542"/>
            <a:ext cx="2461680" cy="574200"/>
            <a:chOff x="1189330" y="3009542"/>
            <a:chExt cx="2461680" cy="57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D6C075B-F561-D20E-DEC7-472CD3E8DBCD}"/>
                    </a:ext>
                  </a:extLst>
                </p14:cNvPr>
                <p14:cNvContentPartPr/>
                <p14:nvPr/>
              </p14:nvContentPartPr>
              <p14:xfrm>
                <a:off x="1189330" y="3154982"/>
                <a:ext cx="637560" cy="3567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D6C075B-F561-D20E-DEC7-472CD3E8DBCD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180690" y="3145982"/>
                  <a:ext cx="65520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91AD38A-1019-2AB0-6E6F-F172705C3F27}"/>
                    </a:ext>
                  </a:extLst>
                </p14:cNvPr>
                <p14:cNvContentPartPr/>
                <p14:nvPr/>
              </p14:nvContentPartPr>
              <p14:xfrm>
                <a:off x="1629610" y="3044102"/>
                <a:ext cx="25920" cy="104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91AD38A-1019-2AB0-6E6F-F172705C3F27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620970" y="3035462"/>
                  <a:ext cx="435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078EE637-7B31-0810-1452-03B13694CF87}"/>
                    </a:ext>
                  </a:extLst>
                </p14:cNvPr>
                <p14:cNvContentPartPr/>
                <p14:nvPr/>
              </p14:nvContentPartPr>
              <p14:xfrm>
                <a:off x="1945690" y="3009542"/>
                <a:ext cx="1705320" cy="57420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078EE637-7B31-0810-1452-03B13694CF87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936690" y="3000542"/>
                  <a:ext cx="1722960" cy="59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3C5BA7FD-421B-0074-1F36-3F8DD750F47B}"/>
                    </a:ext>
                  </a:extLst>
                </p14:cNvPr>
                <p14:cNvContentPartPr/>
                <p14:nvPr/>
              </p14:nvContentPartPr>
              <p14:xfrm>
                <a:off x="3390370" y="3097382"/>
                <a:ext cx="52560" cy="468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3C5BA7FD-421B-0074-1F36-3F8DD750F47B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3381730" y="3088742"/>
                  <a:ext cx="702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C516455E-09AD-EDFC-825D-7BBB5B040E70}"/>
                    </a:ext>
                  </a:extLst>
                </p14:cNvPr>
                <p14:cNvContentPartPr/>
                <p14:nvPr/>
              </p14:nvContentPartPr>
              <p14:xfrm>
                <a:off x="3120730" y="3066782"/>
                <a:ext cx="186480" cy="4644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C516455E-09AD-EDFC-825D-7BBB5B040E70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3112090" y="3058142"/>
                  <a:ext cx="204120" cy="64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4">
            <p14:nvContentPartPr>
              <p14:cNvPr id="232" name="Ink 231">
                <a:extLst>
                  <a:ext uri="{FF2B5EF4-FFF2-40B4-BE49-F238E27FC236}">
                    <a16:creationId xmlns:a16="http://schemas.microsoft.com/office/drawing/2014/main" id="{6310E52D-23EE-420D-9423-A49A17E59170}"/>
                  </a:ext>
                </a:extLst>
              </p14:cNvPr>
              <p14:cNvContentPartPr/>
              <p14:nvPr/>
            </p14:nvContentPartPr>
            <p14:xfrm>
              <a:off x="403090" y="3436502"/>
              <a:ext cx="581040" cy="403200"/>
            </p14:xfrm>
          </p:contentPart>
        </mc:Choice>
        <mc:Fallback xmlns="">
          <p:pic>
            <p:nvPicPr>
              <p:cNvPr id="232" name="Ink 231">
                <a:extLst>
                  <a:ext uri="{FF2B5EF4-FFF2-40B4-BE49-F238E27FC236}">
                    <a16:creationId xmlns:a16="http://schemas.microsoft.com/office/drawing/2014/main" id="{6310E52D-23EE-420D-9423-A49A17E59170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394090" y="3427862"/>
                <a:ext cx="598680" cy="42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6">
            <p14:nvContentPartPr>
              <p14:cNvPr id="233" name="Ink 232">
                <a:extLst>
                  <a:ext uri="{FF2B5EF4-FFF2-40B4-BE49-F238E27FC236}">
                    <a16:creationId xmlns:a16="http://schemas.microsoft.com/office/drawing/2014/main" id="{CF16FD2D-6DE3-204F-79CD-E15AE4DD424D}"/>
                  </a:ext>
                </a:extLst>
              </p14:cNvPr>
              <p14:cNvContentPartPr/>
              <p14:nvPr/>
            </p14:nvContentPartPr>
            <p14:xfrm>
              <a:off x="1191130" y="3438302"/>
              <a:ext cx="977760" cy="572760"/>
            </p14:xfrm>
          </p:contentPart>
        </mc:Choice>
        <mc:Fallback xmlns="">
          <p:pic>
            <p:nvPicPr>
              <p:cNvPr id="233" name="Ink 232">
                <a:extLst>
                  <a:ext uri="{FF2B5EF4-FFF2-40B4-BE49-F238E27FC236}">
                    <a16:creationId xmlns:a16="http://schemas.microsoft.com/office/drawing/2014/main" id="{CF16FD2D-6DE3-204F-79CD-E15AE4DD424D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1182490" y="3429662"/>
                <a:ext cx="995400" cy="59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8">
            <p14:nvContentPartPr>
              <p14:cNvPr id="235" name="Ink 234">
                <a:extLst>
                  <a:ext uri="{FF2B5EF4-FFF2-40B4-BE49-F238E27FC236}">
                    <a16:creationId xmlns:a16="http://schemas.microsoft.com/office/drawing/2014/main" id="{743AEA17-8AAE-E3E5-ACC8-FD0DDDE3FF23}"/>
                  </a:ext>
                </a:extLst>
              </p14:cNvPr>
              <p14:cNvContentPartPr/>
              <p14:nvPr/>
            </p14:nvContentPartPr>
            <p14:xfrm>
              <a:off x="3293530" y="3535862"/>
              <a:ext cx="36360" cy="10440"/>
            </p14:xfrm>
          </p:contentPart>
        </mc:Choice>
        <mc:Fallback xmlns="">
          <p:pic>
            <p:nvPicPr>
              <p:cNvPr id="235" name="Ink 234">
                <a:extLst>
                  <a:ext uri="{FF2B5EF4-FFF2-40B4-BE49-F238E27FC236}">
                    <a16:creationId xmlns:a16="http://schemas.microsoft.com/office/drawing/2014/main" id="{743AEA17-8AAE-E3E5-ACC8-FD0DDDE3FF23}"/>
                  </a:ext>
                </a:extLst>
              </p:cNvPr>
              <p:cNvPicPr/>
              <p:nvPr/>
            </p:nvPicPr>
            <p:blipFill>
              <a:blip r:embed="rId369"/>
              <a:stretch>
                <a:fillRect/>
              </a:stretch>
            </p:blipFill>
            <p:spPr>
              <a:xfrm>
                <a:off x="3284890" y="3526862"/>
                <a:ext cx="54000" cy="2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39" name="Group 238">
            <a:extLst>
              <a:ext uri="{FF2B5EF4-FFF2-40B4-BE49-F238E27FC236}">
                <a16:creationId xmlns:a16="http://schemas.microsoft.com/office/drawing/2014/main" id="{871B22D8-B082-2145-3FCD-2C1EDD4B8D8A}"/>
              </a:ext>
            </a:extLst>
          </p:cNvPr>
          <p:cNvGrpSpPr/>
          <p:nvPr/>
        </p:nvGrpSpPr>
        <p:grpSpPr>
          <a:xfrm>
            <a:off x="2406490" y="3366662"/>
            <a:ext cx="1259280" cy="405720"/>
            <a:chOff x="2406490" y="3366662"/>
            <a:chExt cx="1259280" cy="40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1749C617-332B-618F-30B7-51CB5500ED46}"/>
                    </a:ext>
                  </a:extLst>
                </p14:cNvPr>
                <p14:cNvContentPartPr/>
                <p14:nvPr/>
              </p14:nvContentPartPr>
              <p14:xfrm>
                <a:off x="2406490" y="3445502"/>
                <a:ext cx="1259280" cy="32688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1749C617-332B-618F-30B7-51CB5500ED46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2397850" y="3436862"/>
                  <a:ext cx="127692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55CA6DE4-CF48-D23C-DEFB-7B8ED9601B74}"/>
                    </a:ext>
                  </a:extLst>
                </p14:cNvPr>
                <p14:cNvContentPartPr/>
                <p14:nvPr/>
              </p14:nvContentPartPr>
              <p14:xfrm>
                <a:off x="3522130" y="3366662"/>
                <a:ext cx="97200" cy="4032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55CA6DE4-CF48-D23C-DEFB-7B8ED9601B74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3513130" y="3357662"/>
                  <a:ext cx="114840" cy="57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74115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FCDDFB-4341-D692-8E4B-2257D04AC3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5555" y="35110"/>
            <a:ext cx="6207458" cy="682289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7AB3B8FA-3711-73F4-BBB6-F74E9A3EEC3A}"/>
              </a:ext>
            </a:extLst>
          </p:cNvPr>
          <p:cNvGrpSpPr/>
          <p:nvPr/>
        </p:nvGrpSpPr>
        <p:grpSpPr>
          <a:xfrm>
            <a:off x="7086130" y="868982"/>
            <a:ext cx="1010520" cy="601560"/>
            <a:chOff x="7086130" y="868982"/>
            <a:chExt cx="1010520" cy="60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A5E2285F-FCDA-E600-AA9E-4F20F14184E2}"/>
                    </a:ext>
                  </a:extLst>
                </p14:cNvPr>
                <p14:cNvContentPartPr/>
                <p14:nvPr/>
              </p14:nvContentPartPr>
              <p14:xfrm>
                <a:off x="7437130" y="1122062"/>
                <a:ext cx="165960" cy="3484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A5E2285F-FCDA-E600-AA9E-4F20F14184E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428490" y="1113062"/>
                  <a:ext cx="18360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EE462BF-0FC0-2547-4FE3-0A473DE032E4}"/>
                    </a:ext>
                  </a:extLst>
                </p14:cNvPr>
                <p14:cNvContentPartPr/>
                <p14:nvPr/>
              </p14:nvContentPartPr>
              <p14:xfrm>
                <a:off x="7166770" y="885182"/>
                <a:ext cx="43560" cy="2156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EE462BF-0FC0-2547-4FE3-0A473DE032E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158130" y="876542"/>
                  <a:ext cx="6120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AF67C40-65AF-8A14-15C0-648215F29F0C}"/>
                    </a:ext>
                  </a:extLst>
                </p14:cNvPr>
                <p14:cNvContentPartPr/>
                <p14:nvPr/>
              </p14:nvContentPartPr>
              <p14:xfrm>
                <a:off x="7086130" y="896342"/>
                <a:ext cx="283680" cy="118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6AF67C40-65AF-8A14-15C0-648215F29F0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077130" y="887702"/>
                  <a:ext cx="3013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E0CBA77-D6F7-DFFB-1E21-527676404988}"/>
                    </a:ext>
                  </a:extLst>
                </p14:cNvPr>
                <p14:cNvContentPartPr/>
                <p14:nvPr/>
              </p14:nvContentPartPr>
              <p14:xfrm>
                <a:off x="7266850" y="1096862"/>
                <a:ext cx="144360" cy="946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E0CBA77-D6F7-DFFB-1E21-52767640498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257850" y="1087862"/>
                  <a:ext cx="1620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0E6AAA6-A897-CEA1-12F5-B6C1F28DABBF}"/>
                    </a:ext>
                  </a:extLst>
                </p14:cNvPr>
                <p14:cNvContentPartPr/>
                <p14:nvPr/>
              </p14:nvContentPartPr>
              <p14:xfrm>
                <a:off x="7553050" y="1019822"/>
                <a:ext cx="83520" cy="226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0E6AAA6-A897-CEA1-12F5-B6C1F28DABB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544410" y="1010822"/>
                  <a:ext cx="1011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2F962FC-A4BB-787D-DE00-B84B12E839A8}"/>
                    </a:ext>
                  </a:extLst>
                </p14:cNvPr>
                <p14:cNvContentPartPr/>
                <p14:nvPr/>
              </p14:nvContentPartPr>
              <p14:xfrm>
                <a:off x="7593370" y="1100102"/>
                <a:ext cx="61560" cy="248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2F962FC-A4BB-787D-DE00-B84B12E839A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584370" y="1091102"/>
                  <a:ext cx="792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263AFCC-45CF-13E9-55ED-FFE7C0429103}"/>
                    </a:ext>
                  </a:extLst>
                </p14:cNvPr>
                <p14:cNvContentPartPr/>
                <p14:nvPr/>
              </p14:nvContentPartPr>
              <p14:xfrm>
                <a:off x="7861210" y="896702"/>
                <a:ext cx="17280" cy="2440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263AFCC-45CF-13E9-55ED-FFE7C042910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852570" y="888062"/>
                  <a:ext cx="3492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1BE01B0-28D9-254A-0394-0E18FFD5FF23}"/>
                    </a:ext>
                  </a:extLst>
                </p14:cNvPr>
                <p14:cNvContentPartPr/>
                <p14:nvPr/>
              </p14:nvContentPartPr>
              <p14:xfrm>
                <a:off x="7775170" y="868982"/>
                <a:ext cx="301320" cy="259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1BE01B0-28D9-254A-0394-0E18FFD5FF2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766170" y="860342"/>
                  <a:ext cx="3189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53F202C-FAF4-BB5C-2899-583B16F9ECCA}"/>
                    </a:ext>
                  </a:extLst>
                </p14:cNvPr>
                <p14:cNvContentPartPr/>
                <p14:nvPr/>
              </p14:nvContentPartPr>
              <p14:xfrm>
                <a:off x="7976050" y="1088942"/>
                <a:ext cx="120600" cy="231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53F202C-FAF4-BB5C-2899-583B16F9ECC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967050" y="1080302"/>
                  <a:ext cx="138240" cy="249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023CF2E-D3EA-A31C-9298-504F3EC6A52B}"/>
                  </a:ext>
                </a:extLst>
              </p14:cNvPr>
              <p14:cNvContentPartPr/>
              <p14:nvPr/>
            </p14:nvContentPartPr>
            <p14:xfrm>
              <a:off x="8212210" y="2248502"/>
              <a:ext cx="174600" cy="669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023CF2E-D3EA-A31C-9298-504F3EC6A52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176210" y="2176862"/>
                <a:ext cx="24624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FCB1B7C-6CF9-0B81-1D13-1441D70A5D5E}"/>
                  </a:ext>
                </a:extLst>
              </p14:cNvPr>
              <p14:cNvContentPartPr/>
              <p14:nvPr/>
            </p14:nvContentPartPr>
            <p14:xfrm>
              <a:off x="8247490" y="1852502"/>
              <a:ext cx="167400" cy="536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FCB1B7C-6CF9-0B81-1D13-1441D70A5D5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211850" y="1780862"/>
                <a:ext cx="23904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A24D7E07-C21F-375C-DFCC-A6A95AE99DE2}"/>
                  </a:ext>
                </a:extLst>
              </p14:cNvPr>
              <p14:cNvContentPartPr/>
              <p14:nvPr/>
            </p14:nvContentPartPr>
            <p14:xfrm>
              <a:off x="10303090" y="2085782"/>
              <a:ext cx="257760" cy="1497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A24D7E07-C21F-375C-DFCC-A6A95AE99DE2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0294450" y="2077142"/>
                <a:ext cx="275400" cy="167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22E83279-4156-5B9F-3B7F-C005D2A79E03}"/>
              </a:ext>
            </a:extLst>
          </p:cNvPr>
          <p:cNvGrpSpPr/>
          <p:nvPr/>
        </p:nvGrpSpPr>
        <p:grpSpPr>
          <a:xfrm>
            <a:off x="10728250" y="1987142"/>
            <a:ext cx="565920" cy="284040"/>
            <a:chOff x="10728250" y="1987142"/>
            <a:chExt cx="565920" cy="28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B72863F-C800-7941-7B16-22E7F028235E}"/>
                    </a:ext>
                  </a:extLst>
                </p14:cNvPr>
                <p14:cNvContentPartPr/>
                <p14:nvPr/>
              </p14:nvContentPartPr>
              <p14:xfrm>
                <a:off x="10728250" y="2106662"/>
                <a:ext cx="185040" cy="601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B72863F-C800-7941-7B16-22E7F028235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719250" y="2097662"/>
                  <a:ext cx="2026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AA33FA2-030D-67EB-E8B2-156B92A246FA}"/>
                    </a:ext>
                  </a:extLst>
                </p14:cNvPr>
                <p14:cNvContentPartPr/>
                <p14:nvPr/>
              </p14:nvContentPartPr>
              <p14:xfrm>
                <a:off x="11024530" y="1987142"/>
                <a:ext cx="269640" cy="2840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AA33FA2-030D-67EB-E8B2-156B92A246F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1015890" y="1978142"/>
                  <a:ext cx="287280" cy="301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F72FA0D-4074-49FF-731B-0DD8E6399586}"/>
                  </a:ext>
                </a:extLst>
              </p14:cNvPr>
              <p14:cNvContentPartPr/>
              <p14:nvPr/>
            </p14:nvContentPartPr>
            <p14:xfrm>
              <a:off x="11327650" y="1825862"/>
              <a:ext cx="192960" cy="1792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F72FA0D-4074-49FF-731B-0DD8E6399586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1319010" y="1816862"/>
                <a:ext cx="210600" cy="196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62E2A9F1-A662-B7D3-9675-3294DA534CCA}"/>
              </a:ext>
            </a:extLst>
          </p:cNvPr>
          <p:cNvGrpSpPr/>
          <p:nvPr/>
        </p:nvGrpSpPr>
        <p:grpSpPr>
          <a:xfrm>
            <a:off x="8652130" y="1788062"/>
            <a:ext cx="860040" cy="226080"/>
            <a:chOff x="8652130" y="1788062"/>
            <a:chExt cx="860040" cy="22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B88CBB6-BC02-37A3-D65B-7A953F71D134}"/>
                    </a:ext>
                  </a:extLst>
                </p14:cNvPr>
                <p14:cNvContentPartPr/>
                <p14:nvPr/>
              </p14:nvContentPartPr>
              <p14:xfrm>
                <a:off x="8652130" y="1789142"/>
                <a:ext cx="237240" cy="1202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B88CBB6-BC02-37A3-D65B-7A953F71D13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643130" y="1780502"/>
                  <a:ext cx="2548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AA6B58A-5217-659F-39A0-B90F633085F4}"/>
                    </a:ext>
                  </a:extLst>
                </p14:cNvPr>
                <p14:cNvContentPartPr/>
                <p14:nvPr/>
              </p14:nvContentPartPr>
              <p14:xfrm>
                <a:off x="8983330" y="1848542"/>
                <a:ext cx="108000" cy="57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AA6B58A-5217-659F-39A0-B90F633085F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974330" y="1839902"/>
                  <a:ext cx="1256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2925FD5-4C52-6E7F-CFCA-98A0F03EE7FE}"/>
                    </a:ext>
                  </a:extLst>
                </p14:cNvPr>
                <p14:cNvContentPartPr/>
                <p14:nvPr/>
              </p14:nvContentPartPr>
              <p14:xfrm>
                <a:off x="8980090" y="1901822"/>
                <a:ext cx="142200" cy="75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2925FD5-4C52-6E7F-CFCA-98A0F03EE7F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971450" y="1893182"/>
                  <a:ext cx="1598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ED498CD-CAB4-599F-3C59-9B8F7262A6D3}"/>
                    </a:ext>
                  </a:extLst>
                </p14:cNvPr>
                <p14:cNvContentPartPr/>
                <p14:nvPr/>
              </p14:nvContentPartPr>
              <p14:xfrm>
                <a:off x="9232090" y="1788062"/>
                <a:ext cx="50760" cy="2239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ED498CD-CAB4-599F-3C59-9B8F7262A6D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223450" y="1779062"/>
                  <a:ext cx="6840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05052A7-F273-DE97-D0C2-27C59EAFDB72}"/>
                    </a:ext>
                  </a:extLst>
                </p14:cNvPr>
                <p14:cNvContentPartPr/>
                <p14:nvPr/>
              </p14:nvContentPartPr>
              <p14:xfrm>
                <a:off x="9317770" y="1795622"/>
                <a:ext cx="194400" cy="2185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05052A7-F273-DE97-D0C2-27C59EAFDB7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308770" y="1786622"/>
                  <a:ext cx="212040" cy="23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4CA943D-EDA0-4FA8-51AA-99CC0905CE02}"/>
              </a:ext>
            </a:extLst>
          </p:cNvPr>
          <p:cNvGrpSpPr/>
          <p:nvPr/>
        </p:nvGrpSpPr>
        <p:grpSpPr>
          <a:xfrm>
            <a:off x="8554930" y="2264702"/>
            <a:ext cx="740160" cy="272520"/>
            <a:chOff x="8554930" y="2264702"/>
            <a:chExt cx="740160" cy="27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09BF8A1-7320-E94B-23A0-0DDB9D0BB62B}"/>
                    </a:ext>
                  </a:extLst>
                </p14:cNvPr>
                <p14:cNvContentPartPr/>
                <p14:nvPr/>
              </p14:nvContentPartPr>
              <p14:xfrm>
                <a:off x="8554930" y="2264702"/>
                <a:ext cx="144720" cy="979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09BF8A1-7320-E94B-23A0-0DDB9D0BB62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546290" y="2255702"/>
                  <a:ext cx="1623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BD6730E-F24E-2228-F47D-30C39ECB7921}"/>
                    </a:ext>
                  </a:extLst>
                </p14:cNvPr>
                <p14:cNvContentPartPr/>
                <p14:nvPr/>
              </p14:nvContentPartPr>
              <p14:xfrm>
                <a:off x="8825290" y="2316182"/>
                <a:ext cx="52200" cy="75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BD6730E-F24E-2228-F47D-30C39ECB792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816650" y="2307542"/>
                  <a:ext cx="698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5943EC0-6F04-006C-0551-582EDB6EA872}"/>
                    </a:ext>
                  </a:extLst>
                </p14:cNvPr>
                <p14:cNvContentPartPr/>
                <p14:nvPr/>
              </p14:nvContentPartPr>
              <p14:xfrm>
                <a:off x="8835730" y="2342822"/>
                <a:ext cx="111240" cy="108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5943EC0-6F04-006C-0551-582EDB6EA87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826730" y="2334182"/>
                  <a:ext cx="1288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F22BAF0-F07C-1A58-75FF-496493095C50}"/>
                    </a:ext>
                  </a:extLst>
                </p14:cNvPr>
                <p14:cNvContentPartPr/>
                <p14:nvPr/>
              </p14:nvContentPartPr>
              <p14:xfrm>
                <a:off x="9004210" y="2285582"/>
                <a:ext cx="83520" cy="2516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F22BAF0-F07C-1A58-75FF-496493095C5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995210" y="2276942"/>
                  <a:ext cx="10116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C4DB0E6-666A-3225-1A7C-F0E2265E5B4B}"/>
                    </a:ext>
                  </a:extLst>
                </p14:cNvPr>
                <p14:cNvContentPartPr/>
                <p14:nvPr/>
              </p14:nvContentPartPr>
              <p14:xfrm>
                <a:off x="9104290" y="2337422"/>
                <a:ext cx="190800" cy="1659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C4DB0E6-666A-3225-1A7C-F0E2265E5B4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095650" y="2328422"/>
                  <a:ext cx="208440" cy="183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94827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C1C895C0-41BA-3D33-B687-BBB2B26650BF}"/>
              </a:ext>
            </a:extLst>
          </p:cNvPr>
          <p:cNvGrpSpPr/>
          <p:nvPr/>
        </p:nvGrpSpPr>
        <p:grpSpPr>
          <a:xfrm>
            <a:off x="945610" y="166769"/>
            <a:ext cx="2274120" cy="596160"/>
            <a:chOff x="945610" y="166769"/>
            <a:chExt cx="2274120" cy="59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B3414174-61DA-F3AF-ED14-90F30FDFCDF7}"/>
                    </a:ext>
                  </a:extLst>
                </p14:cNvPr>
                <p14:cNvContentPartPr/>
                <p14:nvPr/>
              </p14:nvContentPartPr>
              <p14:xfrm>
                <a:off x="945610" y="225089"/>
                <a:ext cx="1244160" cy="3736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B3414174-61DA-F3AF-ED14-90F30FDFCDF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36970" y="216449"/>
                  <a:ext cx="126180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68A0EC91-1D3B-C1DD-10F1-051097FAC338}"/>
                    </a:ext>
                  </a:extLst>
                </p14:cNvPr>
                <p14:cNvContentPartPr/>
                <p14:nvPr/>
              </p14:nvContentPartPr>
              <p14:xfrm>
                <a:off x="2418010" y="166769"/>
                <a:ext cx="801720" cy="5961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68A0EC91-1D3B-C1DD-10F1-051097FAC33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409010" y="158129"/>
                  <a:ext cx="819360" cy="613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D697361-5826-C481-1743-EC904D847E57}"/>
                  </a:ext>
                </a:extLst>
              </p14:cNvPr>
              <p14:cNvContentPartPr/>
              <p14:nvPr/>
            </p14:nvContentPartPr>
            <p14:xfrm>
              <a:off x="6681850" y="137249"/>
              <a:ext cx="2526120" cy="5677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D697361-5826-C481-1743-EC904D847E5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672850" y="128249"/>
                <a:ext cx="2543760" cy="58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E69CF90-DD35-265D-8E7D-6C50B664870B}"/>
                  </a:ext>
                </a:extLst>
              </p14:cNvPr>
              <p14:cNvContentPartPr/>
              <p14:nvPr/>
            </p14:nvContentPartPr>
            <p14:xfrm>
              <a:off x="8790010" y="231569"/>
              <a:ext cx="29520" cy="104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E69CF90-DD35-265D-8E7D-6C50B664870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781370" y="222929"/>
                <a:ext cx="4716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28AB987-5E7F-F360-EACE-8D3DD0FA8079}"/>
                  </a:ext>
                </a:extLst>
              </p14:cNvPr>
              <p14:cNvContentPartPr/>
              <p14:nvPr/>
            </p14:nvContentPartPr>
            <p14:xfrm>
              <a:off x="8341450" y="167129"/>
              <a:ext cx="414720" cy="118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28AB987-5E7F-F360-EACE-8D3DD0FA807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332810" y="158129"/>
                <a:ext cx="432360" cy="2952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BE892ED6-DCC4-95CA-9234-2B82AE9EFAD7}"/>
              </a:ext>
            </a:extLst>
          </p:cNvPr>
          <p:cNvGrpSpPr/>
          <p:nvPr/>
        </p:nvGrpSpPr>
        <p:grpSpPr>
          <a:xfrm>
            <a:off x="2880970" y="152729"/>
            <a:ext cx="3570840" cy="1614600"/>
            <a:chOff x="2880970" y="152729"/>
            <a:chExt cx="3570840" cy="161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CB0C353-38EB-B079-75B6-E815715C3219}"/>
                    </a:ext>
                  </a:extLst>
                </p14:cNvPr>
                <p14:cNvContentPartPr/>
                <p14:nvPr/>
              </p14:nvContentPartPr>
              <p14:xfrm>
                <a:off x="3439690" y="152729"/>
                <a:ext cx="977760" cy="5540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CB0C353-38EB-B079-75B6-E815715C321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430690" y="143729"/>
                  <a:ext cx="995400" cy="57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55D01B0-C04D-0B72-C77C-27F4CCAE6C67}"/>
                    </a:ext>
                  </a:extLst>
                </p14:cNvPr>
                <p14:cNvContentPartPr/>
                <p14:nvPr/>
              </p14:nvContentPartPr>
              <p14:xfrm>
                <a:off x="3950890" y="325529"/>
                <a:ext cx="294480" cy="259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55D01B0-C04D-0B72-C77C-27F4CCAE6C6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942250" y="316889"/>
                  <a:ext cx="3121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A6E5410-AE24-182B-4ED8-A5A71194E199}"/>
                    </a:ext>
                  </a:extLst>
                </p14:cNvPr>
                <p14:cNvContentPartPr/>
                <p14:nvPr/>
              </p14:nvContentPartPr>
              <p14:xfrm>
                <a:off x="4637050" y="190529"/>
                <a:ext cx="540720" cy="4788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A6E5410-AE24-182B-4ED8-A5A71194E19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628410" y="181889"/>
                  <a:ext cx="558360" cy="49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E18548E-30DA-2EBC-7633-B5E9850AF8EA}"/>
                    </a:ext>
                  </a:extLst>
                </p14:cNvPr>
                <p14:cNvContentPartPr/>
                <p14:nvPr/>
              </p14:nvContentPartPr>
              <p14:xfrm>
                <a:off x="5424010" y="327689"/>
                <a:ext cx="1027800" cy="4172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E18548E-30DA-2EBC-7633-B5E9850AF8E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415370" y="319049"/>
                  <a:ext cx="1045440" cy="43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634640B-1BCF-F20D-8E58-3A0F312581E5}"/>
                    </a:ext>
                  </a:extLst>
                </p14:cNvPr>
                <p14:cNvContentPartPr/>
                <p14:nvPr/>
              </p14:nvContentPartPr>
              <p14:xfrm>
                <a:off x="6192610" y="207089"/>
                <a:ext cx="21240" cy="104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634640B-1BCF-F20D-8E58-3A0F312581E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183610" y="198449"/>
                  <a:ext cx="388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7E860A6-085E-BD0D-0C21-AA2EC8AC6BD1}"/>
                    </a:ext>
                  </a:extLst>
                </p14:cNvPr>
                <p14:cNvContentPartPr/>
                <p14:nvPr/>
              </p14:nvContentPartPr>
              <p14:xfrm>
                <a:off x="2880970" y="856169"/>
                <a:ext cx="502200" cy="5842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7E860A6-085E-BD0D-0C21-AA2EC8AC6BD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871970" y="847529"/>
                  <a:ext cx="519840" cy="60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568332A-EFA8-297B-F570-38291148A8FD}"/>
                    </a:ext>
                  </a:extLst>
                </p14:cNvPr>
                <p14:cNvContentPartPr/>
                <p14:nvPr/>
              </p14:nvContentPartPr>
              <p14:xfrm>
                <a:off x="3379210" y="1309769"/>
                <a:ext cx="174240" cy="2721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568332A-EFA8-297B-F570-38291148A8F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370210" y="1301129"/>
                  <a:ext cx="19188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6278451-E656-5AED-7C9C-2B8787EF289E}"/>
                    </a:ext>
                  </a:extLst>
                </p14:cNvPr>
                <p14:cNvContentPartPr/>
                <p14:nvPr/>
              </p14:nvContentPartPr>
              <p14:xfrm>
                <a:off x="3919570" y="1070369"/>
                <a:ext cx="272520" cy="126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6278451-E656-5AED-7C9C-2B8787EF289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910930" y="1061729"/>
                  <a:ext cx="2901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06A8080-8484-113D-2218-3F1CA073A30E}"/>
                    </a:ext>
                  </a:extLst>
                </p14:cNvPr>
                <p14:cNvContentPartPr/>
                <p14:nvPr/>
              </p14:nvContentPartPr>
              <p14:xfrm>
                <a:off x="3984370" y="1130489"/>
                <a:ext cx="203040" cy="43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06A8080-8484-113D-2218-3F1CA073A30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975730" y="1121849"/>
                  <a:ext cx="2206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B27F129-B42A-A277-B78A-8DF5FFBFAD2C}"/>
                    </a:ext>
                  </a:extLst>
                </p14:cNvPr>
                <p14:cNvContentPartPr/>
                <p14:nvPr/>
              </p14:nvContentPartPr>
              <p14:xfrm>
                <a:off x="3951610" y="1247849"/>
                <a:ext cx="213120" cy="172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B27F129-B42A-A277-B78A-8DF5FFBFAD2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942610" y="1239209"/>
                  <a:ext cx="2307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AE0588A-B5DD-5264-DD6D-1B57949BD2E4}"/>
                    </a:ext>
                  </a:extLst>
                </p14:cNvPr>
                <p14:cNvContentPartPr/>
                <p14:nvPr/>
              </p14:nvContentPartPr>
              <p14:xfrm>
                <a:off x="4899490" y="754289"/>
                <a:ext cx="9720" cy="1926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AE0588A-B5DD-5264-DD6D-1B57949BD2E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890850" y="745649"/>
                  <a:ext cx="2736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4EA3875-E507-6879-5DE1-553B51A952BF}"/>
                    </a:ext>
                  </a:extLst>
                </p14:cNvPr>
                <p14:cNvContentPartPr/>
                <p14:nvPr/>
              </p14:nvContentPartPr>
              <p14:xfrm>
                <a:off x="4581970" y="1068929"/>
                <a:ext cx="829800" cy="136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4EA3875-E507-6879-5DE1-553B51A952B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572970" y="1060289"/>
                  <a:ext cx="8474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EA31D92-9BAC-9E37-63BA-16819407F204}"/>
                    </a:ext>
                  </a:extLst>
                </p14:cNvPr>
                <p14:cNvContentPartPr/>
                <p14:nvPr/>
              </p14:nvContentPartPr>
              <p14:xfrm>
                <a:off x="4626250" y="1261169"/>
                <a:ext cx="19800" cy="2962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EA31D92-9BAC-9E37-63BA-16819407F20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617250" y="1252529"/>
                  <a:ext cx="3744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7454BCF-66DB-DF63-59A0-85476CD4F6FA}"/>
                    </a:ext>
                  </a:extLst>
                </p14:cNvPr>
                <p14:cNvContentPartPr/>
                <p14:nvPr/>
              </p14:nvContentPartPr>
              <p14:xfrm>
                <a:off x="4648210" y="1220849"/>
                <a:ext cx="249840" cy="3448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7454BCF-66DB-DF63-59A0-85476CD4F6F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639570" y="1212209"/>
                  <a:ext cx="26748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A14FE7D-6866-CB27-6D79-BBE7BFB25BAB}"/>
                    </a:ext>
                  </a:extLst>
                </p14:cNvPr>
                <p14:cNvContentPartPr/>
                <p14:nvPr/>
              </p14:nvContentPartPr>
              <p14:xfrm>
                <a:off x="4988050" y="1321289"/>
                <a:ext cx="405000" cy="2581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A14FE7D-6866-CB27-6D79-BBE7BFB25BA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979050" y="1312289"/>
                  <a:ext cx="42264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9737236-65C7-8DAB-3A46-33CF69096EB2}"/>
                    </a:ext>
                  </a:extLst>
                </p14:cNvPr>
                <p14:cNvContentPartPr/>
                <p14:nvPr/>
              </p14:nvContentPartPr>
              <p14:xfrm>
                <a:off x="5274610" y="1533329"/>
                <a:ext cx="98640" cy="2340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9737236-65C7-8DAB-3A46-33CF69096EB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265610" y="1524329"/>
                  <a:ext cx="11628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E0645AC-D9E6-EB98-A437-FFD9F2D9359F}"/>
                    </a:ext>
                  </a:extLst>
                </p14:cNvPr>
                <p14:cNvContentPartPr/>
                <p14:nvPr/>
              </p14:nvContentPartPr>
              <p14:xfrm>
                <a:off x="5426890" y="1551689"/>
                <a:ext cx="136440" cy="694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E0645AC-D9E6-EB98-A437-FFD9F2D9359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417890" y="1542689"/>
                  <a:ext cx="1540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1FD28B2-EFB2-7994-96D9-415E09BB23FD}"/>
                    </a:ext>
                  </a:extLst>
                </p14:cNvPr>
                <p14:cNvContentPartPr/>
                <p14:nvPr/>
              </p14:nvContentPartPr>
              <p14:xfrm>
                <a:off x="5629210" y="1458809"/>
                <a:ext cx="21240" cy="1303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1FD28B2-EFB2-7994-96D9-415E09BB23F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620210" y="1450169"/>
                  <a:ext cx="388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095584F-DE87-C12A-B8E7-F6F6D989B564}"/>
                    </a:ext>
                  </a:extLst>
                </p14:cNvPr>
                <p14:cNvContentPartPr/>
                <p14:nvPr/>
              </p14:nvContentPartPr>
              <p14:xfrm>
                <a:off x="5674570" y="1521089"/>
                <a:ext cx="207360" cy="820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095584F-DE87-C12A-B8E7-F6F6D989B56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665930" y="1512089"/>
                  <a:ext cx="225000" cy="99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8E84CDA-7D08-97E6-B3A7-CD2C89DA2EB2}"/>
                  </a:ext>
                </a:extLst>
              </p14:cNvPr>
              <p14:cNvContentPartPr/>
              <p14:nvPr/>
            </p14:nvContentPartPr>
            <p14:xfrm>
              <a:off x="1147930" y="2037329"/>
              <a:ext cx="195120" cy="3600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8E84CDA-7D08-97E6-B3A7-CD2C89DA2EB2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139290" y="2028329"/>
                <a:ext cx="212760" cy="37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CBE65F3E-0A6C-7E4D-CA9D-A63891FFE62D}"/>
                  </a:ext>
                </a:extLst>
              </p14:cNvPr>
              <p14:cNvContentPartPr/>
              <p14:nvPr/>
            </p14:nvContentPartPr>
            <p14:xfrm>
              <a:off x="6127450" y="2009969"/>
              <a:ext cx="317880" cy="3204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CBE65F3E-0A6C-7E4D-CA9D-A63891FFE62D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118810" y="2000969"/>
                <a:ext cx="335520" cy="3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C43AF2D9-814E-4240-4E49-DF5DD038909E}"/>
                  </a:ext>
                </a:extLst>
              </p14:cNvPr>
              <p14:cNvContentPartPr/>
              <p14:nvPr/>
            </p14:nvContentPartPr>
            <p14:xfrm>
              <a:off x="6540010" y="2168729"/>
              <a:ext cx="84960" cy="75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C43AF2D9-814E-4240-4E49-DF5DD038909E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531010" y="2160089"/>
                <a:ext cx="10260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2B76FD74-3351-E05B-2BCE-DA4590D61850}"/>
                  </a:ext>
                </a:extLst>
              </p14:cNvPr>
              <p14:cNvContentPartPr/>
              <p14:nvPr/>
            </p14:nvContentPartPr>
            <p14:xfrm>
              <a:off x="6658450" y="1904129"/>
              <a:ext cx="1063800" cy="4262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2B76FD74-3351-E05B-2BCE-DA4590D61850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649810" y="1895489"/>
                <a:ext cx="1081440" cy="44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0453246D-E00F-66CB-51BD-ADE48D1DF8C3}"/>
                  </a:ext>
                </a:extLst>
              </p14:cNvPr>
              <p14:cNvContentPartPr/>
              <p14:nvPr/>
            </p14:nvContentPartPr>
            <p14:xfrm>
              <a:off x="8016730" y="1935449"/>
              <a:ext cx="411120" cy="4978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0453246D-E00F-66CB-51BD-ADE48D1DF8C3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008090" y="1926449"/>
                <a:ext cx="428760" cy="515520"/>
              </a:xfrm>
              <a:prstGeom prst="rect">
                <a:avLst/>
              </a:prstGeom>
            </p:spPr>
          </p:pic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id="{EB105D10-8C8D-BB3A-F0E1-6D6495050361}"/>
              </a:ext>
            </a:extLst>
          </p:cNvPr>
          <p:cNvGrpSpPr/>
          <p:nvPr/>
        </p:nvGrpSpPr>
        <p:grpSpPr>
          <a:xfrm>
            <a:off x="8663290" y="1805849"/>
            <a:ext cx="2987640" cy="651960"/>
            <a:chOff x="8663290" y="1805849"/>
            <a:chExt cx="2987640" cy="65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454C9F8-7A23-3CD6-B3F7-B9AA18C7E84E}"/>
                    </a:ext>
                  </a:extLst>
                </p14:cNvPr>
                <p14:cNvContentPartPr/>
                <p14:nvPr/>
              </p14:nvContentPartPr>
              <p14:xfrm>
                <a:off x="8663290" y="2042009"/>
                <a:ext cx="933120" cy="4158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454C9F8-7A23-3CD6-B3F7-B9AA18C7E84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654290" y="2033369"/>
                  <a:ext cx="950760" cy="43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C524BE45-E90F-E543-1188-2E1494BFCC76}"/>
                    </a:ext>
                  </a:extLst>
                </p14:cNvPr>
                <p14:cNvContentPartPr/>
                <p14:nvPr/>
              </p14:nvContentPartPr>
              <p14:xfrm>
                <a:off x="9372490" y="1937969"/>
                <a:ext cx="32760" cy="93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C524BE45-E90F-E543-1188-2E1494BFCC7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363850" y="1929329"/>
                  <a:ext cx="504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60D16CC-4071-500C-F6F2-476E52E17751}"/>
                    </a:ext>
                  </a:extLst>
                </p14:cNvPr>
                <p14:cNvContentPartPr/>
                <p14:nvPr/>
              </p14:nvContentPartPr>
              <p14:xfrm>
                <a:off x="9732130" y="1805849"/>
                <a:ext cx="1918800" cy="5475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F60D16CC-4071-500C-F6F2-476E52E1775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723130" y="1797209"/>
                  <a:ext cx="1936440" cy="56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E9F97B6B-7D36-D85C-0BBD-346C29917706}"/>
                    </a:ext>
                  </a:extLst>
                </p14:cNvPr>
                <p14:cNvContentPartPr/>
                <p14:nvPr/>
              </p14:nvContentPartPr>
              <p14:xfrm>
                <a:off x="11421610" y="1986929"/>
                <a:ext cx="6840" cy="86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E9F97B6B-7D36-D85C-0BBD-346C2991770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1412970" y="1978289"/>
                  <a:ext cx="244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2A5CB6D-3C28-64AF-68C1-CA76BF8444DF}"/>
                    </a:ext>
                  </a:extLst>
                </p14:cNvPr>
                <p14:cNvContentPartPr/>
                <p14:nvPr/>
              </p14:nvContentPartPr>
              <p14:xfrm>
                <a:off x="11019490" y="1865249"/>
                <a:ext cx="441720" cy="648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2A5CB6D-3C28-64AF-68C1-CA76BF8444D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1010490" y="1856249"/>
                  <a:ext cx="459360" cy="8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596ABE49-AF4A-F7E2-6C8B-F514DFCB0042}"/>
              </a:ext>
            </a:extLst>
          </p:cNvPr>
          <p:cNvGrpSpPr/>
          <p:nvPr/>
        </p:nvGrpSpPr>
        <p:grpSpPr>
          <a:xfrm>
            <a:off x="1376170" y="1972889"/>
            <a:ext cx="3749760" cy="499320"/>
            <a:chOff x="1376170" y="1972889"/>
            <a:chExt cx="3749760" cy="49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582F628-4508-CCD2-B582-A23BE19A4A85}"/>
                    </a:ext>
                  </a:extLst>
                </p14:cNvPr>
                <p14:cNvContentPartPr/>
                <p14:nvPr/>
              </p14:nvContentPartPr>
              <p14:xfrm>
                <a:off x="1376170" y="2193929"/>
                <a:ext cx="1238040" cy="1774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582F628-4508-CCD2-B582-A23BE19A4A8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367170" y="2185289"/>
                  <a:ext cx="12556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78E731C-F518-DB4B-9B36-5CDF1275775D}"/>
                    </a:ext>
                  </a:extLst>
                </p14:cNvPr>
                <p14:cNvContentPartPr/>
                <p14:nvPr/>
              </p14:nvContentPartPr>
              <p14:xfrm>
                <a:off x="2767930" y="2223089"/>
                <a:ext cx="419040" cy="1328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78E731C-F518-DB4B-9B36-5CDF1275775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758930" y="2214089"/>
                  <a:ext cx="4366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3F3779C-D01F-A7C0-83A5-BE5E6C78D2DF}"/>
                    </a:ext>
                  </a:extLst>
                </p14:cNvPr>
                <p14:cNvContentPartPr/>
                <p14:nvPr/>
              </p14:nvContentPartPr>
              <p14:xfrm>
                <a:off x="2974930" y="2066129"/>
                <a:ext cx="50760" cy="118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3F3779C-D01F-A7C0-83A5-BE5E6C78D2D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965930" y="2057129"/>
                  <a:ext cx="684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C16B07C-D054-51A2-8DAE-78573E258C42}"/>
                    </a:ext>
                  </a:extLst>
                </p14:cNvPr>
                <p14:cNvContentPartPr/>
                <p14:nvPr/>
              </p14:nvContentPartPr>
              <p14:xfrm>
                <a:off x="3377410" y="1972889"/>
                <a:ext cx="1345680" cy="4413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C16B07C-D054-51A2-8DAE-78573E258C4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368410" y="1964249"/>
                  <a:ext cx="1363320" cy="45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9612294-C295-FF09-55C2-157068503161}"/>
                    </a:ext>
                  </a:extLst>
                </p14:cNvPr>
                <p14:cNvContentPartPr/>
                <p14:nvPr/>
              </p14:nvContentPartPr>
              <p14:xfrm>
                <a:off x="4324570" y="2107889"/>
                <a:ext cx="246240" cy="648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9612294-C295-FF09-55C2-15706850316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315930" y="2099249"/>
                  <a:ext cx="2638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2F95369-080E-8FE1-69A5-BC08E8D0E4F9}"/>
                    </a:ext>
                  </a:extLst>
                </p14:cNvPr>
                <p14:cNvContentPartPr/>
                <p14:nvPr/>
              </p14:nvContentPartPr>
              <p14:xfrm>
                <a:off x="3819850" y="2091689"/>
                <a:ext cx="271800" cy="82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2F95369-080E-8FE1-69A5-BC08E8D0E4F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811210" y="2083049"/>
                  <a:ext cx="2894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CD6BB0F-D7D5-E3E9-543A-6C119C2DD44A}"/>
                    </a:ext>
                  </a:extLst>
                </p14:cNvPr>
                <p14:cNvContentPartPr/>
                <p14:nvPr/>
              </p14:nvContentPartPr>
              <p14:xfrm>
                <a:off x="3626890" y="2069009"/>
                <a:ext cx="49320" cy="104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CD6BB0F-D7D5-E3E9-543A-6C119C2DD44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617890" y="2060369"/>
                  <a:ext cx="669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1873E0A-547B-EE31-C5B2-1ADAE9D804EE}"/>
                    </a:ext>
                  </a:extLst>
                </p14:cNvPr>
                <p14:cNvContentPartPr/>
                <p14:nvPr/>
              </p14:nvContentPartPr>
              <p14:xfrm>
                <a:off x="4861690" y="2153249"/>
                <a:ext cx="264240" cy="3189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1873E0A-547B-EE31-C5B2-1ADAE9D804E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853050" y="2144249"/>
                  <a:ext cx="281880" cy="33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1B190DA0-3A6C-34E0-4F0F-C19C7AE0793D}"/>
              </a:ext>
            </a:extLst>
          </p:cNvPr>
          <p:cNvGrpSpPr/>
          <p:nvPr/>
        </p:nvGrpSpPr>
        <p:grpSpPr>
          <a:xfrm>
            <a:off x="5393050" y="2066489"/>
            <a:ext cx="548640" cy="394560"/>
            <a:chOff x="5393050" y="2066489"/>
            <a:chExt cx="548640" cy="39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7F984388-E191-2DD9-FCD1-6A3A11796CA5}"/>
                    </a:ext>
                  </a:extLst>
                </p14:cNvPr>
                <p14:cNvContentPartPr/>
                <p14:nvPr/>
              </p14:nvContentPartPr>
              <p14:xfrm>
                <a:off x="5393050" y="2066489"/>
                <a:ext cx="228240" cy="3945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7F984388-E191-2DD9-FCD1-6A3A11796CA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384050" y="2057849"/>
                  <a:ext cx="245880" cy="41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39BB276-B99A-74D4-D4E3-B5ED8679488C}"/>
                    </a:ext>
                  </a:extLst>
                </p14:cNvPr>
                <p14:cNvContentPartPr/>
                <p14:nvPr/>
              </p14:nvContentPartPr>
              <p14:xfrm>
                <a:off x="5781490" y="2195729"/>
                <a:ext cx="160200" cy="1141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39BB276-B99A-74D4-D4E3-B5ED8679488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772850" y="2187089"/>
                  <a:ext cx="177840" cy="13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24C8396A-5F71-6BB1-3EB6-1F35070EA808}"/>
              </a:ext>
            </a:extLst>
          </p:cNvPr>
          <p:cNvGrpSpPr/>
          <p:nvPr/>
        </p:nvGrpSpPr>
        <p:grpSpPr>
          <a:xfrm>
            <a:off x="2561650" y="2729249"/>
            <a:ext cx="718920" cy="511200"/>
            <a:chOff x="2561650" y="2729249"/>
            <a:chExt cx="718920" cy="51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8C93EE50-8744-AE80-0183-89C8677D0AA5}"/>
                    </a:ext>
                  </a:extLst>
                </p14:cNvPr>
                <p14:cNvContentPartPr/>
                <p14:nvPr/>
              </p14:nvContentPartPr>
              <p14:xfrm>
                <a:off x="2586850" y="2729249"/>
                <a:ext cx="223560" cy="3675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8C93EE50-8744-AE80-0183-89C8677D0AA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577850" y="2720609"/>
                  <a:ext cx="24120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6B8AE4AD-43E3-5F98-24C9-1CA14AEBC600}"/>
                    </a:ext>
                  </a:extLst>
                </p14:cNvPr>
                <p14:cNvContentPartPr/>
                <p14:nvPr/>
              </p14:nvContentPartPr>
              <p14:xfrm>
                <a:off x="2869450" y="2934089"/>
                <a:ext cx="411120" cy="1432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6B8AE4AD-43E3-5F98-24C9-1CA14AEBC60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860810" y="2925089"/>
                  <a:ext cx="4287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8FF7406D-299E-23DD-B94E-DAD1566AA25C}"/>
                    </a:ext>
                  </a:extLst>
                </p14:cNvPr>
                <p14:cNvContentPartPr/>
                <p14:nvPr/>
              </p14:nvContentPartPr>
              <p14:xfrm>
                <a:off x="2561650" y="3211289"/>
                <a:ext cx="718920" cy="291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8FF7406D-299E-23DD-B94E-DAD1566AA25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552650" y="3202649"/>
                  <a:ext cx="736560" cy="46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25EC2599-C08F-6B24-A23A-23D63569D309}"/>
                  </a:ext>
                </a:extLst>
              </p14:cNvPr>
              <p14:cNvContentPartPr/>
              <p14:nvPr/>
            </p14:nvContentPartPr>
            <p14:xfrm>
              <a:off x="2594050" y="3388409"/>
              <a:ext cx="507600" cy="25776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25EC2599-C08F-6B24-A23A-23D63569D309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2585050" y="3379769"/>
                <a:ext cx="525240" cy="275400"/>
              </a:xfrm>
              <a:prstGeom prst="rect">
                <a:avLst/>
              </a:prstGeom>
            </p:spPr>
          </p:pic>
        </mc:Fallback>
      </mc:AlternateContent>
      <p:grpSp>
        <p:nvGrpSpPr>
          <p:cNvPr id="84" name="Group 83">
            <a:extLst>
              <a:ext uri="{FF2B5EF4-FFF2-40B4-BE49-F238E27FC236}">
                <a16:creationId xmlns:a16="http://schemas.microsoft.com/office/drawing/2014/main" id="{BD4A3CFA-873E-61D9-1FDD-251CE06A8E7F}"/>
              </a:ext>
            </a:extLst>
          </p:cNvPr>
          <p:cNvGrpSpPr/>
          <p:nvPr/>
        </p:nvGrpSpPr>
        <p:grpSpPr>
          <a:xfrm>
            <a:off x="3845050" y="2762369"/>
            <a:ext cx="1781640" cy="963360"/>
            <a:chOff x="3845050" y="2762369"/>
            <a:chExt cx="1781640" cy="96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E46ECF1A-ECAB-53CD-3DAF-A39DDF10DFB2}"/>
                    </a:ext>
                  </a:extLst>
                </p14:cNvPr>
                <p14:cNvContentPartPr/>
                <p14:nvPr/>
              </p14:nvContentPartPr>
              <p14:xfrm>
                <a:off x="3845050" y="3188249"/>
                <a:ext cx="278280" cy="406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E46ECF1A-ECAB-53CD-3DAF-A39DDF10DFB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836050" y="3179609"/>
                  <a:ext cx="2959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2E9FA8B-67FB-115E-EF24-AE347A0B9AE6}"/>
                    </a:ext>
                  </a:extLst>
                </p14:cNvPr>
                <p14:cNvContentPartPr/>
                <p14:nvPr/>
              </p14:nvContentPartPr>
              <p14:xfrm>
                <a:off x="3874930" y="3273569"/>
                <a:ext cx="288000" cy="313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2E9FA8B-67FB-115E-EF24-AE347A0B9AE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866290" y="3264569"/>
                  <a:ext cx="3056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FB8C18D-5577-B9C5-7B33-52A330F9638B}"/>
                    </a:ext>
                  </a:extLst>
                </p14:cNvPr>
                <p14:cNvContentPartPr/>
                <p14:nvPr/>
              </p14:nvContentPartPr>
              <p14:xfrm>
                <a:off x="4455610" y="3200129"/>
                <a:ext cx="218520" cy="291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FB8C18D-5577-B9C5-7B33-52A330F9638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446970" y="3191129"/>
                  <a:ext cx="2361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BFED4191-D35D-1B95-0DF7-666D0669D8AB}"/>
                    </a:ext>
                  </a:extLst>
                </p14:cNvPr>
                <p14:cNvContentPartPr/>
                <p14:nvPr/>
              </p14:nvContentPartPr>
              <p14:xfrm>
                <a:off x="4937650" y="2762369"/>
                <a:ext cx="204480" cy="3441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BFED4191-D35D-1B95-0DF7-666D0669D8A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928650" y="2753729"/>
                  <a:ext cx="22212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20837389-5BDA-4F9A-D913-15552EC8DD0D}"/>
                    </a:ext>
                  </a:extLst>
                </p14:cNvPr>
                <p14:cNvContentPartPr/>
                <p14:nvPr/>
              </p14:nvContentPartPr>
              <p14:xfrm>
                <a:off x="5222050" y="2990249"/>
                <a:ext cx="162000" cy="1476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20837389-5BDA-4F9A-D913-15552EC8DD0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213050" y="2981249"/>
                  <a:ext cx="1796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E95DCFCE-1CF1-3014-4A1F-76B8230E5830}"/>
                    </a:ext>
                  </a:extLst>
                </p14:cNvPr>
                <p14:cNvContentPartPr/>
                <p14:nvPr/>
              </p14:nvContentPartPr>
              <p14:xfrm>
                <a:off x="5208010" y="2914649"/>
                <a:ext cx="283680" cy="2491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E95DCFCE-1CF1-3014-4A1F-76B8230E583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199370" y="2906009"/>
                  <a:ext cx="30132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1E97D425-1F5E-B401-FC55-C9D3F88BC939}"/>
                    </a:ext>
                  </a:extLst>
                </p14:cNvPr>
                <p14:cNvContentPartPr/>
                <p14:nvPr/>
              </p14:nvContentPartPr>
              <p14:xfrm>
                <a:off x="4898050" y="3116609"/>
                <a:ext cx="728640" cy="1245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1E97D425-1F5E-B401-FC55-C9D3F88BC93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889050" y="3107969"/>
                  <a:ext cx="7462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C58B5605-1207-85F1-DAE3-2DA8ED9F821F}"/>
                    </a:ext>
                  </a:extLst>
                </p14:cNvPr>
                <p14:cNvContentPartPr/>
                <p14:nvPr/>
              </p14:nvContentPartPr>
              <p14:xfrm>
                <a:off x="4943050" y="3228569"/>
                <a:ext cx="243360" cy="3175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C58B5605-1207-85F1-DAE3-2DA8ED9F821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934050" y="3219929"/>
                  <a:ext cx="26100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66C053BE-598A-76A1-E663-579D9B979312}"/>
                    </a:ext>
                  </a:extLst>
                </p14:cNvPr>
                <p14:cNvContentPartPr/>
                <p14:nvPr/>
              </p14:nvContentPartPr>
              <p14:xfrm>
                <a:off x="5271010" y="3488849"/>
                <a:ext cx="107280" cy="2368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66C053BE-598A-76A1-E663-579D9B97931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262010" y="3479849"/>
                  <a:ext cx="124920" cy="25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93113DF2-607B-086C-167E-756D885B0D1E}"/>
              </a:ext>
            </a:extLst>
          </p:cNvPr>
          <p:cNvGrpSpPr/>
          <p:nvPr/>
        </p:nvGrpSpPr>
        <p:grpSpPr>
          <a:xfrm>
            <a:off x="6501130" y="2673449"/>
            <a:ext cx="3943440" cy="625680"/>
            <a:chOff x="6501130" y="2673449"/>
            <a:chExt cx="3943440" cy="62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7E657C96-E049-3ED2-A67A-F337834D1793}"/>
                    </a:ext>
                  </a:extLst>
                </p14:cNvPr>
                <p14:cNvContentPartPr/>
                <p14:nvPr/>
              </p14:nvContentPartPr>
              <p14:xfrm>
                <a:off x="6501130" y="3071969"/>
                <a:ext cx="589320" cy="2206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7E657C96-E049-3ED2-A67A-F337834D179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492490" y="3062969"/>
                  <a:ext cx="60696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7F67E415-00BB-83E8-AE6F-4E3BFFA46A75}"/>
                    </a:ext>
                  </a:extLst>
                </p14:cNvPr>
                <p14:cNvContentPartPr/>
                <p14:nvPr/>
              </p14:nvContentPartPr>
              <p14:xfrm>
                <a:off x="7465570" y="3057929"/>
                <a:ext cx="361800" cy="2329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7F67E415-00BB-83E8-AE6F-4E3BFFA46A75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456930" y="3048929"/>
                  <a:ext cx="37944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C87AD5EA-1988-75B9-07BE-154FC6F5E497}"/>
                    </a:ext>
                  </a:extLst>
                </p14:cNvPr>
                <p14:cNvContentPartPr/>
                <p14:nvPr/>
              </p14:nvContentPartPr>
              <p14:xfrm>
                <a:off x="8048410" y="3104729"/>
                <a:ext cx="235440" cy="446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C87AD5EA-1988-75B9-07BE-154FC6F5E49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039410" y="3096089"/>
                  <a:ext cx="2530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4D350C37-E03E-4802-A581-EE3C94142E2D}"/>
                    </a:ext>
                  </a:extLst>
                </p14:cNvPr>
                <p14:cNvContentPartPr/>
                <p14:nvPr/>
              </p14:nvContentPartPr>
              <p14:xfrm>
                <a:off x="8067130" y="3251609"/>
                <a:ext cx="239400" cy="64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4D350C37-E03E-4802-A581-EE3C94142E2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058490" y="3242609"/>
                  <a:ext cx="2570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4A1FF470-E798-8E3C-C28A-069AD001D160}"/>
                    </a:ext>
                  </a:extLst>
                </p14:cNvPr>
                <p14:cNvContentPartPr/>
                <p14:nvPr/>
              </p14:nvContentPartPr>
              <p14:xfrm>
                <a:off x="8435410" y="2994209"/>
                <a:ext cx="360000" cy="2811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4A1FF470-E798-8E3C-C28A-069AD001D16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426770" y="2985209"/>
                  <a:ext cx="37764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22DC1634-6983-2966-B59B-EC5CE256C247}"/>
                    </a:ext>
                  </a:extLst>
                </p14:cNvPr>
                <p14:cNvContentPartPr/>
                <p14:nvPr/>
              </p14:nvContentPartPr>
              <p14:xfrm>
                <a:off x="8867410" y="3226409"/>
                <a:ext cx="90360" cy="727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22DC1634-6983-2966-B59B-EC5CE256C24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858770" y="3217409"/>
                  <a:ext cx="1080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F486D71E-89F4-10D5-95D9-180622B925E1}"/>
                    </a:ext>
                  </a:extLst>
                </p14:cNvPr>
                <p14:cNvContentPartPr/>
                <p14:nvPr/>
              </p14:nvContentPartPr>
              <p14:xfrm>
                <a:off x="9093850" y="3041729"/>
                <a:ext cx="261360" cy="1555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F486D71E-89F4-10D5-95D9-180622B925E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084850" y="3033089"/>
                  <a:ext cx="2790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6170C8BA-8317-8895-2FC9-3FB601948527}"/>
                    </a:ext>
                  </a:extLst>
                </p14:cNvPr>
                <p14:cNvContentPartPr/>
                <p14:nvPr/>
              </p14:nvContentPartPr>
              <p14:xfrm>
                <a:off x="9384370" y="2871809"/>
                <a:ext cx="174600" cy="277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6170C8BA-8317-8895-2FC9-3FB60194852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375730" y="2862809"/>
                  <a:ext cx="1922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E80B1600-419E-D09A-A0E6-7888360C3E0E}"/>
                    </a:ext>
                  </a:extLst>
                </p14:cNvPr>
                <p14:cNvContentPartPr/>
                <p14:nvPr/>
              </p14:nvContentPartPr>
              <p14:xfrm>
                <a:off x="9623770" y="2796929"/>
                <a:ext cx="155520" cy="1825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E80B1600-419E-D09A-A0E6-7888360C3E0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614770" y="2787929"/>
                  <a:ext cx="1731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6D504064-C624-6BAD-C512-90A75B30A3B9}"/>
                    </a:ext>
                  </a:extLst>
                </p14:cNvPr>
                <p14:cNvContentPartPr/>
                <p14:nvPr/>
              </p14:nvContentPartPr>
              <p14:xfrm>
                <a:off x="9629890" y="2803409"/>
                <a:ext cx="209160" cy="1821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6D504064-C624-6BAD-C512-90A75B30A3B9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620890" y="2794769"/>
                  <a:ext cx="2268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73212D4E-9E7A-25F2-A1BB-DC9B063C5F23}"/>
                    </a:ext>
                  </a:extLst>
                </p14:cNvPr>
                <p14:cNvContentPartPr/>
                <p14:nvPr/>
              </p14:nvContentPartPr>
              <p14:xfrm>
                <a:off x="9868570" y="2673449"/>
                <a:ext cx="289080" cy="3355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73212D4E-9E7A-25F2-A1BB-DC9B063C5F23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859930" y="2664809"/>
                  <a:ext cx="30672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B8877C36-1C7A-BA7C-3DEE-A065BC0BC740}"/>
                    </a:ext>
                  </a:extLst>
                </p14:cNvPr>
                <p14:cNvContentPartPr/>
                <p14:nvPr/>
              </p14:nvContentPartPr>
              <p14:xfrm>
                <a:off x="10050370" y="2722409"/>
                <a:ext cx="234360" cy="2502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B8877C36-1C7A-BA7C-3DEE-A065BC0BC74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041730" y="2713409"/>
                  <a:ext cx="25200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CE5080FF-C56E-26B5-F483-AE0C761044E6}"/>
                    </a:ext>
                  </a:extLst>
                </p14:cNvPr>
                <p14:cNvContentPartPr/>
                <p14:nvPr/>
              </p14:nvContentPartPr>
              <p14:xfrm>
                <a:off x="10307770" y="2911409"/>
                <a:ext cx="136800" cy="1908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CE5080FF-C56E-26B5-F483-AE0C761044E6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298770" y="2902769"/>
                  <a:ext cx="154440" cy="20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169E4EB7-DB01-4DD2-1316-C6F5D2E2E402}"/>
              </a:ext>
            </a:extLst>
          </p:cNvPr>
          <p:cNvGrpSpPr/>
          <p:nvPr/>
        </p:nvGrpSpPr>
        <p:grpSpPr>
          <a:xfrm>
            <a:off x="1036690" y="4022729"/>
            <a:ext cx="7030080" cy="1781280"/>
            <a:chOff x="1036690" y="4022729"/>
            <a:chExt cx="7030080" cy="178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D4C02338-6DF1-3FC9-F483-E5D65AD4917C}"/>
                    </a:ext>
                  </a:extLst>
                </p14:cNvPr>
                <p14:cNvContentPartPr/>
                <p14:nvPr/>
              </p14:nvContentPartPr>
              <p14:xfrm>
                <a:off x="4769890" y="4022729"/>
                <a:ext cx="23040" cy="2973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D4C02338-6DF1-3FC9-F483-E5D65AD4917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760890" y="4013729"/>
                  <a:ext cx="4068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BF6E9018-AAE6-CEDC-AA19-74762E420B52}"/>
                    </a:ext>
                  </a:extLst>
                </p14:cNvPr>
                <p14:cNvContentPartPr/>
                <p14:nvPr/>
              </p14:nvContentPartPr>
              <p14:xfrm>
                <a:off x="3926410" y="4412249"/>
                <a:ext cx="2819880" cy="964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BF6E9018-AAE6-CEDC-AA19-74762E420B52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917410" y="4403609"/>
                  <a:ext cx="28375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F06FC8A8-A6F6-7C7B-7BB8-6963C7A85461}"/>
                    </a:ext>
                  </a:extLst>
                </p14:cNvPr>
                <p14:cNvContentPartPr/>
                <p14:nvPr/>
              </p14:nvContentPartPr>
              <p14:xfrm>
                <a:off x="2496850" y="4259609"/>
                <a:ext cx="380520" cy="5360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F06FC8A8-A6F6-7C7B-7BB8-6963C7A85461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488210" y="4250969"/>
                  <a:ext cx="398160" cy="55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63BC0E5B-3E08-8983-1B72-4DF0D9467B6A}"/>
                    </a:ext>
                  </a:extLst>
                </p14:cNvPr>
                <p14:cNvContentPartPr/>
                <p14:nvPr/>
              </p14:nvContentPartPr>
              <p14:xfrm>
                <a:off x="2879530" y="4657769"/>
                <a:ext cx="174600" cy="3268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63BC0E5B-3E08-8983-1B72-4DF0D9467B6A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870890" y="4648769"/>
                  <a:ext cx="19224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FE00F06E-AF8F-DDC8-3B85-A9FCB67FFBAE}"/>
                    </a:ext>
                  </a:extLst>
                </p14:cNvPr>
                <p14:cNvContentPartPr/>
                <p14:nvPr/>
              </p14:nvContentPartPr>
              <p14:xfrm>
                <a:off x="3385690" y="4492889"/>
                <a:ext cx="220320" cy="475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FE00F06E-AF8F-DDC8-3B85-A9FCB67FFBA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377050" y="4484249"/>
                  <a:ext cx="23796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B72CB0FD-078E-036A-95BB-BA49927314C1}"/>
                    </a:ext>
                  </a:extLst>
                </p14:cNvPr>
                <p14:cNvContentPartPr/>
                <p14:nvPr/>
              </p14:nvContentPartPr>
              <p14:xfrm>
                <a:off x="3348610" y="4667129"/>
                <a:ext cx="267840" cy="136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B72CB0FD-078E-036A-95BB-BA49927314C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339970" y="4658129"/>
                  <a:ext cx="2854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BF417EEA-6ECA-0EE8-47D0-32E21D3755DF}"/>
                    </a:ext>
                  </a:extLst>
                </p14:cNvPr>
                <p14:cNvContentPartPr/>
                <p14:nvPr/>
              </p14:nvContentPartPr>
              <p14:xfrm>
                <a:off x="4001650" y="4609889"/>
                <a:ext cx="112680" cy="1342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BF417EEA-6ECA-0EE8-47D0-32E21D3755D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993010" y="4600889"/>
                  <a:ext cx="1303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87AECC39-0BFE-9146-9359-865282BB84AF}"/>
                    </a:ext>
                  </a:extLst>
                </p14:cNvPr>
                <p14:cNvContentPartPr/>
                <p14:nvPr/>
              </p14:nvContentPartPr>
              <p14:xfrm>
                <a:off x="4169050" y="4658129"/>
                <a:ext cx="90360" cy="442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87AECC39-0BFE-9146-9359-865282BB84A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160050" y="4649489"/>
                  <a:ext cx="10800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12E78D81-2D95-3655-A3A5-66B0D4E00E78}"/>
                    </a:ext>
                  </a:extLst>
                </p14:cNvPr>
                <p14:cNvContentPartPr/>
                <p14:nvPr/>
              </p14:nvContentPartPr>
              <p14:xfrm>
                <a:off x="4182370" y="4701689"/>
                <a:ext cx="72720" cy="702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12E78D81-2D95-3655-A3A5-66B0D4E00E78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173370" y="4693049"/>
                  <a:ext cx="903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2313124B-DB72-BB1D-65B0-8EE8DF2F22FC}"/>
                    </a:ext>
                  </a:extLst>
                </p14:cNvPr>
                <p14:cNvContentPartPr/>
                <p14:nvPr/>
              </p14:nvContentPartPr>
              <p14:xfrm>
                <a:off x="3986890" y="4843889"/>
                <a:ext cx="333360" cy="680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2313124B-DB72-BB1D-65B0-8EE8DF2F22F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977890" y="4835249"/>
                  <a:ext cx="3510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586F017C-D5B4-0B6A-7C74-01F43FAF9E7B}"/>
                    </a:ext>
                  </a:extLst>
                </p14:cNvPr>
                <p14:cNvContentPartPr/>
                <p14:nvPr/>
              </p14:nvContentPartPr>
              <p14:xfrm>
                <a:off x="4113970" y="4948289"/>
                <a:ext cx="70920" cy="2170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586F017C-D5B4-0B6A-7C74-01F43FAF9E7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104970" y="4939649"/>
                  <a:ext cx="8856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0704EB53-5151-4843-6690-785D2582F28B}"/>
                    </a:ext>
                  </a:extLst>
                </p14:cNvPr>
                <p14:cNvContentPartPr/>
                <p14:nvPr/>
              </p14:nvContentPartPr>
              <p14:xfrm>
                <a:off x="4445170" y="4559849"/>
                <a:ext cx="239040" cy="2397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0704EB53-5151-4843-6690-785D2582F28B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436530" y="4550849"/>
                  <a:ext cx="25668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2E0627DF-71B7-2C8C-6A4A-C3D9BFCB5308}"/>
                    </a:ext>
                  </a:extLst>
                </p14:cNvPr>
                <p14:cNvContentPartPr/>
                <p14:nvPr/>
              </p14:nvContentPartPr>
              <p14:xfrm>
                <a:off x="4514290" y="4695569"/>
                <a:ext cx="163440" cy="122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2E0627DF-71B7-2C8C-6A4A-C3D9BFCB5308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505650" y="4686929"/>
                  <a:ext cx="1810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ACF900DB-489B-C6BB-4624-9BD65A4E6D91}"/>
                    </a:ext>
                  </a:extLst>
                </p14:cNvPr>
                <p14:cNvContentPartPr/>
                <p14:nvPr/>
              </p14:nvContentPartPr>
              <p14:xfrm>
                <a:off x="4760170" y="4510889"/>
                <a:ext cx="95400" cy="1422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ACF900DB-489B-C6BB-4624-9BD65A4E6D91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751170" y="4501889"/>
                  <a:ext cx="1130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6229767B-E2BD-86C9-6CB1-40D6A72F2DE4}"/>
                    </a:ext>
                  </a:extLst>
                </p14:cNvPr>
                <p14:cNvContentPartPr/>
                <p14:nvPr/>
              </p14:nvContentPartPr>
              <p14:xfrm>
                <a:off x="4898770" y="4536449"/>
                <a:ext cx="159840" cy="2462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6229767B-E2BD-86C9-6CB1-40D6A72F2DE4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889770" y="4527449"/>
                  <a:ext cx="17748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D1910C6D-7A1A-F7B3-47A3-0D815B078210}"/>
                    </a:ext>
                  </a:extLst>
                </p14:cNvPr>
                <p14:cNvContentPartPr/>
                <p14:nvPr/>
              </p14:nvContentPartPr>
              <p14:xfrm>
                <a:off x="4392250" y="4864409"/>
                <a:ext cx="852840" cy="936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D1910C6D-7A1A-F7B3-47A3-0D815B078210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383610" y="4855769"/>
                  <a:ext cx="8704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C6A82DB5-3154-1BCD-F712-FD47189EA47A}"/>
                    </a:ext>
                  </a:extLst>
                </p14:cNvPr>
                <p14:cNvContentPartPr/>
                <p14:nvPr/>
              </p14:nvContentPartPr>
              <p14:xfrm>
                <a:off x="4586650" y="5058449"/>
                <a:ext cx="36360" cy="1688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C6A82DB5-3154-1BCD-F712-FD47189EA47A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577650" y="5049809"/>
                  <a:ext cx="540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1A6F9D7D-401E-EC19-DD51-AF4199CBF516}"/>
                    </a:ext>
                  </a:extLst>
                </p14:cNvPr>
                <p14:cNvContentPartPr/>
                <p14:nvPr/>
              </p14:nvContentPartPr>
              <p14:xfrm>
                <a:off x="4671970" y="4999049"/>
                <a:ext cx="180720" cy="2228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1A6F9D7D-401E-EC19-DD51-AF4199CBF51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663330" y="4990409"/>
                  <a:ext cx="19836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BF80B863-0E45-8CF8-10E0-11E0D987F115}"/>
                    </a:ext>
                  </a:extLst>
                </p14:cNvPr>
                <p14:cNvContentPartPr/>
                <p14:nvPr/>
              </p14:nvContentPartPr>
              <p14:xfrm>
                <a:off x="4869250" y="5020289"/>
                <a:ext cx="194040" cy="2008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BF80B863-0E45-8CF8-10E0-11E0D987F115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860250" y="5011649"/>
                  <a:ext cx="2116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8B68B469-A218-FA29-F3C4-3DFED29BDF97}"/>
                    </a:ext>
                  </a:extLst>
                </p14:cNvPr>
                <p14:cNvContentPartPr/>
                <p14:nvPr/>
              </p14:nvContentPartPr>
              <p14:xfrm>
                <a:off x="5371810" y="4762889"/>
                <a:ext cx="245880" cy="2142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8B68B469-A218-FA29-F3C4-3DFED29BDF97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362810" y="4754249"/>
                  <a:ext cx="26352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765EE5DB-3DA6-0DDA-AFC6-D9ACFD3E0CC5}"/>
                    </a:ext>
                  </a:extLst>
                </p14:cNvPr>
                <p14:cNvContentPartPr/>
                <p14:nvPr/>
              </p14:nvContentPartPr>
              <p14:xfrm>
                <a:off x="5645770" y="4940729"/>
                <a:ext cx="179280" cy="918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765EE5DB-3DA6-0DDA-AFC6-D9ACFD3E0CC5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636770" y="4932089"/>
                  <a:ext cx="1969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B1B9B18A-FBEC-AD74-3AEC-25874EF7F3A5}"/>
                    </a:ext>
                  </a:extLst>
                </p14:cNvPr>
                <p14:cNvContentPartPr/>
                <p14:nvPr/>
              </p14:nvContentPartPr>
              <p14:xfrm>
                <a:off x="5737570" y="4672169"/>
                <a:ext cx="121680" cy="1159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B1B9B18A-FBEC-AD74-3AEC-25874EF7F3A5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728570" y="4663529"/>
                  <a:ext cx="1393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E621F48C-8865-E587-84A4-5DB91E30DECE}"/>
                    </a:ext>
                  </a:extLst>
                </p14:cNvPr>
                <p14:cNvContentPartPr/>
                <p14:nvPr/>
              </p14:nvContentPartPr>
              <p14:xfrm>
                <a:off x="5909650" y="4628969"/>
                <a:ext cx="595440" cy="4748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E621F48C-8865-E587-84A4-5DB91E30DECE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901010" y="4619969"/>
                  <a:ext cx="613080" cy="49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DDA8D8A3-2A81-8F80-2A3B-EEFC0828D165}"/>
                    </a:ext>
                  </a:extLst>
                </p14:cNvPr>
                <p14:cNvContentPartPr/>
                <p14:nvPr/>
              </p14:nvContentPartPr>
              <p14:xfrm>
                <a:off x="6618490" y="4606649"/>
                <a:ext cx="173160" cy="1170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DDA8D8A3-2A81-8F80-2A3B-EEFC0828D165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609490" y="4597649"/>
                  <a:ext cx="1908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0BA384B4-D95C-EF46-65D0-361549C19949}"/>
                    </a:ext>
                  </a:extLst>
                </p14:cNvPr>
                <p14:cNvContentPartPr/>
                <p14:nvPr/>
              </p14:nvContentPartPr>
              <p14:xfrm>
                <a:off x="6545410" y="4664969"/>
                <a:ext cx="17640" cy="1627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0BA384B4-D95C-EF46-65D0-361549C19949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536770" y="4655969"/>
                  <a:ext cx="352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CC234476-C386-1A41-BCF6-A45E2A4CF1D7}"/>
                    </a:ext>
                  </a:extLst>
                </p14:cNvPr>
                <p14:cNvContentPartPr/>
                <p14:nvPr/>
              </p14:nvContentPartPr>
              <p14:xfrm>
                <a:off x="6617770" y="4720769"/>
                <a:ext cx="159480" cy="1706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CC234476-C386-1A41-BCF6-A45E2A4CF1D7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608770" y="4712129"/>
                  <a:ext cx="1771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77770306-F4B3-F6F5-D4CB-6C7B6EECFF35}"/>
                    </a:ext>
                  </a:extLst>
                </p14:cNvPr>
                <p14:cNvContentPartPr/>
                <p14:nvPr/>
              </p14:nvContentPartPr>
              <p14:xfrm>
                <a:off x="6853570" y="4636529"/>
                <a:ext cx="145800" cy="2815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77770306-F4B3-F6F5-D4CB-6C7B6EECFF35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844930" y="4627889"/>
                  <a:ext cx="16344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B5569164-BBFA-8A25-18E8-F81F55D0965E}"/>
                    </a:ext>
                  </a:extLst>
                </p14:cNvPr>
                <p14:cNvContentPartPr/>
                <p14:nvPr/>
              </p14:nvContentPartPr>
              <p14:xfrm>
                <a:off x="6507610" y="4940369"/>
                <a:ext cx="654120" cy="248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B5569164-BBFA-8A25-18E8-F81F55D0965E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498970" y="4931729"/>
                  <a:ext cx="6717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770BE7A3-29A2-9EF2-6600-960F87A46A74}"/>
                    </a:ext>
                  </a:extLst>
                </p14:cNvPr>
                <p14:cNvContentPartPr/>
                <p14:nvPr/>
              </p14:nvContentPartPr>
              <p14:xfrm>
                <a:off x="6591850" y="5025329"/>
                <a:ext cx="306000" cy="3135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770BE7A3-29A2-9EF2-6600-960F87A46A74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583210" y="5016689"/>
                  <a:ext cx="32364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13DE6CCB-5794-3F1D-EFC8-8C8E0FB421AB}"/>
                    </a:ext>
                  </a:extLst>
                </p14:cNvPr>
                <p14:cNvContentPartPr/>
                <p14:nvPr/>
              </p14:nvContentPartPr>
              <p14:xfrm>
                <a:off x="6651970" y="5156369"/>
                <a:ext cx="235080" cy="133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13DE6CCB-5794-3F1D-EFC8-8C8E0FB421AB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642970" y="5147729"/>
                  <a:ext cx="2527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5330E558-A1CA-1117-218D-9DA5152B93FC}"/>
                    </a:ext>
                  </a:extLst>
                </p14:cNvPr>
                <p14:cNvContentPartPr/>
                <p14:nvPr/>
              </p14:nvContentPartPr>
              <p14:xfrm>
                <a:off x="7013410" y="5012729"/>
                <a:ext cx="13320" cy="1274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5330E558-A1CA-1117-218D-9DA5152B93FC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004410" y="5004089"/>
                  <a:ext cx="309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DB4504AF-EE5C-63F4-E70C-EBF54102314E}"/>
                    </a:ext>
                  </a:extLst>
                </p14:cNvPr>
                <p14:cNvContentPartPr/>
                <p14:nvPr/>
              </p14:nvContentPartPr>
              <p14:xfrm>
                <a:off x="7069570" y="4994729"/>
                <a:ext cx="104400" cy="1846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DB4504AF-EE5C-63F4-E70C-EBF54102314E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060930" y="4986089"/>
                  <a:ext cx="1220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A01BBD8A-BC0E-2704-BDEE-F9EFD210ADEC}"/>
                    </a:ext>
                  </a:extLst>
                </p14:cNvPr>
                <p14:cNvContentPartPr/>
                <p14:nvPr/>
              </p14:nvContentPartPr>
              <p14:xfrm>
                <a:off x="7171810" y="5104169"/>
                <a:ext cx="144000" cy="1126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A01BBD8A-BC0E-2704-BDEE-F9EFD210ADEC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162810" y="5095529"/>
                  <a:ext cx="1616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43141833-21AF-4FB6-CACC-7E4C713E1040}"/>
                    </a:ext>
                  </a:extLst>
                </p14:cNvPr>
                <p14:cNvContentPartPr/>
                <p14:nvPr/>
              </p14:nvContentPartPr>
              <p14:xfrm>
                <a:off x="1036690" y="5403329"/>
                <a:ext cx="734760" cy="2862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43141833-21AF-4FB6-CACC-7E4C713E1040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27690" y="5394329"/>
                  <a:ext cx="75240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5205082B-D262-3740-9CBC-F7E210AFF325}"/>
                    </a:ext>
                  </a:extLst>
                </p14:cNvPr>
                <p14:cNvContentPartPr/>
                <p14:nvPr/>
              </p14:nvContentPartPr>
              <p14:xfrm>
                <a:off x="1739770" y="5563889"/>
                <a:ext cx="204480" cy="1350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5205082B-D262-3740-9CBC-F7E210AFF325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730770" y="5555249"/>
                  <a:ext cx="2221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325DAE8E-A7C4-386D-E614-D8927BC224EE}"/>
                    </a:ext>
                  </a:extLst>
                </p14:cNvPr>
                <p14:cNvContentPartPr/>
                <p14:nvPr/>
              </p14:nvContentPartPr>
              <p14:xfrm>
                <a:off x="2180050" y="5339969"/>
                <a:ext cx="669960" cy="3474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325DAE8E-A7C4-386D-E614-D8927BC224EE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171050" y="5331329"/>
                  <a:ext cx="68760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2F0DB456-07A2-F00D-9AB5-B559E81D2656}"/>
                    </a:ext>
                  </a:extLst>
                </p14:cNvPr>
                <p14:cNvContentPartPr/>
                <p14:nvPr/>
              </p14:nvContentPartPr>
              <p14:xfrm>
                <a:off x="2518450" y="5408009"/>
                <a:ext cx="43920" cy="291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2F0DB456-07A2-F00D-9AB5-B559E81D2656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509810" y="5399369"/>
                  <a:ext cx="615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5137223A-C5D2-94E9-9296-854FAC32790D}"/>
                    </a:ext>
                  </a:extLst>
                </p14:cNvPr>
                <p14:cNvContentPartPr/>
                <p14:nvPr/>
              </p14:nvContentPartPr>
              <p14:xfrm>
                <a:off x="3069250" y="5313689"/>
                <a:ext cx="1405800" cy="4903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5137223A-C5D2-94E9-9296-854FAC32790D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060250" y="5305049"/>
                  <a:ext cx="1423440" cy="50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DF4DF913-03CD-F291-F89D-A917839D8CEB}"/>
                    </a:ext>
                  </a:extLst>
                </p14:cNvPr>
                <p14:cNvContentPartPr/>
                <p14:nvPr/>
              </p14:nvContentPartPr>
              <p14:xfrm>
                <a:off x="4677370" y="5426729"/>
                <a:ext cx="657360" cy="3654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DF4DF913-03CD-F291-F89D-A917839D8CEB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668370" y="5418089"/>
                  <a:ext cx="67500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D671FCFB-A0E1-9CAB-73B6-709ED7015706}"/>
                    </a:ext>
                  </a:extLst>
                </p14:cNvPr>
                <p14:cNvContentPartPr/>
                <p14:nvPr/>
              </p14:nvContentPartPr>
              <p14:xfrm>
                <a:off x="5512210" y="5418809"/>
                <a:ext cx="1589400" cy="2786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D671FCFB-A0E1-9CAB-73B6-709ED7015706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503210" y="5410169"/>
                  <a:ext cx="160704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D4B6FF27-7758-2904-DBA1-F192AA4C5AB0}"/>
                    </a:ext>
                  </a:extLst>
                </p14:cNvPr>
                <p14:cNvContentPartPr/>
                <p14:nvPr/>
              </p14:nvContentPartPr>
              <p14:xfrm>
                <a:off x="6601570" y="5586209"/>
                <a:ext cx="314280" cy="190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D4B6FF27-7758-2904-DBA1-F192AA4C5AB0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592930" y="5577569"/>
                  <a:ext cx="3319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11615AD9-645D-8EC9-2162-0FC2B3DF6D3C}"/>
                    </a:ext>
                  </a:extLst>
                </p14:cNvPr>
                <p14:cNvContentPartPr/>
                <p14:nvPr/>
              </p14:nvContentPartPr>
              <p14:xfrm>
                <a:off x="6393130" y="5481809"/>
                <a:ext cx="117000" cy="219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11615AD9-645D-8EC9-2162-0FC2B3DF6D3C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384130" y="5472809"/>
                  <a:ext cx="1346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33B8C57D-0F55-8C24-9ECE-5C665711D24D}"/>
                    </a:ext>
                  </a:extLst>
                </p14:cNvPr>
                <p14:cNvContentPartPr/>
                <p14:nvPr/>
              </p14:nvContentPartPr>
              <p14:xfrm>
                <a:off x="7299250" y="5415569"/>
                <a:ext cx="767520" cy="3250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33B8C57D-0F55-8C24-9ECE-5C665711D24D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290610" y="5406569"/>
                  <a:ext cx="785160" cy="34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946AAF28-5B03-5977-64DE-5671D83A741C}"/>
              </a:ext>
            </a:extLst>
          </p:cNvPr>
          <p:cNvGrpSpPr/>
          <p:nvPr/>
        </p:nvGrpSpPr>
        <p:grpSpPr>
          <a:xfrm>
            <a:off x="8327410" y="5230889"/>
            <a:ext cx="2984760" cy="493200"/>
            <a:chOff x="8327410" y="5230889"/>
            <a:chExt cx="2984760" cy="49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BAF0101D-C82C-B6F2-0B34-4E4FBC9E691B}"/>
                    </a:ext>
                  </a:extLst>
                </p14:cNvPr>
                <p14:cNvContentPartPr/>
                <p14:nvPr/>
              </p14:nvContentPartPr>
              <p14:xfrm>
                <a:off x="8327410" y="5397209"/>
                <a:ext cx="259200" cy="3268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BAF0101D-C82C-B6F2-0B34-4E4FBC9E691B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318410" y="5388209"/>
                  <a:ext cx="27684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0C1A5B5B-2E35-63E9-9411-471B96990E9A}"/>
                    </a:ext>
                  </a:extLst>
                </p14:cNvPr>
                <p14:cNvContentPartPr/>
                <p14:nvPr/>
              </p14:nvContentPartPr>
              <p14:xfrm>
                <a:off x="8705770" y="5261489"/>
                <a:ext cx="774000" cy="4255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0C1A5B5B-2E35-63E9-9411-471B96990E9A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697130" y="5252849"/>
                  <a:ext cx="791640" cy="44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7D29783F-82CD-196D-08E1-2FAF0843542A}"/>
                    </a:ext>
                  </a:extLst>
                </p14:cNvPr>
                <p14:cNvContentPartPr/>
                <p14:nvPr/>
              </p14:nvContentPartPr>
              <p14:xfrm>
                <a:off x="9294730" y="5404049"/>
                <a:ext cx="246240" cy="86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7D29783F-82CD-196D-08E1-2FAF0843542A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286090" y="5395049"/>
                  <a:ext cx="2638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DAC5B281-5A2A-CEFF-7699-78BF9BE6226A}"/>
                    </a:ext>
                  </a:extLst>
                </p14:cNvPr>
                <p14:cNvContentPartPr/>
                <p14:nvPr/>
              </p14:nvContentPartPr>
              <p14:xfrm>
                <a:off x="9637810" y="5230889"/>
                <a:ext cx="759600" cy="4309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DAC5B281-5A2A-CEFF-7699-78BF9BE6226A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628810" y="5222249"/>
                  <a:ext cx="777240" cy="44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2F774E40-8EB0-315F-15B8-B49DDC3E81BD}"/>
                    </a:ext>
                  </a:extLst>
                </p14:cNvPr>
                <p14:cNvContentPartPr/>
                <p14:nvPr/>
              </p14:nvContentPartPr>
              <p14:xfrm>
                <a:off x="10149730" y="5435009"/>
                <a:ext cx="287640" cy="338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2F774E40-8EB0-315F-15B8-B49DDC3E81BD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0141090" y="5426369"/>
                  <a:ext cx="3052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E473251E-1132-9920-2E01-CCD28ADBEBFC}"/>
                    </a:ext>
                  </a:extLst>
                </p14:cNvPr>
                <p14:cNvContentPartPr/>
                <p14:nvPr/>
              </p14:nvContentPartPr>
              <p14:xfrm>
                <a:off x="10287970" y="5453729"/>
                <a:ext cx="915840" cy="2289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E473251E-1132-9920-2E01-CCD28ADBEBFC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0279330" y="5445089"/>
                  <a:ext cx="93348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5753E491-E1BB-28CE-FA34-04DCFDD0AF5B}"/>
                    </a:ext>
                  </a:extLst>
                </p14:cNvPr>
                <p14:cNvContentPartPr/>
                <p14:nvPr/>
              </p14:nvContentPartPr>
              <p14:xfrm>
                <a:off x="11292010" y="5682689"/>
                <a:ext cx="20160" cy="118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5753E491-E1BB-28CE-FA34-04DCFDD0AF5B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1283010" y="5673689"/>
                  <a:ext cx="3780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177A99FC-F4FD-B5CF-2380-6A33FA551F5D}"/>
              </a:ext>
            </a:extLst>
          </p:cNvPr>
          <p:cNvGrpSpPr/>
          <p:nvPr/>
        </p:nvGrpSpPr>
        <p:grpSpPr>
          <a:xfrm>
            <a:off x="2456530" y="5944769"/>
            <a:ext cx="648720" cy="748440"/>
            <a:chOff x="2456530" y="5944769"/>
            <a:chExt cx="648720" cy="74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D116B92D-4492-5979-6582-88AF4A22328E}"/>
                    </a:ext>
                  </a:extLst>
                </p14:cNvPr>
                <p14:cNvContentPartPr/>
                <p14:nvPr/>
              </p14:nvContentPartPr>
              <p14:xfrm>
                <a:off x="2463370" y="5944769"/>
                <a:ext cx="205560" cy="3034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D116B92D-4492-5979-6582-88AF4A22328E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454370" y="5936129"/>
                  <a:ext cx="22320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CBF32CD5-0032-E1FB-3861-F66C0FC57059}"/>
                    </a:ext>
                  </a:extLst>
                </p14:cNvPr>
                <p14:cNvContentPartPr/>
                <p14:nvPr/>
              </p14:nvContentPartPr>
              <p14:xfrm>
                <a:off x="2835250" y="5969249"/>
                <a:ext cx="112320" cy="2952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CBF32CD5-0032-E1FB-3861-F66C0FC57059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826610" y="5960249"/>
                  <a:ext cx="12996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114E0DDB-BDF0-8260-B9D8-EABD46CD361A}"/>
                    </a:ext>
                  </a:extLst>
                </p14:cNvPr>
                <p14:cNvContentPartPr/>
                <p14:nvPr/>
              </p14:nvContentPartPr>
              <p14:xfrm>
                <a:off x="2883850" y="6101369"/>
                <a:ext cx="129240" cy="187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114E0DDB-BDF0-8260-B9D8-EABD46CD361A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875210" y="6092369"/>
                  <a:ext cx="1468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6F002BE0-A501-9A2A-8B00-475D9F075262}"/>
                    </a:ext>
                  </a:extLst>
                </p14:cNvPr>
                <p14:cNvContentPartPr/>
                <p14:nvPr/>
              </p14:nvContentPartPr>
              <p14:xfrm>
                <a:off x="2853250" y="5969249"/>
                <a:ext cx="160560" cy="205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6F002BE0-A501-9A2A-8B00-475D9F075262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844610" y="5960249"/>
                  <a:ext cx="1782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F974C809-E58C-8D27-96FB-D4C64F0E3356}"/>
                    </a:ext>
                  </a:extLst>
                </p14:cNvPr>
                <p14:cNvContentPartPr/>
                <p14:nvPr/>
              </p14:nvContentPartPr>
              <p14:xfrm>
                <a:off x="2456530" y="6328529"/>
                <a:ext cx="648720" cy="248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F974C809-E58C-8D27-96FB-D4C64F0E3356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447530" y="6319889"/>
                  <a:ext cx="6663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3827C2C9-8B93-EB1B-EAA5-A523C0A04516}"/>
                    </a:ext>
                  </a:extLst>
                </p14:cNvPr>
                <p14:cNvContentPartPr/>
                <p14:nvPr/>
              </p14:nvContentPartPr>
              <p14:xfrm>
                <a:off x="2659210" y="6469649"/>
                <a:ext cx="197640" cy="2235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3827C2C9-8B93-EB1B-EAA5-A523C0A04516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650570" y="6461009"/>
                  <a:ext cx="21528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359291FE-DB5B-E327-2154-AC241EFB13E8}"/>
                    </a:ext>
                  </a:extLst>
                </p14:cNvPr>
                <p14:cNvContentPartPr/>
                <p14:nvPr/>
              </p14:nvContentPartPr>
              <p14:xfrm>
                <a:off x="2695210" y="6590609"/>
                <a:ext cx="202320" cy="403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359291FE-DB5B-E327-2154-AC241EFB13E8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686210" y="6581609"/>
                  <a:ext cx="2199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481BF76E-5A0E-4D37-D74C-0BFDA7A1F87D}"/>
                    </a:ext>
                  </a:extLst>
                </p14:cNvPr>
                <p14:cNvContentPartPr/>
                <p14:nvPr/>
              </p14:nvContentPartPr>
              <p14:xfrm>
                <a:off x="2718970" y="6465689"/>
                <a:ext cx="212760" cy="158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481BF76E-5A0E-4D37-D74C-0BFDA7A1F87D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2709970" y="6456689"/>
                  <a:ext cx="230400" cy="3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BCD902E7-7876-40E6-8870-97E5FA043F27}"/>
              </a:ext>
            </a:extLst>
          </p:cNvPr>
          <p:cNvGrpSpPr/>
          <p:nvPr/>
        </p:nvGrpSpPr>
        <p:grpSpPr>
          <a:xfrm>
            <a:off x="3376690" y="5915249"/>
            <a:ext cx="1091520" cy="887040"/>
            <a:chOff x="3376690" y="5915249"/>
            <a:chExt cx="1091520" cy="88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4BECF18E-C107-FBAF-E71D-348A8B108030}"/>
                    </a:ext>
                  </a:extLst>
                </p14:cNvPr>
                <p14:cNvContentPartPr/>
                <p14:nvPr/>
              </p14:nvContentPartPr>
              <p14:xfrm>
                <a:off x="3376690" y="6308729"/>
                <a:ext cx="203760" cy="295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4BECF18E-C107-FBAF-E71D-348A8B108030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368050" y="6299729"/>
                  <a:ext cx="2214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D4690752-C92D-11A5-E9C3-D0A2D4D22779}"/>
                    </a:ext>
                  </a:extLst>
                </p14:cNvPr>
                <p14:cNvContentPartPr/>
                <p14:nvPr/>
              </p14:nvContentPartPr>
              <p14:xfrm>
                <a:off x="3395410" y="6366329"/>
                <a:ext cx="221040" cy="151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D4690752-C92D-11A5-E9C3-D0A2D4D22779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386410" y="6357329"/>
                  <a:ext cx="2386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ED6B6774-FF12-EAD2-F66C-6EAFA1EF7391}"/>
                    </a:ext>
                  </a:extLst>
                </p14:cNvPr>
                <p14:cNvContentPartPr/>
                <p14:nvPr/>
              </p14:nvContentPartPr>
              <p14:xfrm>
                <a:off x="3818050" y="6302969"/>
                <a:ext cx="146520" cy="75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ED6B6774-FF12-EAD2-F66C-6EAFA1EF7391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809410" y="6293969"/>
                  <a:ext cx="1641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17EFD09D-466F-3AB5-8635-B5EA818A0F74}"/>
                    </a:ext>
                  </a:extLst>
                </p14:cNvPr>
                <p14:cNvContentPartPr/>
                <p14:nvPr/>
              </p14:nvContentPartPr>
              <p14:xfrm>
                <a:off x="4018210" y="5915249"/>
                <a:ext cx="193320" cy="3448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17EFD09D-466F-3AB5-8635-B5EA818A0F74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009210" y="5906249"/>
                  <a:ext cx="21096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DD0A61C5-684A-D837-296B-3A476A12CE8B}"/>
                    </a:ext>
                  </a:extLst>
                </p14:cNvPr>
                <p14:cNvContentPartPr/>
                <p14:nvPr/>
              </p14:nvContentPartPr>
              <p14:xfrm>
                <a:off x="4256170" y="6076889"/>
                <a:ext cx="154440" cy="1213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DD0A61C5-684A-D837-296B-3A476A12CE8B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247530" y="6067889"/>
                  <a:ext cx="1720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AE7BEFE6-2BE6-F538-F162-273AC36A27B4}"/>
                    </a:ext>
                  </a:extLst>
                </p14:cNvPr>
                <p14:cNvContentPartPr/>
                <p14:nvPr/>
              </p14:nvContentPartPr>
              <p14:xfrm>
                <a:off x="4264810" y="6097769"/>
                <a:ext cx="189360" cy="1522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AE7BEFE6-2BE6-F538-F162-273AC36A27B4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256170" y="6089129"/>
                  <a:ext cx="2070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B0B6A290-B0C3-9041-E92D-BD6DE15B4DA1}"/>
                    </a:ext>
                  </a:extLst>
                </p14:cNvPr>
                <p14:cNvContentPartPr/>
                <p14:nvPr/>
              </p14:nvContentPartPr>
              <p14:xfrm>
                <a:off x="3964930" y="6337529"/>
                <a:ext cx="503280" cy="619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B0B6A290-B0C3-9041-E92D-BD6DE15B4DA1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3956290" y="6328889"/>
                  <a:ext cx="5209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B7504BE0-D9DA-4B4B-640D-873D8409C9CD}"/>
                    </a:ext>
                  </a:extLst>
                </p14:cNvPr>
                <p14:cNvContentPartPr/>
                <p14:nvPr/>
              </p14:nvContentPartPr>
              <p14:xfrm>
                <a:off x="3919930" y="6480089"/>
                <a:ext cx="302760" cy="2905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B7504BE0-D9DA-4B4B-640D-873D8409C9CD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3910930" y="6471449"/>
                  <a:ext cx="32040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10CD4488-3C62-230C-3A00-C6AD88A2D398}"/>
                    </a:ext>
                  </a:extLst>
                </p14:cNvPr>
                <p14:cNvContentPartPr/>
                <p14:nvPr/>
              </p14:nvContentPartPr>
              <p14:xfrm>
                <a:off x="4264810" y="6643169"/>
                <a:ext cx="139320" cy="1591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10CD4488-3C62-230C-3A00-C6AD88A2D398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4255810" y="6634169"/>
                  <a:ext cx="156960" cy="17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E901540B-6D86-2F43-F426-554661147B8B}"/>
              </a:ext>
            </a:extLst>
          </p:cNvPr>
          <p:cNvGrpSpPr/>
          <p:nvPr/>
        </p:nvGrpSpPr>
        <p:grpSpPr>
          <a:xfrm>
            <a:off x="4847650" y="5879249"/>
            <a:ext cx="2409840" cy="565200"/>
            <a:chOff x="4847650" y="5879249"/>
            <a:chExt cx="2409840" cy="56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169C3D7F-9AE9-B5CB-7B3D-09E6DFB7DBE3}"/>
                    </a:ext>
                  </a:extLst>
                </p14:cNvPr>
                <p14:cNvContentPartPr/>
                <p14:nvPr/>
              </p14:nvContentPartPr>
              <p14:xfrm>
                <a:off x="4847650" y="6328529"/>
                <a:ext cx="56880" cy="1159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169C3D7F-9AE9-B5CB-7B3D-09E6DFB7DBE3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4838650" y="6319889"/>
                  <a:ext cx="745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79825482-7C73-AAFC-A369-7ABBB4194B60}"/>
                    </a:ext>
                  </a:extLst>
                </p14:cNvPr>
                <p14:cNvContentPartPr/>
                <p14:nvPr/>
              </p14:nvContentPartPr>
              <p14:xfrm>
                <a:off x="5122690" y="6104969"/>
                <a:ext cx="121680" cy="2732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79825482-7C73-AAFC-A369-7ABBB4194B60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113690" y="6096329"/>
                  <a:ext cx="13932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7BB55B5E-7890-9CDE-8D51-33A1DFEE20B7}"/>
                    </a:ext>
                  </a:extLst>
                </p14:cNvPr>
                <p14:cNvContentPartPr/>
                <p14:nvPr/>
              </p14:nvContentPartPr>
              <p14:xfrm>
                <a:off x="5154730" y="6204689"/>
                <a:ext cx="146520" cy="680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7BB55B5E-7890-9CDE-8D51-33A1DFEE20B7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146090" y="6196049"/>
                  <a:ext cx="1641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60A0FDAB-B182-0A62-FCE5-1195F052290B}"/>
                    </a:ext>
                  </a:extLst>
                </p14:cNvPr>
                <p14:cNvContentPartPr/>
                <p14:nvPr/>
              </p14:nvContentPartPr>
              <p14:xfrm>
                <a:off x="5129170" y="6127649"/>
                <a:ext cx="199440" cy="756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60A0FDAB-B182-0A62-FCE5-1195F052290B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5120530" y="6118649"/>
                  <a:ext cx="2170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4C776CEF-2BDC-3333-F94A-793C3B29967E}"/>
                    </a:ext>
                  </a:extLst>
                </p14:cNvPr>
                <p14:cNvContentPartPr/>
                <p14:nvPr/>
              </p14:nvContentPartPr>
              <p14:xfrm>
                <a:off x="5434450" y="6228089"/>
                <a:ext cx="169920" cy="230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4C776CEF-2BDC-3333-F94A-793C3B29967E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425450" y="6219089"/>
                  <a:ext cx="1875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6290B0AC-4122-F9A0-7012-A29D64F0C03B}"/>
                    </a:ext>
                  </a:extLst>
                </p14:cNvPr>
                <p14:cNvContentPartPr/>
                <p14:nvPr/>
              </p14:nvContentPartPr>
              <p14:xfrm>
                <a:off x="5394850" y="6313049"/>
                <a:ext cx="173160" cy="352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6290B0AC-4122-F9A0-7012-A29D64F0C03B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385850" y="6304049"/>
                  <a:ext cx="1908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0AEF3F96-CC3B-492A-37C1-CFD6E0827FFC}"/>
                    </a:ext>
                  </a:extLst>
                </p14:cNvPr>
                <p14:cNvContentPartPr/>
                <p14:nvPr/>
              </p14:nvContentPartPr>
              <p14:xfrm>
                <a:off x="5640370" y="6131249"/>
                <a:ext cx="158040" cy="24588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0AEF3F96-CC3B-492A-37C1-CFD6E0827FFC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5631730" y="6122249"/>
                  <a:ext cx="17568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BAB617BF-CA52-592F-461D-CF6C8C06C849}"/>
                    </a:ext>
                  </a:extLst>
                </p14:cNvPr>
                <p14:cNvContentPartPr/>
                <p14:nvPr/>
              </p14:nvContentPartPr>
              <p14:xfrm>
                <a:off x="5661970" y="6230969"/>
                <a:ext cx="200520" cy="7092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BAB617BF-CA52-592F-461D-CF6C8C06C849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5653330" y="6222329"/>
                  <a:ext cx="21816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6A2664E3-A3CF-0974-EE2D-79EF298EE1C6}"/>
                    </a:ext>
                  </a:extLst>
                </p14:cNvPr>
                <p14:cNvContentPartPr/>
                <p14:nvPr/>
              </p14:nvContentPartPr>
              <p14:xfrm>
                <a:off x="5697970" y="6135929"/>
                <a:ext cx="222840" cy="158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6A2664E3-A3CF-0974-EE2D-79EF298EE1C6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5689330" y="6127289"/>
                  <a:ext cx="2404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BA697837-905C-5296-106D-5A9365FEDFC1}"/>
                    </a:ext>
                  </a:extLst>
                </p14:cNvPr>
                <p14:cNvContentPartPr/>
                <p14:nvPr/>
              </p14:nvContentPartPr>
              <p14:xfrm>
                <a:off x="5880490" y="6359129"/>
                <a:ext cx="106560" cy="680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BA697837-905C-5296-106D-5A9365FEDFC1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5871490" y="6350129"/>
                  <a:ext cx="1242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B9D851E2-E4DA-7EC1-5D4A-897791DE605B}"/>
                    </a:ext>
                  </a:extLst>
                </p14:cNvPr>
                <p14:cNvContentPartPr/>
                <p14:nvPr/>
              </p14:nvContentPartPr>
              <p14:xfrm>
                <a:off x="6092530" y="6213329"/>
                <a:ext cx="239040" cy="1652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B9D851E2-E4DA-7EC1-5D4A-897791DE605B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6083890" y="6204329"/>
                  <a:ext cx="2566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4CF3872C-4E33-55EF-A51F-4109EE92AE6B}"/>
                    </a:ext>
                  </a:extLst>
                </p14:cNvPr>
                <p14:cNvContentPartPr/>
                <p14:nvPr/>
              </p14:nvContentPartPr>
              <p14:xfrm>
                <a:off x="6350290" y="6090929"/>
                <a:ext cx="98280" cy="540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4CF3872C-4E33-55EF-A51F-4109EE92AE6B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6341290" y="6082289"/>
                  <a:ext cx="1159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01CB31FA-CD54-7FEB-F89E-C990A89D1AC4}"/>
                    </a:ext>
                  </a:extLst>
                </p14:cNvPr>
                <p14:cNvContentPartPr/>
                <p14:nvPr/>
              </p14:nvContentPartPr>
              <p14:xfrm>
                <a:off x="6562690" y="5957729"/>
                <a:ext cx="142920" cy="1407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01CB31FA-CD54-7FEB-F89E-C990A89D1AC4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6553690" y="5949089"/>
                  <a:ext cx="1605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5994AA5E-3E0E-2CEE-C040-22C823049657}"/>
                    </a:ext>
                  </a:extLst>
                </p14:cNvPr>
                <p14:cNvContentPartPr/>
                <p14:nvPr/>
              </p14:nvContentPartPr>
              <p14:xfrm>
                <a:off x="6563050" y="5944409"/>
                <a:ext cx="220320" cy="1918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5994AA5E-3E0E-2CEE-C040-22C823049657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6554410" y="5935769"/>
                  <a:ext cx="2379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0E4035F2-7766-8FB6-FCBC-19E09A4BDCCA}"/>
                    </a:ext>
                  </a:extLst>
                </p14:cNvPr>
                <p14:cNvContentPartPr/>
                <p14:nvPr/>
              </p14:nvContentPartPr>
              <p14:xfrm>
                <a:off x="6751330" y="5879249"/>
                <a:ext cx="258480" cy="26280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0E4035F2-7766-8FB6-FCBC-19E09A4BDCCA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6742330" y="5870249"/>
                  <a:ext cx="27612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227C4EE0-2493-C0B0-41D4-ED622F5854AF}"/>
                    </a:ext>
                  </a:extLst>
                </p14:cNvPr>
                <p14:cNvContentPartPr/>
                <p14:nvPr/>
              </p14:nvContentPartPr>
              <p14:xfrm>
                <a:off x="6854290" y="5926769"/>
                <a:ext cx="218520" cy="22752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227C4EE0-2493-C0B0-41D4-ED622F5854AF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6845290" y="5918129"/>
                  <a:ext cx="23616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ED803149-AE67-8C33-12CF-7B17BEB56049}"/>
                    </a:ext>
                  </a:extLst>
                </p14:cNvPr>
                <p14:cNvContentPartPr/>
                <p14:nvPr/>
              </p14:nvContentPartPr>
              <p14:xfrm>
                <a:off x="7117090" y="6092729"/>
                <a:ext cx="140400" cy="11016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ED803149-AE67-8C33-12CF-7B17BEB56049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7108450" y="6083729"/>
                  <a:ext cx="158040" cy="12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451EBBAF-89F2-E61E-3A43-536ECA023E91}"/>
              </a:ext>
            </a:extLst>
          </p:cNvPr>
          <p:cNvGrpSpPr/>
          <p:nvPr/>
        </p:nvGrpSpPr>
        <p:grpSpPr>
          <a:xfrm>
            <a:off x="7461250" y="5831009"/>
            <a:ext cx="4097880" cy="941040"/>
            <a:chOff x="7461250" y="5831009"/>
            <a:chExt cx="4097880" cy="94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92A32305-4F8F-3BE5-12C6-55C970C45B6E}"/>
                    </a:ext>
                  </a:extLst>
                </p14:cNvPr>
                <p14:cNvContentPartPr/>
                <p14:nvPr/>
              </p14:nvContentPartPr>
              <p14:xfrm>
                <a:off x="9748330" y="5831009"/>
                <a:ext cx="29520" cy="22392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92A32305-4F8F-3BE5-12C6-55C970C45B6E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9739330" y="5822009"/>
                  <a:ext cx="4716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94F878B0-D36A-5760-9AC4-EF61EA9AF977}"/>
                    </a:ext>
                  </a:extLst>
                </p14:cNvPr>
                <p14:cNvContentPartPr/>
                <p14:nvPr/>
              </p14:nvContentPartPr>
              <p14:xfrm>
                <a:off x="8913490" y="6095609"/>
                <a:ext cx="2400480" cy="3708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94F878B0-D36A-5760-9AC4-EF61EA9AF977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8904490" y="6086969"/>
                  <a:ext cx="241812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408E4DDE-F3FF-5634-8C93-C931A6B17730}"/>
                    </a:ext>
                  </a:extLst>
                </p14:cNvPr>
                <p14:cNvContentPartPr/>
                <p14:nvPr/>
              </p14:nvContentPartPr>
              <p14:xfrm>
                <a:off x="7461250" y="6370289"/>
                <a:ext cx="151560" cy="23292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408E4DDE-F3FF-5634-8C93-C931A6B17730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7452250" y="6361649"/>
                  <a:ext cx="16920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536E301C-4075-1A45-F55F-4585E1B1CB3C}"/>
                    </a:ext>
                  </a:extLst>
                </p14:cNvPr>
                <p14:cNvContentPartPr/>
                <p14:nvPr/>
              </p14:nvContentPartPr>
              <p14:xfrm>
                <a:off x="7888930" y="5969249"/>
                <a:ext cx="235440" cy="41868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536E301C-4075-1A45-F55F-4585E1B1CB3C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7879930" y="5960249"/>
                  <a:ext cx="253080" cy="43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4B5AA9EB-398A-348C-DEE6-D7017110F1FD}"/>
                    </a:ext>
                  </a:extLst>
                </p14:cNvPr>
                <p14:cNvContentPartPr/>
                <p14:nvPr/>
              </p14:nvContentPartPr>
              <p14:xfrm>
                <a:off x="8109970" y="6234569"/>
                <a:ext cx="204480" cy="25920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4B5AA9EB-398A-348C-DEE6-D7017110F1FD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8100970" y="6225569"/>
                  <a:ext cx="22212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9FB3505A-099D-8586-F42A-E5F7CCDCC3AA}"/>
                    </a:ext>
                  </a:extLst>
                </p14:cNvPr>
                <p14:cNvContentPartPr/>
                <p14:nvPr/>
              </p14:nvContentPartPr>
              <p14:xfrm>
                <a:off x="8473210" y="6171569"/>
                <a:ext cx="156240" cy="3816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9FB3505A-099D-8586-F42A-E5F7CCDCC3AA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8464570" y="6162929"/>
                  <a:ext cx="1738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44185A9F-AC0F-BA5F-3E33-DD9177EFFAE5}"/>
                    </a:ext>
                  </a:extLst>
                </p14:cNvPr>
                <p14:cNvContentPartPr/>
                <p14:nvPr/>
              </p14:nvContentPartPr>
              <p14:xfrm>
                <a:off x="8409850" y="6255809"/>
                <a:ext cx="287640" cy="3888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44185A9F-AC0F-BA5F-3E33-DD9177EFFAE5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8401210" y="6247169"/>
                  <a:ext cx="30528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875BC177-B09F-544E-3293-443EDF496627}"/>
                    </a:ext>
                  </a:extLst>
                </p14:cNvPr>
                <p14:cNvContentPartPr/>
                <p14:nvPr/>
              </p14:nvContentPartPr>
              <p14:xfrm>
                <a:off x="9053890" y="6259049"/>
                <a:ext cx="18000" cy="24228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875BC177-B09F-544E-3293-443EDF496627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9045250" y="6250409"/>
                  <a:ext cx="3564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C0354360-6FA6-223B-4C06-B84E6F27466C}"/>
                    </a:ext>
                  </a:extLst>
                </p14:cNvPr>
                <p14:cNvContentPartPr/>
                <p14:nvPr/>
              </p14:nvContentPartPr>
              <p14:xfrm>
                <a:off x="8943730" y="6256889"/>
                <a:ext cx="186480" cy="14148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C0354360-6FA6-223B-4C06-B84E6F27466C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8935090" y="6247889"/>
                  <a:ext cx="2041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49ACC5F9-26AC-ED01-3836-6B046B4CD97E}"/>
                    </a:ext>
                  </a:extLst>
                </p14:cNvPr>
                <p14:cNvContentPartPr/>
                <p14:nvPr/>
              </p14:nvContentPartPr>
              <p14:xfrm>
                <a:off x="9296530" y="6181649"/>
                <a:ext cx="259200" cy="24048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49ACC5F9-26AC-ED01-3836-6B046B4CD97E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9287890" y="6172649"/>
                  <a:ext cx="27684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14409AB9-38A4-D4C5-D008-1D193E806A2D}"/>
                    </a:ext>
                  </a:extLst>
                </p14:cNvPr>
                <p14:cNvContentPartPr/>
                <p14:nvPr/>
              </p14:nvContentPartPr>
              <p14:xfrm>
                <a:off x="9335410" y="6309089"/>
                <a:ext cx="189000" cy="4140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14409AB9-38A4-D4C5-D008-1D193E806A2D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9326770" y="6300089"/>
                  <a:ext cx="20664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173181A7-0C1A-3518-256A-F2B473307AB5}"/>
                    </a:ext>
                  </a:extLst>
                </p14:cNvPr>
                <p14:cNvContentPartPr/>
                <p14:nvPr/>
              </p14:nvContentPartPr>
              <p14:xfrm>
                <a:off x="9604330" y="6189569"/>
                <a:ext cx="114840" cy="10944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173181A7-0C1A-3518-256A-F2B473307AB5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9595330" y="6180569"/>
                  <a:ext cx="1324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C64BFA3D-B395-69DA-9731-8F6DE2ED8429}"/>
                    </a:ext>
                  </a:extLst>
                </p14:cNvPr>
                <p14:cNvContentPartPr/>
                <p14:nvPr/>
              </p14:nvContentPartPr>
              <p14:xfrm>
                <a:off x="9784690" y="6159329"/>
                <a:ext cx="125640" cy="22140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C64BFA3D-B395-69DA-9731-8F6DE2ED8429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9775690" y="6150689"/>
                  <a:ext cx="14328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A104197E-E441-FAE7-516E-E1A1C8082A49}"/>
                    </a:ext>
                  </a:extLst>
                </p14:cNvPr>
                <p14:cNvContentPartPr/>
                <p14:nvPr/>
              </p14:nvContentPartPr>
              <p14:xfrm>
                <a:off x="9223090" y="6412409"/>
                <a:ext cx="827280" cy="8640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A104197E-E441-FAE7-516E-E1A1C8082A49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9214450" y="6403769"/>
                  <a:ext cx="8449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81DD6AB2-E18A-A844-9163-77E625BE48B5}"/>
                    </a:ext>
                  </a:extLst>
                </p14:cNvPr>
                <p14:cNvContentPartPr/>
                <p14:nvPr/>
              </p14:nvContentPartPr>
              <p14:xfrm>
                <a:off x="9358450" y="6606089"/>
                <a:ext cx="19440" cy="11664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81DD6AB2-E18A-A844-9163-77E625BE48B5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9349450" y="6597089"/>
                  <a:ext cx="370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68CD25F3-72C2-D472-8308-51EB490EC5BF}"/>
                    </a:ext>
                  </a:extLst>
                </p14:cNvPr>
                <p14:cNvContentPartPr/>
                <p14:nvPr/>
              </p14:nvContentPartPr>
              <p14:xfrm>
                <a:off x="9463930" y="6611849"/>
                <a:ext cx="106560" cy="1245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68CD25F3-72C2-D472-8308-51EB490EC5BF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9454930" y="6603209"/>
                  <a:ext cx="1242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FA574310-9078-5133-FB5F-53F5BDB75297}"/>
                    </a:ext>
                  </a:extLst>
                </p14:cNvPr>
                <p14:cNvContentPartPr/>
                <p14:nvPr/>
              </p14:nvContentPartPr>
              <p14:xfrm>
                <a:off x="9612970" y="6611849"/>
                <a:ext cx="229680" cy="16020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FA574310-9078-5133-FB5F-53F5BDB75297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9604330" y="6603209"/>
                  <a:ext cx="2473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8F2EA6D4-486E-B6EC-47C1-1CCBC4D101DC}"/>
                    </a:ext>
                  </a:extLst>
                </p14:cNvPr>
                <p14:cNvContentPartPr/>
                <p14:nvPr/>
              </p14:nvContentPartPr>
              <p14:xfrm>
                <a:off x="10093930" y="6291809"/>
                <a:ext cx="232560" cy="17964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8F2EA6D4-486E-B6EC-47C1-1CCBC4D101DC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0084930" y="6282809"/>
                  <a:ext cx="25020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4DCF835C-1AE3-ACBB-B348-873C38D5ED15}"/>
                    </a:ext>
                  </a:extLst>
                </p14:cNvPr>
                <p14:cNvContentPartPr/>
                <p14:nvPr/>
              </p14:nvContentPartPr>
              <p14:xfrm>
                <a:off x="10339090" y="6420689"/>
                <a:ext cx="176760" cy="7488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4DCF835C-1AE3-ACBB-B348-873C38D5ED15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0330090" y="6411689"/>
                  <a:ext cx="1944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DE29A8B6-D5B4-1A6F-E54C-76E12C49457F}"/>
                    </a:ext>
                  </a:extLst>
                </p14:cNvPr>
                <p14:cNvContentPartPr/>
                <p14:nvPr/>
              </p14:nvContentPartPr>
              <p14:xfrm>
                <a:off x="10439530" y="6210089"/>
                <a:ext cx="124920" cy="10908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DE29A8B6-D5B4-1A6F-E54C-76E12C49457F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0430530" y="6201449"/>
                  <a:ext cx="1425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855D4D17-33F3-CBA6-EC3F-99764ADC8740}"/>
                    </a:ext>
                  </a:extLst>
                </p14:cNvPr>
                <p14:cNvContentPartPr/>
                <p14:nvPr/>
              </p14:nvContentPartPr>
              <p14:xfrm>
                <a:off x="10552570" y="6283529"/>
                <a:ext cx="362880" cy="18972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855D4D17-33F3-CBA6-EC3F-99764ADC8740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0543930" y="6274529"/>
                  <a:ext cx="38052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47D06173-FE22-0983-D26F-352CDC8E8C4C}"/>
                    </a:ext>
                  </a:extLst>
                </p14:cNvPr>
                <p14:cNvContentPartPr/>
                <p14:nvPr/>
              </p14:nvContentPartPr>
              <p14:xfrm>
                <a:off x="11041810" y="6218009"/>
                <a:ext cx="18000" cy="15840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47D06173-FE22-0983-D26F-352CDC8E8C4C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1032810" y="6209009"/>
                  <a:ext cx="356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03A0935D-FE26-03BA-7074-16C4359A6C96}"/>
                    </a:ext>
                  </a:extLst>
                </p14:cNvPr>
                <p14:cNvContentPartPr/>
                <p14:nvPr/>
              </p14:nvContentPartPr>
              <p14:xfrm>
                <a:off x="11146210" y="6186329"/>
                <a:ext cx="135720" cy="21924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03A0935D-FE26-03BA-7074-16C4359A6C96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1137570" y="6177329"/>
                  <a:ext cx="15336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0A1B9B19-C211-E2A9-63EB-2AC20712CE76}"/>
                    </a:ext>
                  </a:extLst>
                </p14:cNvPr>
                <p14:cNvContentPartPr/>
                <p14:nvPr/>
              </p14:nvContentPartPr>
              <p14:xfrm>
                <a:off x="11328370" y="6227729"/>
                <a:ext cx="133560" cy="17064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0A1B9B19-C211-E2A9-63EB-2AC20712CE76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1319730" y="6218729"/>
                  <a:ext cx="15120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8DE4C400-0E90-4790-C45A-5A3892A91E6B}"/>
                    </a:ext>
                  </a:extLst>
                </p14:cNvPr>
                <p14:cNvContentPartPr/>
                <p14:nvPr/>
              </p14:nvContentPartPr>
              <p14:xfrm>
                <a:off x="10874410" y="6436889"/>
                <a:ext cx="684720" cy="3312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8DE4C400-0E90-4790-C45A-5A3892A91E6B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0865770" y="6427889"/>
                  <a:ext cx="702360" cy="5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0" name="Group 249">
            <a:extLst>
              <a:ext uri="{FF2B5EF4-FFF2-40B4-BE49-F238E27FC236}">
                <a16:creationId xmlns:a16="http://schemas.microsoft.com/office/drawing/2014/main" id="{A32D3B5B-15B7-A2A9-EEF7-E13514C7AD60}"/>
              </a:ext>
            </a:extLst>
          </p:cNvPr>
          <p:cNvGrpSpPr/>
          <p:nvPr/>
        </p:nvGrpSpPr>
        <p:grpSpPr>
          <a:xfrm>
            <a:off x="11025250" y="6516809"/>
            <a:ext cx="549360" cy="206280"/>
            <a:chOff x="11025250" y="6516809"/>
            <a:chExt cx="549360" cy="20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40C03D86-5ECC-7657-F7B7-6DE4EA04EE7C}"/>
                    </a:ext>
                  </a:extLst>
                </p14:cNvPr>
                <p14:cNvContentPartPr/>
                <p14:nvPr/>
              </p14:nvContentPartPr>
              <p14:xfrm>
                <a:off x="11025250" y="6533009"/>
                <a:ext cx="261000" cy="19008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40C03D86-5ECC-7657-F7B7-6DE4EA04EE7C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1016250" y="6524009"/>
                  <a:ext cx="2786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CDFFAC17-282D-EE03-C978-D720367021C9}"/>
                    </a:ext>
                  </a:extLst>
                </p14:cNvPr>
                <p14:cNvContentPartPr/>
                <p14:nvPr/>
              </p14:nvContentPartPr>
              <p14:xfrm>
                <a:off x="11069890" y="6630569"/>
                <a:ext cx="194760" cy="1800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CDFFAC17-282D-EE03-C978-D720367021C9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1061250" y="6621929"/>
                  <a:ext cx="2124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C79DF42D-7BA3-AFD2-260F-34529DE3A8B2}"/>
                    </a:ext>
                  </a:extLst>
                </p14:cNvPr>
                <p14:cNvContentPartPr/>
                <p14:nvPr/>
              </p14:nvContentPartPr>
              <p14:xfrm>
                <a:off x="11343850" y="6516809"/>
                <a:ext cx="21240" cy="8244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C79DF42D-7BA3-AFD2-260F-34529DE3A8B2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1335210" y="6508169"/>
                  <a:ext cx="388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ADB823DA-C309-1AFC-92DC-79C67A5099A0}"/>
                    </a:ext>
                  </a:extLst>
                </p14:cNvPr>
                <p14:cNvContentPartPr/>
                <p14:nvPr/>
              </p14:nvContentPartPr>
              <p14:xfrm>
                <a:off x="11392810" y="6529769"/>
                <a:ext cx="149040" cy="12852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ADB823DA-C309-1AFC-92DC-79C67A5099A0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1383810" y="6521129"/>
                  <a:ext cx="1666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F8DEFE10-EF06-169E-2599-571A79BB06C2}"/>
                    </a:ext>
                  </a:extLst>
                </p14:cNvPr>
                <p14:cNvContentPartPr/>
                <p14:nvPr/>
              </p14:nvContentPartPr>
              <p14:xfrm>
                <a:off x="11527090" y="6601769"/>
                <a:ext cx="47520" cy="8460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F8DEFE10-EF06-169E-2599-571A79BB06C2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1518090" y="6593129"/>
                  <a:ext cx="65160" cy="102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0">
            <p14:nvContentPartPr>
              <p14:cNvPr id="252" name="Ink 251">
                <a:extLst>
                  <a:ext uri="{FF2B5EF4-FFF2-40B4-BE49-F238E27FC236}">
                    <a16:creationId xmlns:a16="http://schemas.microsoft.com/office/drawing/2014/main" id="{B6912C99-24E1-4897-136F-1F071DBF0F22}"/>
                  </a:ext>
                </a:extLst>
              </p14:cNvPr>
              <p14:cNvContentPartPr/>
              <p14:nvPr/>
            </p14:nvContentPartPr>
            <p14:xfrm>
              <a:off x="7379530" y="4446809"/>
              <a:ext cx="512280" cy="156240"/>
            </p14:xfrm>
          </p:contentPart>
        </mc:Choice>
        <mc:Fallback xmlns="">
          <p:pic>
            <p:nvPicPr>
              <p:cNvPr id="252" name="Ink 251">
                <a:extLst>
                  <a:ext uri="{FF2B5EF4-FFF2-40B4-BE49-F238E27FC236}">
                    <a16:creationId xmlns:a16="http://schemas.microsoft.com/office/drawing/2014/main" id="{B6912C99-24E1-4897-136F-1F071DBF0F22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7370890" y="4438169"/>
                <a:ext cx="529920" cy="173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65" name="Group 264">
            <a:extLst>
              <a:ext uri="{FF2B5EF4-FFF2-40B4-BE49-F238E27FC236}">
                <a16:creationId xmlns:a16="http://schemas.microsoft.com/office/drawing/2014/main" id="{AD217823-FC68-DE5F-3AFD-74FA7D59FEBA}"/>
              </a:ext>
            </a:extLst>
          </p:cNvPr>
          <p:cNvGrpSpPr/>
          <p:nvPr/>
        </p:nvGrpSpPr>
        <p:grpSpPr>
          <a:xfrm>
            <a:off x="8170450" y="4137209"/>
            <a:ext cx="1692720" cy="706320"/>
            <a:chOff x="8170450" y="4137209"/>
            <a:chExt cx="1692720" cy="70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54F893FD-E346-082B-2311-7C1BDB30D62C}"/>
                    </a:ext>
                  </a:extLst>
                </p14:cNvPr>
                <p14:cNvContentPartPr/>
                <p14:nvPr/>
              </p14:nvContentPartPr>
              <p14:xfrm>
                <a:off x="8170450" y="4232609"/>
                <a:ext cx="236520" cy="38052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54F893FD-E346-082B-2311-7C1BDB30D62C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8161450" y="4223609"/>
                  <a:ext cx="254160" cy="39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3B187D11-3B1F-8AB7-9763-734E2AD58F1F}"/>
                    </a:ext>
                  </a:extLst>
                </p14:cNvPr>
                <p14:cNvContentPartPr/>
                <p14:nvPr/>
              </p14:nvContentPartPr>
              <p14:xfrm>
                <a:off x="8511010" y="4438889"/>
                <a:ext cx="158040" cy="18648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3B187D11-3B1F-8AB7-9763-734E2AD58F1F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8502370" y="4430249"/>
                  <a:ext cx="1756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8773175C-A9FD-0CAD-B2AB-96A35D0EFE3E}"/>
                    </a:ext>
                  </a:extLst>
                </p14:cNvPr>
                <p14:cNvContentPartPr/>
                <p14:nvPr/>
              </p14:nvContentPartPr>
              <p14:xfrm>
                <a:off x="8821690" y="4326569"/>
                <a:ext cx="100080" cy="3312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8773175C-A9FD-0CAD-B2AB-96A35D0EFE3E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8812690" y="4317569"/>
                  <a:ext cx="1177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D92F005D-34A9-A933-38DD-C5F026902A48}"/>
                    </a:ext>
                  </a:extLst>
                </p14:cNvPr>
                <p14:cNvContentPartPr/>
                <p14:nvPr/>
              </p14:nvContentPartPr>
              <p14:xfrm>
                <a:off x="8795770" y="4426649"/>
                <a:ext cx="145440" cy="2376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D92F005D-34A9-A933-38DD-C5F026902A48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8787130" y="4418009"/>
                  <a:ext cx="1630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8E687812-4F67-C38D-96E3-5D542056DF8F}"/>
                    </a:ext>
                  </a:extLst>
                </p14:cNvPr>
                <p14:cNvContentPartPr/>
                <p14:nvPr/>
              </p14:nvContentPartPr>
              <p14:xfrm>
                <a:off x="9078370" y="4137209"/>
                <a:ext cx="225000" cy="19260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8E687812-4F67-C38D-96E3-5D542056DF8F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9069730" y="4128209"/>
                  <a:ext cx="24264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AF762BDA-FF7A-564F-35D5-390C35C734D4}"/>
                    </a:ext>
                  </a:extLst>
                </p14:cNvPr>
                <p14:cNvContentPartPr/>
                <p14:nvPr/>
              </p14:nvContentPartPr>
              <p14:xfrm>
                <a:off x="9003490" y="4429889"/>
                <a:ext cx="328680" cy="3780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AF762BDA-FF7A-564F-35D5-390C35C734D4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8994850" y="4420889"/>
                  <a:ext cx="3463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5EF9B009-ACB8-294E-E0B4-79937E188E72}"/>
                    </a:ext>
                  </a:extLst>
                </p14:cNvPr>
                <p14:cNvContentPartPr/>
                <p14:nvPr/>
              </p14:nvContentPartPr>
              <p14:xfrm>
                <a:off x="9110410" y="4501529"/>
                <a:ext cx="160560" cy="34200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5EF9B009-ACB8-294E-E0B4-79937E188E72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9101770" y="4492529"/>
                  <a:ext cx="17820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24658E68-A206-696B-478E-5DD5F3786E77}"/>
                    </a:ext>
                  </a:extLst>
                </p14:cNvPr>
                <p14:cNvContentPartPr/>
                <p14:nvPr/>
              </p14:nvContentPartPr>
              <p14:xfrm>
                <a:off x="9097450" y="4238369"/>
                <a:ext cx="185040" cy="20304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24658E68-A206-696B-478E-5DD5F3786E77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9088810" y="4229369"/>
                  <a:ext cx="20268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A65925C5-DE67-DE48-0FC6-B2AD24F2D6A8}"/>
                    </a:ext>
                  </a:extLst>
                </p14:cNvPr>
                <p14:cNvContentPartPr/>
                <p14:nvPr/>
              </p14:nvContentPartPr>
              <p14:xfrm>
                <a:off x="9490930" y="4222169"/>
                <a:ext cx="151200" cy="28152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A65925C5-DE67-DE48-0FC6-B2AD24F2D6A8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9482290" y="4213169"/>
                  <a:ext cx="16884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D48B63A6-EAF6-CAD9-6047-710BA338AF19}"/>
                    </a:ext>
                  </a:extLst>
                </p14:cNvPr>
                <p14:cNvContentPartPr/>
                <p14:nvPr/>
              </p14:nvContentPartPr>
              <p14:xfrm>
                <a:off x="9748330" y="4483529"/>
                <a:ext cx="114840" cy="27036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D48B63A6-EAF6-CAD9-6047-710BA338AF19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9739330" y="4474889"/>
                  <a:ext cx="132480" cy="28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2">
            <p14:nvContentPartPr>
              <p14:cNvPr id="266" name="Ink 265">
                <a:extLst>
                  <a:ext uri="{FF2B5EF4-FFF2-40B4-BE49-F238E27FC236}">
                    <a16:creationId xmlns:a16="http://schemas.microsoft.com/office/drawing/2014/main" id="{9411E3FC-ACE7-F105-712E-8C8C59DE4A6C}"/>
                  </a:ext>
                </a:extLst>
              </p14:cNvPr>
              <p14:cNvContentPartPr/>
              <p14:nvPr/>
            </p14:nvContentPartPr>
            <p14:xfrm>
              <a:off x="10065130" y="4463009"/>
              <a:ext cx="1779480" cy="1539360"/>
            </p14:xfrm>
          </p:contentPart>
        </mc:Choice>
        <mc:Fallback xmlns="">
          <p:pic>
            <p:nvPicPr>
              <p:cNvPr id="266" name="Ink 265">
                <a:extLst>
                  <a:ext uri="{FF2B5EF4-FFF2-40B4-BE49-F238E27FC236}">
                    <a16:creationId xmlns:a16="http://schemas.microsoft.com/office/drawing/2014/main" id="{9411E3FC-ACE7-F105-712E-8C8C59DE4A6C}"/>
                  </a:ext>
                </a:extLst>
              </p:cNvPr>
              <p:cNvPicPr/>
              <p:nvPr/>
            </p:nvPicPr>
            <p:blipFill>
              <a:blip r:embed="rId393"/>
              <a:stretch>
                <a:fillRect/>
              </a:stretch>
            </p:blipFill>
            <p:spPr>
              <a:xfrm>
                <a:off x="10056490" y="4454369"/>
                <a:ext cx="1797120" cy="155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4">
            <p14:nvContentPartPr>
              <p14:cNvPr id="267" name="Ink 266">
                <a:extLst>
                  <a:ext uri="{FF2B5EF4-FFF2-40B4-BE49-F238E27FC236}">
                    <a16:creationId xmlns:a16="http://schemas.microsoft.com/office/drawing/2014/main" id="{DFD3FDA4-ED6E-EAA3-A3A9-EAACA130EF91}"/>
                  </a:ext>
                </a:extLst>
              </p14:cNvPr>
              <p14:cNvContentPartPr/>
              <p14:nvPr/>
            </p14:nvContentPartPr>
            <p14:xfrm>
              <a:off x="7810450" y="4431329"/>
              <a:ext cx="178560" cy="198360"/>
            </p14:xfrm>
          </p:contentPart>
        </mc:Choice>
        <mc:Fallback xmlns="">
          <p:pic>
            <p:nvPicPr>
              <p:cNvPr id="267" name="Ink 266">
                <a:extLst>
                  <a:ext uri="{FF2B5EF4-FFF2-40B4-BE49-F238E27FC236}">
                    <a16:creationId xmlns:a16="http://schemas.microsoft.com/office/drawing/2014/main" id="{DFD3FDA4-ED6E-EAA3-A3A9-EAACA130EF91}"/>
                  </a:ext>
                </a:extLst>
              </p:cNvPr>
              <p:cNvPicPr/>
              <p:nvPr/>
            </p:nvPicPr>
            <p:blipFill>
              <a:blip r:embed="rId395"/>
              <a:stretch>
                <a:fillRect/>
              </a:stretch>
            </p:blipFill>
            <p:spPr>
              <a:xfrm>
                <a:off x="7801810" y="4422689"/>
                <a:ext cx="19620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213653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1003</TotalTime>
  <Words>29</Words>
  <Application>Microsoft Office PowerPoint</Application>
  <PresentationFormat>Widescreen</PresentationFormat>
  <Paragraphs>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Interactions 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Nuclear 19</dc:title>
  <dc:creator>Robert Peale</dc:creator>
  <cp:lastModifiedBy>Robert Peale</cp:lastModifiedBy>
  <cp:revision>13</cp:revision>
  <dcterms:created xsi:type="dcterms:W3CDTF">2023-03-12T15:50:55Z</dcterms:created>
  <dcterms:modified xsi:type="dcterms:W3CDTF">2023-07-19T14:01:50Z</dcterms:modified>
</cp:coreProperties>
</file>